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6" r:id="rId11"/>
    <p:sldId id="271" r:id="rId12"/>
    <p:sldId id="270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168FC-A9EE-4E0A-8599-CCE564C0DD5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s-CL"/>
        </a:p>
      </dgm:t>
    </dgm:pt>
    <dgm:pt modelId="{34B12C05-2F41-483B-939F-F20FB2DC8C77}">
      <dgm:prSet/>
      <dgm:spPr/>
      <dgm:t>
        <a:bodyPr/>
        <a:lstStyle/>
        <a:p>
          <a:pPr rtl="0"/>
          <a:r>
            <a:rPr lang="es-CL" dirty="0" smtClean="0"/>
            <a:t>Usuario</a:t>
          </a:r>
          <a:endParaRPr lang="es-CL" dirty="0"/>
        </a:p>
      </dgm:t>
    </dgm:pt>
    <dgm:pt modelId="{7D1E0F99-420C-4D41-970A-61A1019571AC}" type="parTrans" cxnId="{DB579189-E7C7-4022-904D-4FD0F9AC8E1D}">
      <dgm:prSet/>
      <dgm:spPr/>
      <dgm:t>
        <a:bodyPr/>
        <a:lstStyle/>
        <a:p>
          <a:endParaRPr lang="es-CL"/>
        </a:p>
      </dgm:t>
    </dgm:pt>
    <dgm:pt modelId="{5BF0A02C-B2AA-42DF-8092-DBF8CE71F699}" type="sibTrans" cxnId="{DB579189-E7C7-4022-904D-4FD0F9AC8E1D}">
      <dgm:prSet/>
      <dgm:spPr/>
      <dgm:t>
        <a:bodyPr/>
        <a:lstStyle/>
        <a:p>
          <a:endParaRPr lang="es-CL"/>
        </a:p>
      </dgm:t>
    </dgm:pt>
    <dgm:pt modelId="{A10A4277-B620-499A-8554-38ACDF2DE787}">
      <dgm:prSet/>
      <dgm:spPr/>
      <dgm:t>
        <a:bodyPr/>
        <a:lstStyle/>
        <a:p>
          <a:pPr rtl="0"/>
          <a:r>
            <a:rPr lang="es-CL" dirty="0" smtClean="0"/>
            <a:t>Manejo de usuarios, evaluaciones, comunicaciones y anotaciones.</a:t>
          </a:r>
          <a:endParaRPr lang="es-CL" dirty="0"/>
        </a:p>
      </dgm:t>
    </dgm:pt>
    <dgm:pt modelId="{A1A9C2F6-B3BA-4404-B9DA-46364E65077A}" type="parTrans" cxnId="{29B83C21-94BC-4E45-BC7B-DFD63D3E1144}">
      <dgm:prSet/>
      <dgm:spPr/>
      <dgm:t>
        <a:bodyPr/>
        <a:lstStyle/>
        <a:p>
          <a:endParaRPr lang="es-CL"/>
        </a:p>
      </dgm:t>
    </dgm:pt>
    <dgm:pt modelId="{5BB94C7A-E43F-4B43-ADDF-29844BC72A80}" type="sibTrans" cxnId="{29B83C21-94BC-4E45-BC7B-DFD63D3E1144}">
      <dgm:prSet/>
      <dgm:spPr/>
      <dgm:t>
        <a:bodyPr/>
        <a:lstStyle/>
        <a:p>
          <a:endParaRPr lang="es-CL"/>
        </a:p>
      </dgm:t>
    </dgm:pt>
    <dgm:pt modelId="{8AC56707-977C-417D-AD70-38F54054F486}">
      <dgm:prSet/>
      <dgm:spPr/>
      <dgm:t>
        <a:bodyPr/>
        <a:lstStyle/>
        <a:p>
          <a:pPr rtl="0"/>
          <a:r>
            <a:rPr lang="es-CL" dirty="0" smtClean="0"/>
            <a:t>Sistema</a:t>
          </a:r>
          <a:endParaRPr lang="es-CL" dirty="0"/>
        </a:p>
      </dgm:t>
    </dgm:pt>
    <dgm:pt modelId="{ACC7F3CD-AA37-42A5-A8A0-29F01CB4CC30}" type="parTrans" cxnId="{63CD98D0-5736-4D99-AABA-EE1EE37DD57D}">
      <dgm:prSet/>
      <dgm:spPr/>
      <dgm:t>
        <a:bodyPr/>
        <a:lstStyle/>
        <a:p>
          <a:endParaRPr lang="es-CL"/>
        </a:p>
      </dgm:t>
    </dgm:pt>
    <dgm:pt modelId="{37C157A6-285B-4E9B-9B88-624B27CD44C3}" type="sibTrans" cxnId="{63CD98D0-5736-4D99-AABA-EE1EE37DD57D}">
      <dgm:prSet/>
      <dgm:spPr/>
      <dgm:t>
        <a:bodyPr/>
        <a:lstStyle/>
        <a:p>
          <a:endParaRPr lang="es-CL"/>
        </a:p>
      </dgm:t>
    </dgm:pt>
    <dgm:pt modelId="{5F20AFB1-9185-4331-B0AE-14ACDC4F7DBF}">
      <dgm:prSet/>
      <dgm:spPr/>
      <dgm:t>
        <a:bodyPr/>
        <a:lstStyle/>
        <a:p>
          <a:pPr rtl="0"/>
          <a:r>
            <a:rPr lang="es-CL" smtClean="0"/>
            <a:t>Gestión de usuarios.</a:t>
          </a:r>
          <a:endParaRPr lang="es-CL"/>
        </a:p>
      </dgm:t>
    </dgm:pt>
    <dgm:pt modelId="{98C1B5D1-EE87-4739-AF39-82F8F387FFF5}" type="parTrans" cxnId="{3537EB97-1ABE-48A5-B111-2FE6CAF55568}">
      <dgm:prSet/>
      <dgm:spPr/>
      <dgm:t>
        <a:bodyPr/>
        <a:lstStyle/>
        <a:p>
          <a:endParaRPr lang="es-CL"/>
        </a:p>
      </dgm:t>
    </dgm:pt>
    <dgm:pt modelId="{28AE4FE2-B312-430E-A275-DAA913E688F7}" type="sibTrans" cxnId="{3537EB97-1ABE-48A5-B111-2FE6CAF55568}">
      <dgm:prSet/>
      <dgm:spPr/>
      <dgm:t>
        <a:bodyPr/>
        <a:lstStyle/>
        <a:p>
          <a:endParaRPr lang="es-CL"/>
        </a:p>
      </dgm:t>
    </dgm:pt>
    <dgm:pt modelId="{B924884D-AF2C-44E2-A9FD-9338990B2909}">
      <dgm:prSet/>
      <dgm:spPr/>
      <dgm:t>
        <a:bodyPr/>
        <a:lstStyle/>
        <a:p>
          <a:pPr rtl="0"/>
          <a:r>
            <a:rPr lang="es-CL" smtClean="0"/>
            <a:t>Gestión de alumnos.</a:t>
          </a:r>
          <a:endParaRPr lang="es-CL"/>
        </a:p>
      </dgm:t>
    </dgm:pt>
    <dgm:pt modelId="{26412134-04BC-4DE1-82D6-0148748CB68A}" type="parTrans" cxnId="{BC8ABFEF-2907-4256-B3BF-597919F436B4}">
      <dgm:prSet/>
      <dgm:spPr/>
      <dgm:t>
        <a:bodyPr/>
        <a:lstStyle/>
        <a:p>
          <a:endParaRPr lang="es-CL"/>
        </a:p>
      </dgm:t>
    </dgm:pt>
    <dgm:pt modelId="{3670C8D0-5B6E-4EC7-92B4-FA63F3B6B9AB}" type="sibTrans" cxnId="{BC8ABFEF-2907-4256-B3BF-597919F436B4}">
      <dgm:prSet/>
      <dgm:spPr/>
      <dgm:t>
        <a:bodyPr/>
        <a:lstStyle/>
        <a:p>
          <a:endParaRPr lang="es-CL"/>
        </a:p>
      </dgm:t>
    </dgm:pt>
    <dgm:pt modelId="{60211D0C-D446-458F-8ECA-785A6A80C9A3}">
      <dgm:prSet/>
      <dgm:spPr/>
      <dgm:t>
        <a:bodyPr/>
        <a:lstStyle/>
        <a:p>
          <a:pPr rtl="0"/>
          <a:r>
            <a:rPr lang="es-CL" smtClean="0"/>
            <a:t>Gestión de evaluaciones.</a:t>
          </a:r>
          <a:endParaRPr lang="es-CL"/>
        </a:p>
      </dgm:t>
    </dgm:pt>
    <dgm:pt modelId="{0A69A81D-A400-490A-8961-A10A0528EDD5}" type="parTrans" cxnId="{53E777A3-BDC2-4448-A821-9502FC875BD0}">
      <dgm:prSet/>
      <dgm:spPr/>
      <dgm:t>
        <a:bodyPr/>
        <a:lstStyle/>
        <a:p>
          <a:endParaRPr lang="es-CL"/>
        </a:p>
      </dgm:t>
    </dgm:pt>
    <dgm:pt modelId="{C173B1AE-FD05-4B5D-B60B-BEF434BA4F21}" type="sibTrans" cxnId="{53E777A3-BDC2-4448-A821-9502FC875BD0}">
      <dgm:prSet/>
      <dgm:spPr/>
      <dgm:t>
        <a:bodyPr/>
        <a:lstStyle/>
        <a:p>
          <a:endParaRPr lang="es-CL"/>
        </a:p>
      </dgm:t>
    </dgm:pt>
    <dgm:pt modelId="{9FC13B61-65E9-4947-8920-CE04E5E06533}">
      <dgm:prSet/>
      <dgm:spPr/>
      <dgm:t>
        <a:bodyPr/>
        <a:lstStyle/>
        <a:p>
          <a:pPr rtl="0"/>
          <a:r>
            <a:rPr lang="es-CL" smtClean="0"/>
            <a:t>Gestión de anotaciones.</a:t>
          </a:r>
          <a:endParaRPr lang="es-CL"/>
        </a:p>
      </dgm:t>
    </dgm:pt>
    <dgm:pt modelId="{E5AD74FE-0370-4C53-9CCB-2B2D4F0028CF}" type="parTrans" cxnId="{C6B07170-096F-4F3B-A319-6D2D89F386B9}">
      <dgm:prSet/>
      <dgm:spPr/>
      <dgm:t>
        <a:bodyPr/>
        <a:lstStyle/>
        <a:p>
          <a:endParaRPr lang="es-CL"/>
        </a:p>
      </dgm:t>
    </dgm:pt>
    <dgm:pt modelId="{B27B8FAE-2DA4-47B2-A51F-6EF4F223598B}" type="sibTrans" cxnId="{C6B07170-096F-4F3B-A319-6D2D89F386B9}">
      <dgm:prSet/>
      <dgm:spPr/>
      <dgm:t>
        <a:bodyPr/>
        <a:lstStyle/>
        <a:p>
          <a:endParaRPr lang="es-CL"/>
        </a:p>
      </dgm:t>
    </dgm:pt>
    <dgm:pt modelId="{748947F8-A542-4210-BAC1-F24CE5B1DDE6}">
      <dgm:prSet/>
      <dgm:spPr/>
      <dgm:t>
        <a:bodyPr/>
        <a:lstStyle/>
        <a:p>
          <a:pPr rtl="0"/>
          <a:r>
            <a:rPr lang="es-CL" smtClean="0"/>
            <a:t>Gestión de comunicaciones.</a:t>
          </a:r>
          <a:endParaRPr lang="es-CL"/>
        </a:p>
      </dgm:t>
    </dgm:pt>
    <dgm:pt modelId="{90E8A30A-7F41-42FC-889F-A9DD0E866740}" type="parTrans" cxnId="{578611D4-78A1-40C3-840C-BDD6060B8A3F}">
      <dgm:prSet/>
      <dgm:spPr/>
      <dgm:t>
        <a:bodyPr/>
        <a:lstStyle/>
        <a:p>
          <a:endParaRPr lang="es-CL"/>
        </a:p>
      </dgm:t>
    </dgm:pt>
    <dgm:pt modelId="{EEB8FA17-C276-4311-949F-3BE0B5DB56D6}" type="sibTrans" cxnId="{578611D4-78A1-40C3-840C-BDD6060B8A3F}">
      <dgm:prSet/>
      <dgm:spPr/>
      <dgm:t>
        <a:bodyPr/>
        <a:lstStyle/>
        <a:p>
          <a:endParaRPr lang="es-CL"/>
        </a:p>
      </dgm:t>
    </dgm:pt>
    <dgm:pt modelId="{72B07537-1FEB-4DC8-A215-7E1A6DB7303A}">
      <dgm:prSet/>
      <dgm:spPr/>
      <dgm:t>
        <a:bodyPr/>
        <a:lstStyle/>
        <a:p>
          <a:pPr rtl="0"/>
          <a:r>
            <a:rPr lang="es-CL" smtClean="0"/>
            <a:t>Gestión de cursos.</a:t>
          </a:r>
          <a:endParaRPr lang="es-CL"/>
        </a:p>
      </dgm:t>
    </dgm:pt>
    <dgm:pt modelId="{FD594F62-354F-4D66-B7E9-7258E9A8EBF5}" type="parTrans" cxnId="{B4EF4384-CC8F-4F7A-8A06-F01FA2725B5B}">
      <dgm:prSet/>
      <dgm:spPr/>
      <dgm:t>
        <a:bodyPr/>
        <a:lstStyle/>
        <a:p>
          <a:endParaRPr lang="es-CL"/>
        </a:p>
      </dgm:t>
    </dgm:pt>
    <dgm:pt modelId="{FEACBC26-C7EC-4744-92C9-9CC5DB4E723F}" type="sibTrans" cxnId="{B4EF4384-CC8F-4F7A-8A06-F01FA2725B5B}">
      <dgm:prSet/>
      <dgm:spPr/>
      <dgm:t>
        <a:bodyPr/>
        <a:lstStyle/>
        <a:p>
          <a:endParaRPr lang="es-CL"/>
        </a:p>
      </dgm:t>
    </dgm:pt>
    <dgm:pt modelId="{495F0D3E-CC97-4C32-A460-A1142DDA869D}">
      <dgm:prSet/>
      <dgm:spPr/>
      <dgm:t>
        <a:bodyPr/>
        <a:lstStyle/>
        <a:p>
          <a:pPr rtl="0"/>
          <a:r>
            <a:rPr lang="es-CL" smtClean="0"/>
            <a:t>Gestión de asignaturas.</a:t>
          </a:r>
          <a:endParaRPr lang="es-CL"/>
        </a:p>
      </dgm:t>
    </dgm:pt>
    <dgm:pt modelId="{874BB9BB-DE23-4590-8699-CEC5A55E957F}" type="parTrans" cxnId="{D7A0AB99-9F09-4927-B301-4B288164C4DC}">
      <dgm:prSet/>
      <dgm:spPr/>
      <dgm:t>
        <a:bodyPr/>
        <a:lstStyle/>
        <a:p>
          <a:endParaRPr lang="es-CL"/>
        </a:p>
      </dgm:t>
    </dgm:pt>
    <dgm:pt modelId="{C98C1D34-73B9-4735-B9A4-0BF243DB96C2}" type="sibTrans" cxnId="{D7A0AB99-9F09-4927-B301-4B288164C4DC}">
      <dgm:prSet/>
      <dgm:spPr/>
      <dgm:t>
        <a:bodyPr/>
        <a:lstStyle/>
        <a:p>
          <a:endParaRPr lang="es-CL"/>
        </a:p>
      </dgm:t>
    </dgm:pt>
    <dgm:pt modelId="{9AEFE323-BA96-44F8-A72D-9BE4D33F5393}" type="pres">
      <dgm:prSet presAssocID="{F11168FC-A9EE-4E0A-8599-CCE564C0DD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212F808D-ABF0-4120-8461-4EAD67677525}" type="pres">
      <dgm:prSet presAssocID="{34B12C05-2F41-483B-939F-F20FB2DC8C7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F25C984-CC54-4F7D-AFEC-3C83E7FE7217}" type="pres">
      <dgm:prSet presAssocID="{5BF0A02C-B2AA-42DF-8092-DBF8CE71F699}" presName="sibTrans" presStyleCnt="0"/>
      <dgm:spPr/>
      <dgm:t>
        <a:bodyPr/>
        <a:lstStyle/>
        <a:p>
          <a:endParaRPr lang="es-CL"/>
        </a:p>
      </dgm:t>
    </dgm:pt>
    <dgm:pt modelId="{237D7C89-5316-4587-A51C-D9D9C9A34C4D}" type="pres">
      <dgm:prSet presAssocID="{8AC56707-977C-417D-AD70-38F54054F48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5450038F-EBAC-486E-87BB-B5E43952C148}" type="presOf" srcId="{60211D0C-D446-458F-8ECA-785A6A80C9A3}" destId="{237D7C89-5316-4587-A51C-D9D9C9A34C4D}" srcOrd="0" destOrd="3" presId="urn:microsoft.com/office/officeart/2005/8/layout/default"/>
    <dgm:cxn modelId="{BB8321B4-9BEA-4298-A358-CF68B3AEA822}" type="presOf" srcId="{5F20AFB1-9185-4331-B0AE-14ACDC4F7DBF}" destId="{237D7C89-5316-4587-A51C-D9D9C9A34C4D}" srcOrd="0" destOrd="1" presId="urn:microsoft.com/office/officeart/2005/8/layout/default"/>
    <dgm:cxn modelId="{DC374589-BB11-47F0-8449-CAAA3B4297D5}" type="presOf" srcId="{748947F8-A542-4210-BAC1-F24CE5B1DDE6}" destId="{237D7C89-5316-4587-A51C-D9D9C9A34C4D}" srcOrd="0" destOrd="5" presId="urn:microsoft.com/office/officeart/2005/8/layout/default"/>
    <dgm:cxn modelId="{09279E72-C678-4C8F-A66E-58D4C5AD89BF}" type="presOf" srcId="{A10A4277-B620-499A-8554-38ACDF2DE787}" destId="{212F808D-ABF0-4120-8461-4EAD67677525}" srcOrd="0" destOrd="1" presId="urn:microsoft.com/office/officeart/2005/8/layout/default"/>
    <dgm:cxn modelId="{520E4BF6-BD10-4323-BFEB-28EBA90668F7}" type="presOf" srcId="{F11168FC-A9EE-4E0A-8599-CCE564C0DD58}" destId="{9AEFE323-BA96-44F8-A72D-9BE4D33F5393}" srcOrd="0" destOrd="0" presId="urn:microsoft.com/office/officeart/2005/8/layout/default"/>
    <dgm:cxn modelId="{53E777A3-BDC2-4448-A821-9502FC875BD0}" srcId="{8AC56707-977C-417D-AD70-38F54054F486}" destId="{60211D0C-D446-458F-8ECA-785A6A80C9A3}" srcOrd="2" destOrd="0" parTransId="{0A69A81D-A400-490A-8961-A10A0528EDD5}" sibTransId="{C173B1AE-FD05-4B5D-B60B-BEF434BA4F21}"/>
    <dgm:cxn modelId="{FACA9987-FDA7-4A63-8DCD-52F4053ABA80}" type="presOf" srcId="{8AC56707-977C-417D-AD70-38F54054F486}" destId="{237D7C89-5316-4587-A51C-D9D9C9A34C4D}" srcOrd="0" destOrd="0" presId="urn:microsoft.com/office/officeart/2005/8/layout/default"/>
    <dgm:cxn modelId="{E5AB924E-09A4-408F-AF98-2A73E8F093DD}" type="presOf" srcId="{495F0D3E-CC97-4C32-A460-A1142DDA869D}" destId="{237D7C89-5316-4587-A51C-D9D9C9A34C4D}" srcOrd="0" destOrd="7" presId="urn:microsoft.com/office/officeart/2005/8/layout/default"/>
    <dgm:cxn modelId="{A92553E1-F8EA-4F28-9978-CAFA241BD763}" type="presOf" srcId="{9FC13B61-65E9-4947-8920-CE04E5E06533}" destId="{237D7C89-5316-4587-A51C-D9D9C9A34C4D}" srcOrd="0" destOrd="4" presId="urn:microsoft.com/office/officeart/2005/8/layout/default"/>
    <dgm:cxn modelId="{578611D4-78A1-40C3-840C-BDD6060B8A3F}" srcId="{8AC56707-977C-417D-AD70-38F54054F486}" destId="{748947F8-A542-4210-BAC1-F24CE5B1DDE6}" srcOrd="4" destOrd="0" parTransId="{90E8A30A-7F41-42FC-889F-A9DD0E866740}" sibTransId="{EEB8FA17-C276-4311-949F-3BE0B5DB56D6}"/>
    <dgm:cxn modelId="{63CD98D0-5736-4D99-AABA-EE1EE37DD57D}" srcId="{F11168FC-A9EE-4E0A-8599-CCE564C0DD58}" destId="{8AC56707-977C-417D-AD70-38F54054F486}" srcOrd="1" destOrd="0" parTransId="{ACC7F3CD-AA37-42A5-A8A0-29F01CB4CC30}" sibTransId="{37C157A6-285B-4E9B-9B88-624B27CD44C3}"/>
    <dgm:cxn modelId="{29B83C21-94BC-4E45-BC7B-DFD63D3E1144}" srcId="{34B12C05-2F41-483B-939F-F20FB2DC8C77}" destId="{A10A4277-B620-499A-8554-38ACDF2DE787}" srcOrd="0" destOrd="0" parTransId="{A1A9C2F6-B3BA-4404-B9DA-46364E65077A}" sibTransId="{5BB94C7A-E43F-4B43-ADDF-29844BC72A80}"/>
    <dgm:cxn modelId="{D7A0AB99-9F09-4927-B301-4B288164C4DC}" srcId="{8AC56707-977C-417D-AD70-38F54054F486}" destId="{495F0D3E-CC97-4C32-A460-A1142DDA869D}" srcOrd="6" destOrd="0" parTransId="{874BB9BB-DE23-4590-8699-CEC5A55E957F}" sibTransId="{C98C1D34-73B9-4735-B9A4-0BF243DB96C2}"/>
    <dgm:cxn modelId="{BC8ABFEF-2907-4256-B3BF-597919F436B4}" srcId="{8AC56707-977C-417D-AD70-38F54054F486}" destId="{B924884D-AF2C-44E2-A9FD-9338990B2909}" srcOrd="1" destOrd="0" parTransId="{26412134-04BC-4DE1-82D6-0148748CB68A}" sibTransId="{3670C8D0-5B6E-4EC7-92B4-FA63F3B6B9AB}"/>
    <dgm:cxn modelId="{717E3A9A-12C8-43C5-9626-F31E7F0941D5}" type="presOf" srcId="{34B12C05-2F41-483B-939F-F20FB2DC8C77}" destId="{212F808D-ABF0-4120-8461-4EAD67677525}" srcOrd="0" destOrd="0" presId="urn:microsoft.com/office/officeart/2005/8/layout/default"/>
    <dgm:cxn modelId="{40F1C794-8614-414C-8BAA-E197FED35FCA}" type="presOf" srcId="{B924884D-AF2C-44E2-A9FD-9338990B2909}" destId="{237D7C89-5316-4587-A51C-D9D9C9A34C4D}" srcOrd="0" destOrd="2" presId="urn:microsoft.com/office/officeart/2005/8/layout/default"/>
    <dgm:cxn modelId="{B4EF4384-CC8F-4F7A-8A06-F01FA2725B5B}" srcId="{8AC56707-977C-417D-AD70-38F54054F486}" destId="{72B07537-1FEB-4DC8-A215-7E1A6DB7303A}" srcOrd="5" destOrd="0" parTransId="{FD594F62-354F-4D66-B7E9-7258E9A8EBF5}" sibTransId="{FEACBC26-C7EC-4744-92C9-9CC5DB4E723F}"/>
    <dgm:cxn modelId="{DB579189-E7C7-4022-904D-4FD0F9AC8E1D}" srcId="{F11168FC-A9EE-4E0A-8599-CCE564C0DD58}" destId="{34B12C05-2F41-483B-939F-F20FB2DC8C77}" srcOrd="0" destOrd="0" parTransId="{7D1E0F99-420C-4D41-970A-61A1019571AC}" sibTransId="{5BF0A02C-B2AA-42DF-8092-DBF8CE71F699}"/>
    <dgm:cxn modelId="{3537EB97-1ABE-48A5-B111-2FE6CAF55568}" srcId="{8AC56707-977C-417D-AD70-38F54054F486}" destId="{5F20AFB1-9185-4331-B0AE-14ACDC4F7DBF}" srcOrd="0" destOrd="0" parTransId="{98C1B5D1-EE87-4739-AF39-82F8F387FFF5}" sibTransId="{28AE4FE2-B312-430E-A275-DAA913E688F7}"/>
    <dgm:cxn modelId="{C6B07170-096F-4F3B-A319-6D2D89F386B9}" srcId="{8AC56707-977C-417D-AD70-38F54054F486}" destId="{9FC13B61-65E9-4947-8920-CE04E5E06533}" srcOrd="3" destOrd="0" parTransId="{E5AD74FE-0370-4C53-9CCB-2B2D4F0028CF}" sibTransId="{B27B8FAE-2DA4-47B2-A51F-6EF4F223598B}"/>
    <dgm:cxn modelId="{87B01674-D5FD-4311-9FDF-26FA12F84253}" type="presOf" srcId="{72B07537-1FEB-4DC8-A215-7E1A6DB7303A}" destId="{237D7C89-5316-4587-A51C-D9D9C9A34C4D}" srcOrd="0" destOrd="6" presId="urn:microsoft.com/office/officeart/2005/8/layout/default"/>
    <dgm:cxn modelId="{2F71F5D2-8C9E-4472-B8A9-0B72E894D0AA}" type="presParOf" srcId="{9AEFE323-BA96-44F8-A72D-9BE4D33F5393}" destId="{212F808D-ABF0-4120-8461-4EAD67677525}" srcOrd="0" destOrd="0" presId="urn:microsoft.com/office/officeart/2005/8/layout/default"/>
    <dgm:cxn modelId="{9397F2B7-6EFA-4A27-9914-D5D32FB3AB4A}" type="presParOf" srcId="{9AEFE323-BA96-44F8-A72D-9BE4D33F5393}" destId="{FF25C984-CC54-4F7D-AFEC-3C83E7FE7217}" srcOrd="1" destOrd="0" presId="urn:microsoft.com/office/officeart/2005/8/layout/default"/>
    <dgm:cxn modelId="{C9650642-6570-4953-A591-7048EF9F79F6}" type="presParOf" srcId="{9AEFE323-BA96-44F8-A72D-9BE4D33F5393}" destId="{237D7C89-5316-4587-A51C-D9D9C9A34C4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EB409-33E6-41F6-8156-40A924F49DA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8A816CE-1F2A-4A9B-A918-480ACBD9FE9F}">
      <dgm:prSet/>
      <dgm:spPr/>
      <dgm:t>
        <a:bodyPr/>
        <a:lstStyle/>
        <a:p>
          <a:pPr rtl="0"/>
          <a:r>
            <a:rPr lang="es-CL" dirty="0" err="1" smtClean="0"/>
            <a:t>Titanium</a:t>
          </a:r>
          <a:r>
            <a:rPr lang="es-CL" dirty="0" smtClean="0"/>
            <a:t> SDK</a:t>
          </a:r>
          <a:endParaRPr lang="es-CL" dirty="0"/>
        </a:p>
      </dgm:t>
    </dgm:pt>
    <dgm:pt modelId="{1CAA9A1F-3FE7-4C89-9BF5-827553C3FF46}" type="parTrans" cxnId="{D7AD0E6B-6148-492E-B053-980FA44F1400}">
      <dgm:prSet/>
      <dgm:spPr/>
      <dgm:t>
        <a:bodyPr/>
        <a:lstStyle/>
        <a:p>
          <a:endParaRPr lang="es-CL"/>
        </a:p>
      </dgm:t>
    </dgm:pt>
    <dgm:pt modelId="{80EF6168-3192-4748-99F6-5DF980A44268}" type="sibTrans" cxnId="{D7AD0E6B-6148-492E-B053-980FA44F1400}">
      <dgm:prSet/>
      <dgm:spPr/>
      <dgm:t>
        <a:bodyPr/>
        <a:lstStyle/>
        <a:p>
          <a:endParaRPr lang="es-CL"/>
        </a:p>
      </dgm:t>
    </dgm:pt>
    <dgm:pt modelId="{B066E2AA-3C07-4072-9C13-77F5EA05E52A}">
      <dgm:prSet/>
      <dgm:spPr/>
      <dgm:t>
        <a:bodyPr/>
        <a:lstStyle/>
        <a:p>
          <a:pPr rtl="0"/>
          <a:r>
            <a:rPr lang="es-CL" smtClean="0"/>
            <a:t>Aplicación Android.</a:t>
          </a:r>
          <a:endParaRPr lang="es-CL"/>
        </a:p>
      </dgm:t>
    </dgm:pt>
    <dgm:pt modelId="{70350A88-8E05-4E62-A64C-F83308E5B410}" type="parTrans" cxnId="{EF09B887-5447-41F3-9AA4-2171973FD651}">
      <dgm:prSet/>
      <dgm:spPr/>
      <dgm:t>
        <a:bodyPr/>
        <a:lstStyle/>
        <a:p>
          <a:endParaRPr lang="es-CL"/>
        </a:p>
      </dgm:t>
    </dgm:pt>
    <dgm:pt modelId="{28F16D39-E3AC-4E07-A7AE-88A762627A2D}" type="sibTrans" cxnId="{EF09B887-5447-41F3-9AA4-2171973FD651}">
      <dgm:prSet/>
      <dgm:spPr/>
      <dgm:t>
        <a:bodyPr/>
        <a:lstStyle/>
        <a:p>
          <a:endParaRPr lang="es-CL"/>
        </a:p>
      </dgm:t>
    </dgm:pt>
    <dgm:pt modelId="{19C691EA-721E-4EFE-B713-2CAF1F2CF149}">
      <dgm:prSet/>
      <dgm:spPr/>
      <dgm:t>
        <a:bodyPr/>
        <a:lstStyle/>
        <a:p>
          <a:pPr rtl="0"/>
          <a:r>
            <a:rPr lang="es-CL" dirty="0" smtClean="0"/>
            <a:t>Visual Basic</a:t>
          </a:r>
          <a:endParaRPr lang="es-CL" dirty="0"/>
        </a:p>
      </dgm:t>
    </dgm:pt>
    <dgm:pt modelId="{A5D7994F-81E8-4C76-BBF2-677D3A5796EB}" type="parTrans" cxnId="{3E05DC80-C70E-46D3-9309-DBAA5EF9FE20}">
      <dgm:prSet/>
      <dgm:spPr/>
      <dgm:t>
        <a:bodyPr/>
        <a:lstStyle/>
        <a:p>
          <a:endParaRPr lang="es-CL"/>
        </a:p>
      </dgm:t>
    </dgm:pt>
    <dgm:pt modelId="{1ED371A7-D938-43BE-BF4B-A9A7C7755A53}" type="sibTrans" cxnId="{3E05DC80-C70E-46D3-9309-DBAA5EF9FE20}">
      <dgm:prSet/>
      <dgm:spPr/>
      <dgm:t>
        <a:bodyPr/>
        <a:lstStyle/>
        <a:p>
          <a:endParaRPr lang="es-CL"/>
        </a:p>
      </dgm:t>
    </dgm:pt>
    <dgm:pt modelId="{7694914D-A8B4-470A-A15B-745380D8F287}">
      <dgm:prSet/>
      <dgm:spPr/>
      <dgm:t>
        <a:bodyPr/>
        <a:lstStyle/>
        <a:p>
          <a:pPr rtl="0"/>
          <a:r>
            <a:rPr lang="es-CL" smtClean="0"/>
            <a:t>Aplicación Escritorio.</a:t>
          </a:r>
          <a:endParaRPr lang="es-CL"/>
        </a:p>
      </dgm:t>
    </dgm:pt>
    <dgm:pt modelId="{616FEC27-44DF-46EF-A056-5DD97A37C0BF}" type="parTrans" cxnId="{EC1D2D0A-0B45-4334-8F20-5DBD1ABA49EA}">
      <dgm:prSet/>
      <dgm:spPr/>
      <dgm:t>
        <a:bodyPr/>
        <a:lstStyle/>
        <a:p>
          <a:endParaRPr lang="es-CL"/>
        </a:p>
      </dgm:t>
    </dgm:pt>
    <dgm:pt modelId="{7C48A1FB-A659-469E-A9A9-9B0BE494957D}" type="sibTrans" cxnId="{EC1D2D0A-0B45-4334-8F20-5DBD1ABA49EA}">
      <dgm:prSet/>
      <dgm:spPr/>
      <dgm:t>
        <a:bodyPr/>
        <a:lstStyle/>
        <a:p>
          <a:endParaRPr lang="es-CL"/>
        </a:p>
      </dgm:t>
    </dgm:pt>
    <dgm:pt modelId="{506F7A27-781A-40CD-994A-BC01A0D552CF}">
      <dgm:prSet/>
      <dgm:spPr/>
      <dgm:t>
        <a:bodyPr/>
        <a:lstStyle/>
        <a:p>
          <a:pPr rtl="0"/>
          <a:r>
            <a:rPr lang="es-CL" dirty="0" smtClean="0"/>
            <a:t>Microsoft Project, Office, PowerPoint</a:t>
          </a:r>
          <a:endParaRPr lang="es-CL" dirty="0"/>
        </a:p>
      </dgm:t>
    </dgm:pt>
    <dgm:pt modelId="{7DD98B4E-D973-471B-ABC6-6F75AE387627}" type="parTrans" cxnId="{EF9DE170-E432-4F24-9422-6C0329D46B91}">
      <dgm:prSet/>
      <dgm:spPr/>
      <dgm:t>
        <a:bodyPr/>
        <a:lstStyle/>
        <a:p>
          <a:endParaRPr lang="es-CL"/>
        </a:p>
      </dgm:t>
    </dgm:pt>
    <dgm:pt modelId="{C39BAE7D-7BDC-4F40-9769-6A99BF046063}" type="sibTrans" cxnId="{EF9DE170-E432-4F24-9422-6C0329D46B91}">
      <dgm:prSet/>
      <dgm:spPr/>
      <dgm:t>
        <a:bodyPr/>
        <a:lstStyle/>
        <a:p>
          <a:endParaRPr lang="es-CL"/>
        </a:p>
      </dgm:t>
    </dgm:pt>
    <dgm:pt modelId="{6E19C9F8-5500-4A3C-AFF2-9DE1E2AA1E06}">
      <dgm:prSet/>
      <dgm:spPr/>
      <dgm:t>
        <a:bodyPr/>
        <a:lstStyle/>
        <a:p>
          <a:pPr rtl="0"/>
          <a:r>
            <a:rPr lang="es-CL" smtClean="0"/>
            <a:t>Documentación.</a:t>
          </a:r>
          <a:endParaRPr lang="es-CL"/>
        </a:p>
      </dgm:t>
    </dgm:pt>
    <dgm:pt modelId="{A809806C-B52C-45FF-9FF3-27A175717770}" type="parTrans" cxnId="{DD1344F4-3EB9-4C95-BE5B-6F7CC6104F0C}">
      <dgm:prSet/>
      <dgm:spPr/>
      <dgm:t>
        <a:bodyPr/>
        <a:lstStyle/>
        <a:p>
          <a:endParaRPr lang="es-CL"/>
        </a:p>
      </dgm:t>
    </dgm:pt>
    <dgm:pt modelId="{82A1EA8A-AA9F-4A19-B266-3192CB0A9335}" type="sibTrans" cxnId="{DD1344F4-3EB9-4C95-BE5B-6F7CC6104F0C}">
      <dgm:prSet/>
      <dgm:spPr/>
      <dgm:t>
        <a:bodyPr/>
        <a:lstStyle/>
        <a:p>
          <a:endParaRPr lang="es-CL"/>
        </a:p>
      </dgm:t>
    </dgm:pt>
    <dgm:pt modelId="{29F68B42-FB29-4DB6-9CFB-9D4282F4E9BE}">
      <dgm:prSet/>
      <dgm:spPr/>
      <dgm:t>
        <a:bodyPr/>
        <a:lstStyle/>
        <a:p>
          <a:pPr rtl="0"/>
          <a:r>
            <a:rPr lang="es-CL" dirty="0" err="1" smtClean="0"/>
            <a:t>Cacoo</a:t>
          </a:r>
          <a:endParaRPr lang="es-CL" dirty="0"/>
        </a:p>
      </dgm:t>
    </dgm:pt>
    <dgm:pt modelId="{45756D9A-BC82-4221-9245-08294E59C188}" type="parTrans" cxnId="{F787207D-6201-46FC-A7B8-2826D722B396}">
      <dgm:prSet/>
      <dgm:spPr/>
      <dgm:t>
        <a:bodyPr/>
        <a:lstStyle/>
        <a:p>
          <a:endParaRPr lang="es-CL"/>
        </a:p>
      </dgm:t>
    </dgm:pt>
    <dgm:pt modelId="{6D72EC28-2D39-45FC-97FB-23BB94210FFE}" type="sibTrans" cxnId="{F787207D-6201-46FC-A7B8-2826D722B396}">
      <dgm:prSet/>
      <dgm:spPr/>
      <dgm:t>
        <a:bodyPr/>
        <a:lstStyle/>
        <a:p>
          <a:endParaRPr lang="es-CL"/>
        </a:p>
      </dgm:t>
    </dgm:pt>
    <dgm:pt modelId="{31FBE6EB-CA65-4925-8A6F-E0963E3AFC5C}">
      <dgm:prSet/>
      <dgm:spPr/>
      <dgm:t>
        <a:bodyPr/>
        <a:lstStyle/>
        <a:p>
          <a:pPr rtl="0"/>
          <a:r>
            <a:rPr lang="es-CL" smtClean="0"/>
            <a:t>Diagramas.</a:t>
          </a:r>
          <a:endParaRPr lang="es-CL"/>
        </a:p>
      </dgm:t>
    </dgm:pt>
    <dgm:pt modelId="{3EE51A91-7A39-4A5D-B00B-F1F636D82EBC}" type="parTrans" cxnId="{0B4586BC-CFC1-4070-838A-8855198527D3}">
      <dgm:prSet/>
      <dgm:spPr/>
      <dgm:t>
        <a:bodyPr/>
        <a:lstStyle/>
        <a:p>
          <a:endParaRPr lang="es-CL"/>
        </a:p>
      </dgm:t>
    </dgm:pt>
    <dgm:pt modelId="{260984DB-E232-4C9E-9553-13BD4FAE59D9}" type="sibTrans" cxnId="{0B4586BC-CFC1-4070-838A-8855198527D3}">
      <dgm:prSet/>
      <dgm:spPr/>
      <dgm:t>
        <a:bodyPr/>
        <a:lstStyle/>
        <a:p>
          <a:endParaRPr lang="es-CL"/>
        </a:p>
      </dgm:t>
    </dgm:pt>
    <dgm:pt modelId="{C0E3F8FB-9C3C-40D0-B320-506A2F85C45F}" type="pres">
      <dgm:prSet presAssocID="{466EB409-33E6-41F6-8156-40A924F49DA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0E3D7471-4933-4938-950C-7BA905F081AE}" type="pres">
      <dgm:prSet presAssocID="{28A816CE-1F2A-4A9B-A918-480ACBD9FE9F}" presName="composite" presStyleCnt="0"/>
      <dgm:spPr/>
    </dgm:pt>
    <dgm:pt modelId="{746046B1-0383-4A7B-A0DB-CAA383024208}" type="pres">
      <dgm:prSet presAssocID="{28A816CE-1F2A-4A9B-A918-480ACBD9FE9F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s-CL"/>
        </a:p>
      </dgm:t>
    </dgm:pt>
    <dgm:pt modelId="{DC9313BF-9C70-45B3-8330-9906F85872CE}" type="pres">
      <dgm:prSet presAssocID="{28A816CE-1F2A-4A9B-A918-480ACBD9FE9F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BAF3190-2931-4888-8170-913D59831A7C}" type="pres">
      <dgm:prSet presAssocID="{80EF6168-3192-4748-99F6-5DF980A44268}" presName="spacing" presStyleCnt="0"/>
      <dgm:spPr/>
    </dgm:pt>
    <dgm:pt modelId="{2C521466-AAE4-4951-A0C9-F980E961AE8D}" type="pres">
      <dgm:prSet presAssocID="{19C691EA-721E-4EFE-B713-2CAF1F2CF149}" presName="composite" presStyleCnt="0"/>
      <dgm:spPr/>
    </dgm:pt>
    <dgm:pt modelId="{E9924EC5-E64E-433B-84C8-69C887ACE99C}" type="pres">
      <dgm:prSet presAssocID="{19C691EA-721E-4EFE-B713-2CAF1F2CF149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  <dgm:t>
        <a:bodyPr/>
        <a:lstStyle/>
        <a:p>
          <a:endParaRPr lang="es-CL"/>
        </a:p>
      </dgm:t>
    </dgm:pt>
    <dgm:pt modelId="{E4757EC7-F632-4E21-A82E-3D35AD1B7C94}" type="pres">
      <dgm:prSet presAssocID="{19C691EA-721E-4EFE-B713-2CAF1F2CF14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F9D92AB-A581-439D-B701-9E34CF390BD2}" type="pres">
      <dgm:prSet presAssocID="{1ED371A7-D938-43BE-BF4B-A9A7C7755A53}" presName="spacing" presStyleCnt="0"/>
      <dgm:spPr/>
    </dgm:pt>
    <dgm:pt modelId="{767BCBB7-BEDA-4E4C-AD70-2F9CFDB3969E}" type="pres">
      <dgm:prSet presAssocID="{506F7A27-781A-40CD-994A-BC01A0D552CF}" presName="composite" presStyleCnt="0"/>
      <dgm:spPr/>
    </dgm:pt>
    <dgm:pt modelId="{9567FE16-12FC-4901-9921-C64EB82B588A}" type="pres">
      <dgm:prSet presAssocID="{506F7A27-781A-40CD-994A-BC01A0D552CF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s-CL"/>
        </a:p>
      </dgm:t>
    </dgm:pt>
    <dgm:pt modelId="{B4595348-008C-4126-B8BA-1AE798A54DD4}" type="pres">
      <dgm:prSet presAssocID="{506F7A27-781A-40CD-994A-BC01A0D552C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200F60C-361B-42D3-87A7-DF5726504F03}" type="pres">
      <dgm:prSet presAssocID="{C39BAE7D-7BDC-4F40-9769-6A99BF046063}" presName="spacing" presStyleCnt="0"/>
      <dgm:spPr/>
    </dgm:pt>
    <dgm:pt modelId="{0BADB364-C29D-4A96-A9D5-12400B36532A}" type="pres">
      <dgm:prSet presAssocID="{29F68B42-FB29-4DB6-9CFB-9D4282F4E9BE}" presName="composite" presStyleCnt="0"/>
      <dgm:spPr/>
    </dgm:pt>
    <dgm:pt modelId="{7656DF39-E045-4443-80FD-E1C2A4984F21}" type="pres">
      <dgm:prSet presAssocID="{29F68B42-FB29-4DB6-9CFB-9D4282F4E9BE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3D0EE9D9-4D83-4EF0-9AFE-AA44E4307863}" type="pres">
      <dgm:prSet presAssocID="{29F68B42-FB29-4DB6-9CFB-9D4282F4E9B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F787207D-6201-46FC-A7B8-2826D722B396}" srcId="{466EB409-33E6-41F6-8156-40A924F49DAE}" destId="{29F68B42-FB29-4DB6-9CFB-9D4282F4E9BE}" srcOrd="3" destOrd="0" parTransId="{45756D9A-BC82-4221-9245-08294E59C188}" sibTransId="{6D72EC28-2D39-45FC-97FB-23BB94210FFE}"/>
    <dgm:cxn modelId="{DD1344F4-3EB9-4C95-BE5B-6F7CC6104F0C}" srcId="{506F7A27-781A-40CD-994A-BC01A0D552CF}" destId="{6E19C9F8-5500-4A3C-AFF2-9DE1E2AA1E06}" srcOrd="0" destOrd="0" parTransId="{A809806C-B52C-45FF-9FF3-27A175717770}" sibTransId="{82A1EA8A-AA9F-4A19-B266-3192CB0A9335}"/>
    <dgm:cxn modelId="{2AB890C4-05BE-4648-BA22-233F1A898708}" type="presOf" srcId="{29F68B42-FB29-4DB6-9CFB-9D4282F4E9BE}" destId="{3D0EE9D9-4D83-4EF0-9AFE-AA44E4307863}" srcOrd="0" destOrd="0" presId="urn:microsoft.com/office/officeart/2005/8/layout/vList3"/>
    <dgm:cxn modelId="{1621B9A5-CACD-42AB-BCEE-C0791A820F80}" type="presOf" srcId="{19C691EA-721E-4EFE-B713-2CAF1F2CF149}" destId="{E4757EC7-F632-4E21-A82E-3D35AD1B7C94}" srcOrd="0" destOrd="0" presId="urn:microsoft.com/office/officeart/2005/8/layout/vList3"/>
    <dgm:cxn modelId="{EF9DE170-E432-4F24-9422-6C0329D46B91}" srcId="{466EB409-33E6-41F6-8156-40A924F49DAE}" destId="{506F7A27-781A-40CD-994A-BC01A0D552CF}" srcOrd="2" destOrd="0" parTransId="{7DD98B4E-D973-471B-ABC6-6F75AE387627}" sibTransId="{C39BAE7D-7BDC-4F40-9769-6A99BF046063}"/>
    <dgm:cxn modelId="{6B306A72-0BB3-4BEE-B7B8-E43C84621376}" type="presOf" srcId="{506F7A27-781A-40CD-994A-BC01A0D552CF}" destId="{B4595348-008C-4126-B8BA-1AE798A54DD4}" srcOrd="0" destOrd="0" presId="urn:microsoft.com/office/officeart/2005/8/layout/vList3"/>
    <dgm:cxn modelId="{76E51D3E-1AED-4AE4-A861-4D0F0D556AFD}" type="presOf" srcId="{28A816CE-1F2A-4A9B-A918-480ACBD9FE9F}" destId="{DC9313BF-9C70-45B3-8330-9906F85872CE}" srcOrd="0" destOrd="0" presId="urn:microsoft.com/office/officeart/2005/8/layout/vList3"/>
    <dgm:cxn modelId="{587E244D-7988-4DEE-B6D0-36E7834236DD}" type="presOf" srcId="{466EB409-33E6-41F6-8156-40A924F49DAE}" destId="{C0E3F8FB-9C3C-40D0-B320-506A2F85C45F}" srcOrd="0" destOrd="0" presId="urn:microsoft.com/office/officeart/2005/8/layout/vList3"/>
    <dgm:cxn modelId="{ED60B0D0-517C-4C8D-B7D6-3BF4D3B7097B}" type="presOf" srcId="{31FBE6EB-CA65-4925-8A6F-E0963E3AFC5C}" destId="{3D0EE9D9-4D83-4EF0-9AFE-AA44E4307863}" srcOrd="0" destOrd="1" presId="urn:microsoft.com/office/officeart/2005/8/layout/vList3"/>
    <dgm:cxn modelId="{0B4586BC-CFC1-4070-838A-8855198527D3}" srcId="{29F68B42-FB29-4DB6-9CFB-9D4282F4E9BE}" destId="{31FBE6EB-CA65-4925-8A6F-E0963E3AFC5C}" srcOrd="0" destOrd="0" parTransId="{3EE51A91-7A39-4A5D-B00B-F1F636D82EBC}" sibTransId="{260984DB-E232-4C9E-9553-13BD4FAE59D9}"/>
    <dgm:cxn modelId="{A49C3C3B-343D-4952-BB82-7F7459C6FEA2}" type="presOf" srcId="{6E19C9F8-5500-4A3C-AFF2-9DE1E2AA1E06}" destId="{B4595348-008C-4126-B8BA-1AE798A54DD4}" srcOrd="0" destOrd="1" presId="urn:microsoft.com/office/officeart/2005/8/layout/vList3"/>
    <dgm:cxn modelId="{50449A0F-12B0-4E81-A0F8-922D1FD6E43F}" type="presOf" srcId="{B066E2AA-3C07-4072-9C13-77F5EA05E52A}" destId="{DC9313BF-9C70-45B3-8330-9906F85872CE}" srcOrd="0" destOrd="1" presId="urn:microsoft.com/office/officeart/2005/8/layout/vList3"/>
    <dgm:cxn modelId="{3E05DC80-C70E-46D3-9309-DBAA5EF9FE20}" srcId="{466EB409-33E6-41F6-8156-40A924F49DAE}" destId="{19C691EA-721E-4EFE-B713-2CAF1F2CF149}" srcOrd="1" destOrd="0" parTransId="{A5D7994F-81E8-4C76-BBF2-677D3A5796EB}" sibTransId="{1ED371A7-D938-43BE-BF4B-A9A7C7755A53}"/>
    <dgm:cxn modelId="{3960F980-2F9E-416F-AAFD-B0759AD16952}" type="presOf" srcId="{7694914D-A8B4-470A-A15B-745380D8F287}" destId="{E4757EC7-F632-4E21-A82E-3D35AD1B7C94}" srcOrd="0" destOrd="1" presId="urn:microsoft.com/office/officeart/2005/8/layout/vList3"/>
    <dgm:cxn modelId="{EC1D2D0A-0B45-4334-8F20-5DBD1ABA49EA}" srcId="{19C691EA-721E-4EFE-B713-2CAF1F2CF149}" destId="{7694914D-A8B4-470A-A15B-745380D8F287}" srcOrd="0" destOrd="0" parTransId="{616FEC27-44DF-46EF-A056-5DD97A37C0BF}" sibTransId="{7C48A1FB-A659-469E-A9A9-9B0BE494957D}"/>
    <dgm:cxn modelId="{D7AD0E6B-6148-492E-B053-980FA44F1400}" srcId="{466EB409-33E6-41F6-8156-40A924F49DAE}" destId="{28A816CE-1F2A-4A9B-A918-480ACBD9FE9F}" srcOrd="0" destOrd="0" parTransId="{1CAA9A1F-3FE7-4C89-9BF5-827553C3FF46}" sibTransId="{80EF6168-3192-4748-99F6-5DF980A44268}"/>
    <dgm:cxn modelId="{EF09B887-5447-41F3-9AA4-2171973FD651}" srcId="{28A816CE-1F2A-4A9B-A918-480ACBD9FE9F}" destId="{B066E2AA-3C07-4072-9C13-77F5EA05E52A}" srcOrd="0" destOrd="0" parTransId="{70350A88-8E05-4E62-A64C-F83308E5B410}" sibTransId="{28F16D39-E3AC-4E07-A7AE-88A762627A2D}"/>
    <dgm:cxn modelId="{8F1E22FE-F492-4FD4-A800-AFC0F0697E5C}" type="presParOf" srcId="{C0E3F8FB-9C3C-40D0-B320-506A2F85C45F}" destId="{0E3D7471-4933-4938-950C-7BA905F081AE}" srcOrd="0" destOrd="0" presId="urn:microsoft.com/office/officeart/2005/8/layout/vList3"/>
    <dgm:cxn modelId="{F1B81867-EC88-4C87-B600-1126D2ADBEAB}" type="presParOf" srcId="{0E3D7471-4933-4938-950C-7BA905F081AE}" destId="{746046B1-0383-4A7B-A0DB-CAA383024208}" srcOrd="0" destOrd="0" presId="urn:microsoft.com/office/officeart/2005/8/layout/vList3"/>
    <dgm:cxn modelId="{172BD3C0-D30B-41D4-8B0E-1D77891C0FA1}" type="presParOf" srcId="{0E3D7471-4933-4938-950C-7BA905F081AE}" destId="{DC9313BF-9C70-45B3-8330-9906F85872CE}" srcOrd="1" destOrd="0" presId="urn:microsoft.com/office/officeart/2005/8/layout/vList3"/>
    <dgm:cxn modelId="{BBD1C1D2-97D2-4122-A429-C33E21C4223F}" type="presParOf" srcId="{C0E3F8FB-9C3C-40D0-B320-506A2F85C45F}" destId="{FBAF3190-2931-4888-8170-913D59831A7C}" srcOrd="1" destOrd="0" presId="urn:microsoft.com/office/officeart/2005/8/layout/vList3"/>
    <dgm:cxn modelId="{EBD5584A-3C80-4B6F-B469-7C5500ECB3EE}" type="presParOf" srcId="{C0E3F8FB-9C3C-40D0-B320-506A2F85C45F}" destId="{2C521466-AAE4-4951-A0C9-F980E961AE8D}" srcOrd="2" destOrd="0" presId="urn:microsoft.com/office/officeart/2005/8/layout/vList3"/>
    <dgm:cxn modelId="{AEED4EDD-AF59-466E-A1EA-D780C9DEB69B}" type="presParOf" srcId="{2C521466-AAE4-4951-A0C9-F980E961AE8D}" destId="{E9924EC5-E64E-433B-84C8-69C887ACE99C}" srcOrd="0" destOrd="0" presId="urn:microsoft.com/office/officeart/2005/8/layout/vList3"/>
    <dgm:cxn modelId="{94789DAF-2392-443C-BCA6-CD0A5856C6AD}" type="presParOf" srcId="{2C521466-AAE4-4951-A0C9-F980E961AE8D}" destId="{E4757EC7-F632-4E21-A82E-3D35AD1B7C94}" srcOrd="1" destOrd="0" presId="urn:microsoft.com/office/officeart/2005/8/layout/vList3"/>
    <dgm:cxn modelId="{2DBCF992-1F54-404C-B8B7-BB9F09F671D0}" type="presParOf" srcId="{C0E3F8FB-9C3C-40D0-B320-506A2F85C45F}" destId="{2F9D92AB-A581-439D-B701-9E34CF390BD2}" srcOrd="3" destOrd="0" presId="urn:microsoft.com/office/officeart/2005/8/layout/vList3"/>
    <dgm:cxn modelId="{77D571C4-B56D-4AE5-AC01-BED5C135DABB}" type="presParOf" srcId="{C0E3F8FB-9C3C-40D0-B320-506A2F85C45F}" destId="{767BCBB7-BEDA-4E4C-AD70-2F9CFDB3969E}" srcOrd="4" destOrd="0" presId="urn:microsoft.com/office/officeart/2005/8/layout/vList3"/>
    <dgm:cxn modelId="{724EC991-B0B0-460D-A5FB-FF3F1997ACA5}" type="presParOf" srcId="{767BCBB7-BEDA-4E4C-AD70-2F9CFDB3969E}" destId="{9567FE16-12FC-4901-9921-C64EB82B588A}" srcOrd="0" destOrd="0" presId="urn:microsoft.com/office/officeart/2005/8/layout/vList3"/>
    <dgm:cxn modelId="{008F1C36-2A6F-431D-8C92-8BB25FD19375}" type="presParOf" srcId="{767BCBB7-BEDA-4E4C-AD70-2F9CFDB3969E}" destId="{B4595348-008C-4126-B8BA-1AE798A54DD4}" srcOrd="1" destOrd="0" presId="urn:microsoft.com/office/officeart/2005/8/layout/vList3"/>
    <dgm:cxn modelId="{F0DA0F46-C317-4A48-8037-09AAE46E35F7}" type="presParOf" srcId="{C0E3F8FB-9C3C-40D0-B320-506A2F85C45F}" destId="{4200F60C-361B-42D3-87A7-DF5726504F03}" srcOrd="5" destOrd="0" presId="urn:microsoft.com/office/officeart/2005/8/layout/vList3"/>
    <dgm:cxn modelId="{84173DA7-2364-42AD-8F8D-F5570FF2FCCA}" type="presParOf" srcId="{C0E3F8FB-9C3C-40D0-B320-506A2F85C45F}" destId="{0BADB364-C29D-4A96-A9D5-12400B36532A}" srcOrd="6" destOrd="0" presId="urn:microsoft.com/office/officeart/2005/8/layout/vList3"/>
    <dgm:cxn modelId="{17E18997-CBE9-475D-849A-46399DBCA399}" type="presParOf" srcId="{0BADB364-C29D-4A96-A9D5-12400B36532A}" destId="{7656DF39-E045-4443-80FD-E1C2A4984F21}" srcOrd="0" destOrd="0" presId="urn:microsoft.com/office/officeart/2005/8/layout/vList3"/>
    <dgm:cxn modelId="{C8E5728C-98F7-4C30-97E2-3DD33C799842}" type="presParOf" srcId="{0BADB364-C29D-4A96-A9D5-12400B36532A}" destId="{3D0EE9D9-4D83-4EF0-9AFE-AA44E430786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2E78B-B04F-4A98-9820-6A297535DB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L"/>
        </a:p>
      </dgm:t>
    </dgm:pt>
    <dgm:pt modelId="{0C6C8136-5A87-4A27-8B6F-B402C8A8B4F3}">
      <dgm:prSet/>
      <dgm:spPr/>
      <dgm:t>
        <a:bodyPr/>
        <a:lstStyle/>
        <a:p>
          <a:pPr rtl="0"/>
          <a:r>
            <a:rPr lang="es-CL" smtClean="0"/>
            <a:t>Análisis</a:t>
          </a:r>
          <a:endParaRPr lang="es-CL"/>
        </a:p>
      </dgm:t>
    </dgm:pt>
    <dgm:pt modelId="{6C44CEF3-ABD1-4391-8D05-B4A9EBDFCF41}" type="parTrans" cxnId="{A7307971-D198-4558-BDF5-902C32B7E65F}">
      <dgm:prSet/>
      <dgm:spPr/>
      <dgm:t>
        <a:bodyPr/>
        <a:lstStyle/>
        <a:p>
          <a:endParaRPr lang="es-CL"/>
        </a:p>
      </dgm:t>
    </dgm:pt>
    <dgm:pt modelId="{FBF64A2E-FF65-4E6D-B3D4-ADB66F5CF6D2}" type="sibTrans" cxnId="{A7307971-D198-4558-BDF5-902C32B7E65F}">
      <dgm:prSet/>
      <dgm:spPr/>
      <dgm:t>
        <a:bodyPr/>
        <a:lstStyle/>
        <a:p>
          <a:endParaRPr lang="es-CL"/>
        </a:p>
      </dgm:t>
    </dgm:pt>
    <dgm:pt modelId="{41BFBBEE-12DF-4FA0-B381-2E002A84F07C}">
      <dgm:prSet/>
      <dgm:spPr/>
      <dgm:t>
        <a:bodyPr/>
        <a:lstStyle/>
        <a:p>
          <a:pPr rtl="0"/>
          <a:r>
            <a:rPr lang="es-CL" smtClean="0"/>
            <a:t>Modelo Conceptual.</a:t>
          </a:r>
          <a:endParaRPr lang="es-CL"/>
        </a:p>
      </dgm:t>
    </dgm:pt>
    <dgm:pt modelId="{5AE315D1-146D-4AB7-86CB-8973FD339934}" type="parTrans" cxnId="{36E224AC-CD26-4898-ADC0-F3ACC2151A17}">
      <dgm:prSet/>
      <dgm:spPr/>
      <dgm:t>
        <a:bodyPr/>
        <a:lstStyle/>
        <a:p>
          <a:endParaRPr lang="es-CL"/>
        </a:p>
      </dgm:t>
    </dgm:pt>
    <dgm:pt modelId="{C52B0CB6-4EA2-4937-84FD-359F29331F89}" type="sibTrans" cxnId="{36E224AC-CD26-4898-ADC0-F3ACC2151A17}">
      <dgm:prSet/>
      <dgm:spPr/>
      <dgm:t>
        <a:bodyPr/>
        <a:lstStyle/>
        <a:p>
          <a:endParaRPr lang="es-CL"/>
        </a:p>
      </dgm:t>
    </dgm:pt>
    <dgm:pt modelId="{C71A7CB0-82DC-4136-B212-2DF26A9B438A}">
      <dgm:prSet/>
      <dgm:spPr/>
      <dgm:t>
        <a:bodyPr/>
        <a:lstStyle/>
        <a:p>
          <a:pPr rtl="0"/>
          <a:r>
            <a:rPr lang="es-CL" smtClean="0"/>
            <a:t>Diagramas de secuencia del sistema.</a:t>
          </a:r>
          <a:endParaRPr lang="es-CL"/>
        </a:p>
      </dgm:t>
    </dgm:pt>
    <dgm:pt modelId="{C428BED4-4E07-4FF4-8001-B16DFCC11134}" type="parTrans" cxnId="{1467BE27-1654-4741-A369-A213482D3631}">
      <dgm:prSet/>
      <dgm:spPr/>
      <dgm:t>
        <a:bodyPr/>
        <a:lstStyle/>
        <a:p>
          <a:endParaRPr lang="es-CL"/>
        </a:p>
      </dgm:t>
    </dgm:pt>
    <dgm:pt modelId="{5839070C-C547-4B2D-AC7C-6083A896BA60}" type="sibTrans" cxnId="{1467BE27-1654-4741-A369-A213482D3631}">
      <dgm:prSet/>
      <dgm:spPr/>
      <dgm:t>
        <a:bodyPr/>
        <a:lstStyle/>
        <a:p>
          <a:endParaRPr lang="es-CL"/>
        </a:p>
      </dgm:t>
    </dgm:pt>
    <dgm:pt modelId="{603A58FD-E7D9-4B20-B879-526BD8CA069F}">
      <dgm:prSet/>
      <dgm:spPr/>
      <dgm:t>
        <a:bodyPr/>
        <a:lstStyle/>
        <a:p>
          <a:pPr rtl="0"/>
          <a:r>
            <a:rPr lang="es-CL" smtClean="0"/>
            <a:t>Contratos.</a:t>
          </a:r>
          <a:endParaRPr lang="es-CL"/>
        </a:p>
      </dgm:t>
    </dgm:pt>
    <dgm:pt modelId="{B748150E-FEB6-4BC8-9B5E-87D9E75554CD}" type="parTrans" cxnId="{6C10F532-9F2B-4128-8803-0A7EB714B204}">
      <dgm:prSet/>
      <dgm:spPr/>
      <dgm:t>
        <a:bodyPr/>
        <a:lstStyle/>
        <a:p>
          <a:endParaRPr lang="es-CL"/>
        </a:p>
      </dgm:t>
    </dgm:pt>
    <dgm:pt modelId="{2BCBE5F4-7D6A-4DF6-A768-5DCF22A69466}" type="sibTrans" cxnId="{6C10F532-9F2B-4128-8803-0A7EB714B204}">
      <dgm:prSet/>
      <dgm:spPr/>
      <dgm:t>
        <a:bodyPr/>
        <a:lstStyle/>
        <a:p>
          <a:endParaRPr lang="es-CL"/>
        </a:p>
      </dgm:t>
    </dgm:pt>
    <dgm:pt modelId="{3EAA01C2-5B6F-4AD2-A29D-FF641CC3B9BF}">
      <dgm:prSet/>
      <dgm:spPr/>
      <dgm:t>
        <a:bodyPr/>
        <a:lstStyle/>
        <a:p>
          <a:pPr rtl="0"/>
          <a:r>
            <a:rPr lang="es-CL" smtClean="0"/>
            <a:t>Diagrama de estado.</a:t>
          </a:r>
          <a:endParaRPr lang="es-CL"/>
        </a:p>
      </dgm:t>
    </dgm:pt>
    <dgm:pt modelId="{8C2B249A-5092-4E86-A5CC-741535FBD7CF}" type="parTrans" cxnId="{922C40FC-3C00-444B-8AB8-1C2C297A48EC}">
      <dgm:prSet/>
      <dgm:spPr/>
      <dgm:t>
        <a:bodyPr/>
        <a:lstStyle/>
        <a:p>
          <a:endParaRPr lang="es-CL"/>
        </a:p>
      </dgm:t>
    </dgm:pt>
    <dgm:pt modelId="{ADBB6DF8-1BFB-4C18-AB55-AC46E7DF6AEF}" type="sibTrans" cxnId="{922C40FC-3C00-444B-8AB8-1C2C297A48EC}">
      <dgm:prSet/>
      <dgm:spPr/>
      <dgm:t>
        <a:bodyPr/>
        <a:lstStyle/>
        <a:p>
          <a:endParaRPr lang="es-CL"/>
        </a:p>
      </dgm:t>
    </dgm:pt>
    <dgm:pt modelId="{0125BF54-A740-4417-BB25-185E93F8A3E2}">
      <dgm:prSet/>
      <dgm:spPr/>
      <dgm:t>
        <a:bodyPr/>
        <a:lstStyle/>
        <a:p>
          <a:pPr rtl="0"/>
          <a:r>
            <a:rPr lang="es-CL" smtClean="0"/>
            <a:t>Diseño</a:t>
          </a:r>
          <a:endParaRPr lang="es-CL"/>
        </a:p>
      </dgm:t>
    </dgm:pt>
    <dgm:pt modelId="{721A8F46-F088-42D8-8475-7E1F5AE78D1A}" type="parTrans" cxnId="{2C7A150F-571D-4FB0-9902-2ED81872022C}">
      <dgm:prSet/>
      <dgm:spPr/>
      <dgm:t>
        <a:bodyPr/>
        <a:lstStyle/>
        <a:p>
          <a:endParaRPr lang="es-CL"/>
        </a:p>
      </dgm:t>
    </dgm:pt>
    <dgm:pt modelId="{7D22674A-9C91-403F-A1D4-2B3AD34F18AB}" type="sibTrans" cxnId="{2C7A150F-571D-4FB0-9902-2ED81872022C}">
      <dgm:prSet/>
      <dgm:spPr/>
      <dgm:t>
        <a:bodyPr/>
        <a:lstStyle/>
        <a:p>
          <a:endParaRPr lang="es-CL"/>
        </a:p>
      </dgm:t>
    </dgm:pt>
    <dgm:pt modelId="{AE8DB50A-FA7C-45B6-8039-D0AAC5DFC16B}">
      <dgm:prSet/>
      <dgm:spPr/>
      <dgm:t>
        <a:bodyPr/>
        <a:lstStyle/>
        <a:p>
          <a:pPr rtl="0"/>
          <a:r>
            <a:rPr lang="es-CL" smtClean="0"/>
            <a:t>Casos de uso reales.</a:t>
          </a:r>
          <a:endParaRPr lang="es-CL"/>
        </a:p>
      </dgm:t>
    </dgm:pt>
    <dgm:pt modelId="{A13E525E-BF86-414C-9948-48E501CDAC58}" type="parTrans" cxnId="{303A0DEE-577F-4F4F-8080-9ADBC7260071}">
      <dgm:prSet/>
      <dgm:spPr/>
      <dgm:t>
        <a:bodyPr/>
        <a:lstStyle/>
        <a:p>
          <a:endParaRPr lang="es-CL"/>
        </a:p>
      </dgm:t>
    </dgm:pt>
    <dgm:pt modelId="{2A08B058-991F-4494-941C-69691F51B227}" type="sibTrans" cxnId="{303A0DEE-577F-4F4F-8080-9ADBC7260071}">
      <dgm:prSet/>
      <dgm:spPr/>
      <dgm:t>
        <a:bodyPr/>
        <a:lstStyle/>
        <a:p>
          <a:endParaRPr lang="es-CL"/>
        </a:p>
      </dgm:t>
    </dgm:pt>
    <dgm:pt modelId="{A4792C9E-3013-4F80-8002-282CF181242D}">
      <dgm:prSet/>
      <dgm:spPr/>
      <dgm:t>
        <a:bodyPr/>
        <a:lstStyle/>
        <a:p>
          <a:pPr rtl="0"/>
          <a:r>
            <a:rPr lang="es-CL" smtClean="0"/>
            <a:t>Diagrama de clases.</a:t>
          </a:r>
          <a:endParaRPr lang="es-CL"/>
        </a:p>
      </dgm:t>
    </dgm:pt>
    <dgm:pt modelId="{A2F72C25-D603-42CD-BD9A-63556522A9F5}" type="parTrans" cxnId="{218F994D-6054-4153-8A9A-1C2822E54563}">
      <dgm:prSet/>
      <dgm:spPr/>
      <dgm:t>
        <a:bodyPr/>
        <a:lstStyle/>
        <a:p>
          <a:endParaRPr lang="es-CL"/>
        </a:p>
      </dgm:t>
    </dgm:pt>
    <dgm:pt modelId="{620360FB-3BD2-410A-8580-A9880147D425}" type="sibTrans" cxnId="{218F994D-6054-4153-8A9A-1C2822E54563}">
      <dgm:prSet/>
      <dgm:spPr/>
      <dgm:t>
        <a:bodyPr/>
        <a:lstStyle/>
        <a:p>
          <a:endParaRPr lang="es-CL"/>
        </a:p>
      </dgm:t>
    </dgm:pt>
    <dgm:pt modelId="{C8BDBAA0-5344-472D-9DD4-47B705E2BF93}">
      <dgm:prSet/>
      <dgm:spPr/>
      <dgm:t>
        <a:bodyPr/>
        <a:lstStyle/>
        <a:p>
          <a:pPr rtl="0"/>
          <a:r>
            <a:rPr lang="es-CL" smtClean="0"/>
            <a:t>Diagrama despliegue.</a:t>
          </a:r>
          <a:endParaRPr lang="es-CL"/>
        </a:p>
      </dgm:t>
    </dgm:pt>
    <dgm:pt modelId="{74714947-EDCD-4500-8BBE-8557E6A6E564}" type="parTrans" cxnId="{3844FC2D-0521-483A-8110-6B9BC30BF942}">
      <dgm:prSet/>
      <dgm:spPr/>
      <dgm:t>
        <a:bodyPr/>
        <a:lstStyle/>
        <a:p>
          <a:endParaRPr lang="es-CL"/>
        </a:p>
      </dgm:t>
    </dgm:pt>
    <dgm:pt modelId="{9F7C7F53-7955-4DFC-8E6C-F6F49BE58426}" type="sibTrans" cxnId="{3844FC2D-0521-483A-8110-6B9BC30BF942}">
      <dgm:prSet/>
      <dgm:spPr/>
      <dgm:t>
        <a:bodyPr/>
        <a:lstStyle/>
        <a:p>
          <a:endParaRPr lang="es-CL"/>
        </a:p>
      </dgm:t>
    </dgm:pt>
    <dgm:pt modelId="{8DC6CFC5-5DD5-4383-A5CB-495AA7C011A6}">
      <dgm:prSet/>
      <dgm:spPr/>
      <dgm:t>
        <a:bodyPr/>
        <a:lstStyle/>
        <a:p>
          <a:pPr rtl="0"/>
          <a:r>
            <a:rPr lang="es-CL" smtClean="0"/>
            <a:t>Diagrama secuencia.</a:t>
          </a:r>
          <a:endParaRPr lang="es-CL"/>
        </a:p>
      </dgm:t>
    </dgm:pt>
    <dgm:pt modelId="{C898F653-A5DC-402F-8E54-39B00642619C}" type="parTrans" cxnId="{3A83777E-65A2-4669-969B-5F08CAAF2507}">
      <dgm:prSet/>
      <dgm:spPr/>
      <dgm:t>
        <a:bodyPr/>
        <a:lstStyle/>
        <a:p>
          <a:endParaRPr lang="es-CL"/>
        </a:p>
      </dgm:t>
    </dgm:pt>
    <dgm:pt modelId="{DD0DE6BA-23C6-4EBB-801F-CC8A26277D32}" type="sibTrans" cxnId="{3A83777E-65A2-4669-969B-5F08CAAF2507}">
      <dgm:prSet/>
      <dgm:spPr/>
      <dgm:t>
        <a:bodyPr/>
        <a:lstStyle/>
        <a:p>
          <a:endParaRPr lang="es-CL"/>
        </a:p>
      </dgm:t>
    </dgm:pt>
    <dgm:pt modelId="{F5194F2F-5917-417A-94F9-F104AD098FD8}" type="pres">
      <dgm:prSet presAssocID="{D212E78B-B04F-4A98-9820-6A297535DB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70A2193E-5C8C-4416-8A46-B5D5B011C2F7}" type="pres">
      <dgm:prSet presAssocID="{0C6C8136-5A87-4A27-8B6F-B402C8A8B4F3}" presName="linNode" presStyleCnt="0"/>
      <dgm:spPr/>
    </dgm:pt>
    <dgm:pt modelId="{854CA106-C0A3-43A9-B616-7A0249EDB2DE}" type="pres">
      <dgm:prSet presAssocID="{0C6C8136-5A87-4A27-8B6F-B402C8A8B4F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71EDEF9-7199-443D-ADDC-21D0F532D8B7}" type="pres">
      <dgm:prSet presAssocID="{0C6C8136-5A87-4A27-8B6F-B402C8A8B4F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2194642-F0D6-40A6-8682-52102947A10D}" type="pres">
      <dgm:prSet presAssocID="{FBF64A2E-FF65-4E6D-B3D4-ADB66F5CF6D2}" presName="sp" presStyleCnt="0"/>
      <dgm:spPr/>
    </dgm:pt>
    <dgm:pt modelId="{50D5F481-87D4-4A0C-AD69-48F9FAA4FCDB}" type="pres">
      <dgm:prSet presAssocID="{0125BF54-A740-4417-BB25-185E93F8A3E2}" presName="linNode" presStyleCnt="0"/>
      <dgm:spPr/>
    </dgm:pt>
    <dgm:pt modelId="{0D942E9C-F8C9-4697-ABC7-E57B6458C7B3}" type="pres">
      <dgm:prSet presAssocID="{0125BF54-A740-4417-BB25-185E93F8A3E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A5D03D4-F4B2-4141-AE81-35601F42DEA1}" type="pres">
      <dgm:prSet presAssocID="{0125BF54-A740-4417-BB25-185E93F8A3E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50594CB5-1CE4-44FC-A69E-23DDD1222AF5}" type="presOf" srcId="{0C6C8136-5A87-4A27-8B6F-B402C8A8B4F3}" destId="{854CA106-C0A3-43A9-B616-7A0249EDB2DE}" srcOrd="0" destOrd="0" presId="urn:microsoft.com/office/officeart/2005/8/layout/vList5"/>
    <dgm:cxn modelId="{91D43E09-6BE7-4970-8553-86ADD0B5674B}" type="presOf" srcId="{603A58FD-E7D9-4B20-B879-526BD8CA069F}" destId="{871EDEF9-7199-443D-ADDC-21D0F532D8B7}" srcOrd="0" destOrd="2" presId="urn:microsoft.com/office/officeart/2005/8/layout/vList5"/>
    <dgm:cxn modelId="{01A2FE2F-1B87-443D-9E79-1F74349622C2}" type="presOf" srcId="{0125BF54-A740-4417-BB25-185E93F8A3E2}" destId="{0D942E9C-F8C9-4697-ABC7-E57B6458C7B3}" srcOrd="0" destOrd="0" presId="urn:microsoft.com/office/officeart/2005/8/layout/vList5"/>
    <dgm:cxn modelId="{6C10F532-9F2B-4128-8803-0A7EB714B204}" srcId="{0C6C8136-5A87-4A27-8B6F-B402C8A8B4F3}" destId="{603A58FD-E7D9-4B20-B879-526BD8CA069F}" srcOrd="2" destOrd="0" parTransId="{B748150E-FEB6-4BC8-9B5E-87D9E75554CD}" sibTransId="{2BCBE5F4-7D6A-4DF6-A768-5DCF22A69466}"/>
    <dgm:cxn modelId="{6736AC64-6A76-4C00-A43C-DBDEB768FD50}" type="presOf" srcId="{3EAA01C2-5B6F-4AD2-A29D-FF641CC3B9BF}" destId="{871EDEF9-7199-443D-ADDC-21D0F532D8B7}" srcOrd="0" destOrd="3" presId="urn:microsoft.com/office/officeart/2005/8/layout/vList5"/>
    <dgm:cxn modelId="{3844FC2D-0521-483A-8110-6B9BC30BF942}" srcId="{0125BF54-A740-4417-BB25-185E93F8A3E2}" destId="{C8BDBAA0-5344-472D-9DD4-47B705E2BF93}" srcOrd="2" destOrd="0" parTransId="{74714947-EDCD-4500-8BBE-8557E6A6E564}" sibTransId="{9F7C7F53-7955-4DFC-8E6C-F6F49BE58426}"/>
    <dgm:cxn modelId="{0554D409-7E1C-4F7A-B517-0E833EE48E98}" type="presOf" srcId="{41BFBBEE-12DF-4FA0-B381-2E002A84F07C}" destId="{871EDEF9-7199-443D-ADDC-21D0F532D8B7}" srcOrd="0" destOrd="0" presId="urn:microsoft.com/office/officeart/2005/8/layout/vList5"/>
    <dgm:cxn modelId="{36E224AC-CD26-4898-ADC0-F3ACC2151A17}" srcId="{0C6C8136-5A87-4A27-8B6F-B402C8A8B4F3}" destId="{41BFBBEE-12DF-4FA0-B381-2E002A84F07C}" srcOrd="0" destOrd="0" parTransId="{5AE315D1-146D-4AB7-86CB-8973FD339934}" sibTransId="{C52B0CB6-4EA2-4937-84FD-359F29331F89}"/>
    <dgm:cxn modelId="{29BEC238-6F77-4FA9-B141-73E886173828}" type="presOf" srcId="{8DC6CFC5-5DD5-4383-A5CB-495AA7C011A6}" destId="{BA5D03D4-F4B2-4141-AE81-35601F42DEA1}" srcOrd="0" destOrd="3" presId="urn:microsoft.com/office/officeart/2005/8/layout/vList5"/>
    <dgm:cxn modelId="{303A0DEE-577F-4F4F-8080-9ADBC7260071}" srcId="{0125BF54-A740-4417-BB25-185E93F8A3E2}" destId="{AE8DB50A-FA7C-45B6-8039-D0AAC5DFC16B}" srcOrd="0" destOrd="0" parTransId="{A13E525E-BF86-414C-9948-48E501CDAC58}" sibTransId="{2A08B058-991F-4494-941C-69691F51B227}"/>
    <dgm:cxn modelId="{A7307971-D198-4558-BDF5-902C32B7E65F}" srcId="{D212E78B-B04F-4A98-9820-6A297535DBC2}" destId="{0C6C8136-5A87-4A27-8B6F-B402C8A8B4F3}" srcOrd="0" destOrd="0" parTransId="{6C44CEF3-ABD1-4391-8D05-B4A9EBDFCF41}" sibTransId="{FBF64A2E-FF65-4E6D-B3D4-ADB66F5CF6D2}"/>
    <dgm:cxn modelId="{2C7A150F-571D-4FB0-9902-2ED81872022C}" srcId="{D212E78B-B04F-4A98-9820-6A297535DBC2}" destId="{0125BF54-A740-4417-BB25-185E93F8A3E2}" srcOrd="1" destOrd="0" parTransId="{721A8F46-F088-42D8-8475-7E1F5AE78D1A}" sibTransId="{7D22674A-9C91-403F-A1D4-2B3AD34F18AB}"/>
    <dgm:cxn modelId="{B02FA84E-44B7-43BF-BD81-7D05AF187687}" type="presOf" srcId="{A4792C9E-3013-4F80-8002-282CF181242D}" destId="{BA5D03D4-F4B2-4141-AE81-35601F42DEA1}" srcOrd="0" destOrd="1" presId="urn:microsoft.com/office/officeart/2005/8/layout/vList5"/>
    <dgm:cxn modelId="{7CD675BA-2DFE-4595-9F4F-3EA2A7B940C7}" type="presOf" srcId="{AE8DB50A-FA7C-45B6-8039-D0AAC5DFC16B}" destId="{BA5D03D4-F4B2-4141-AE81-35601F42DEA1}" srcOrd="0" destOrd="0" presId="urn:microsoft.com/office/officeart/2005/8/layout/vList5"/>
    <dgm:cxn modelId="{3941787D-F325-4455-AEB2-5BF256F9A5D5}" type="presOf" srcId="{C8BDBAA0-5344-472D-9DD4-47B705E2BF93}" destId="{BA5D03D4-F4B2-4141-AE81-35601F42DEA1}" srcOrd="0" destOrd="2" presId="urn:microsoft.com/office/officeart/2005/8/layout/vList5"/>
    <dgm:cxn modelId="{3A83777E-65A2-4669-969B-5F08CAAF2507}" srcId="{0125BF54-A740-4417-BB25-185E93F8A3E2}" destId="{8DC6CFC5-5DD5-4383-A5CB-495AA7C011A6}" srcOrd="3" destOrd="0" parTransId="{C898F653-A5DC-402F-8E54-39B00642619C}" sibTransId="{DD0DE6BA-23C6-4EBB-801F-CC8A26277D32}"/>
    <dgm:cxn modelId="{922C40FC-3C00-444B-8AB8-1C2C297A48EC}" srcId="{0C6C8136-5A87-4A27-8B6F-B402C8A8B4F3}" destId="{3EAA01C2-5B6F-4AD2-A29D-FF641CC3B9BF}" srcOrd="3" destOrd="0" parTransId="{8C2B249A-5092-4E86-A5CC-741535FBD7CF}" sibTransId="{ADBB6DF8-1BFB-4C18-AB55-AC46E7DF6AEF}"/>
    <dgm:cxn modelId="{218F994D-6054-4153-8A9A-1C2822E54563}" srcId="{0125BF54-A740-4417-BB25-185E93F8A3E2}" destId="{A4792C9E-3013-4F80-8002-282CF181242D}" srcOrd="1" destOrd="0" parTransId="{A2F72C25-D603-42CD-BD9A-63556522A9F5}" sibTransId="{620360FB-3BD2-410A-8580-A9880147D425}"/>
    <dgm:cxn modelId="{1467BE27-1654-4741-A369-A213482D3631}" srcId="{0C6C8136-5A87-4A27-8B6F-B402C8A8B4F3}" destId="{C71A7CB0-82DC-4136-B212-2DF26A9B438A}" srcOrd="1" destOrd="0" parTransId="{C428BED4-4E07-4FF4-8001-B16DFCC11134}" sibTransId="{5839070C-C547-4B2D-AC7C-6083A896BA60}"/>
    <dgm:cxn modelId="{B3B8A980-932A-4136-AE61-E5BAE66D551A}" type="presOf" srcId="{C71A7CB0-82DC-4136-B212-2DF26A9B438A}" destId="{871EDEF9-7199-443D-ADDC-21D0F532D8B7}" srcOrd="0" destOrd="1" presId="urn:microsoft.com/office/officeart/2005/8/layout/vList5"/>
    <dgm:cxn modelId="{0575EEDB-1D64-4F30-AF87-6CF1A5E437CB}" type="presOf" srcId="{D212E78B-B04F-4A98-9820-6A297535DBC2}" destId="{F5194F2F-5917-417A-94F9-F104AD098FD8}" srcOrd="0" destOrd="0" presId="urn:microsoft.com/office/officeart/2005/8/layout/vList5"/>
    <dgm:cxn modelId="{1DAD9E11-629D-4441-9571-BD2FAC92B342}" type="presParOf" srcId="{F5194F2F-5917-417A-94F9-F104AD098FD8}" destId="{70A2193E-5C8C-4416-8A46-B5D5B011C2F7}" srcOrd="0" destOrd="0" presId="urn:microsoft.com/office/officeart/2005/8/layout/vList5"/>
    <dgm:cxn modelId="{51EBA061-2B99-4C41-910E-7227A6B2BC91}" type="presParOf" srcId="{70A2193E-5C8C-4416-8A46-B5D5B011C2F7}" destId="{854CA106-C0A3-43A9-B616-7A0249EDB2DE}" srcOrd="0" destOrd="0" presId="urn:microsoft.com/office/officeart/2005/8/layout/vList5"/>
    <dgm:cxn modelId="{B32F608A-FE18-41A0-8D21-E8B1A55EBEF4}" type="presParOf" srcId="{70A2193E-5C8C-4416-8A46-B5D5B011C2F7}" destId="{871EDEF9-7199-443D-ADDC-21D0F532D8B7}" srcOrd="1" destOrd="0" presId="urn:microsoft.com/office/officeart/2005/8/layout/vList5"/>
    <dgm:cxn modelId="{2E78E136-4A8B-4152-87B5-FA7D9A28803D}" type="presParOf" srcId="{F5194F2F-5917-417A-94F9-F104AD098FD8}" destId="{B2194642-F0D6-40A6-8682-52102947A10D}" srcOrd="1" destOrd="0" presId="urn:microsoft.com/office/officeart/2005/8/layout/vList5"/>
    <dgm:cxn modelId="{73DA0CE2-08CB-41D4-9E1D-CA841635DD48}" type="presParOf" srcId="{F5194F2F-5917-417A-94F9-F104AD098FD8}" destId="{50D5F481-87D4-4A0C-AD69-48F9FAA4FCDB}" srcOrd="2" destOrd="0" presId="urn:microsoft.com/office/officeart/2005/8/layout/vList5"/>
    <dgm:cxn modelId="{5BE5FF40-010C-4563-938C-3D6EFED7313C}" type="presParOf" srcId="{50D5F481-87D4-4A0C-AD69-48F9FAA4FCDB}" destId="{0D942E9C-F8C9-4697-ABC7-E57B6458C7B3}" srcOrd="0" destOrd="0" presId="urn:microsoft.com/office/officeart/2005/8/layout/vList5"/>
    <dgm:cxn modelId="{168297D0-7CA4-4644-B340-87D387140902}" type="presParOf" srcId="{50D5F481-87D4-4A0C-AD69-48F9FAA4FCDB}" destId="{BA5D03D4-F4B2-4141-AE81-35601F42DE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EDEF9-7199-443D-ADDC-21D0F532D8B7}">
      <dsp:nvSpPr>
        <dsp:cNvPr id="0" name=""/>
        <dsp:cNvSpPr/>
      </dsp:nvSpPr>
      <dsp:spPr>
        <a:xfrm rot="5400000">
          <a:off x="5088528" y="-1804379"/>
          <a:ext cx="1514411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Modelo Conceptual.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Diagramas de secuencia del sistema.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Contratos.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 de estado.</a:t>
          </a:r>
          <a:endParaRPr lang="es-CL" sz="2100" kern="1200"/>
        </a:p>
      </dsp:txBody>
      <dsp:txXfrm rot="-5400000">
        <a:off x="3094801" y="263275"/>
        <a:ext cx="5427940" cy="1366557"/>
      </dsp:txXfrm>
    </dsp:sp>
    <dsp:sp modelId="{854CA106-C0A3-43A9-B616-7A0249EDB2DE}">
      <dsp:nvSpPr>
        <dsp:cNvPr id="0" name=""/>
        <dsp:cNvSpPr/>
      </dsp:nvSpPr>
      <dsp:spPr>
        <a:xfrm>
          <a:off x="0" y="47"/>
          <a:ext cx="3094800" cy="1893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5500" kern="1200" smtClean="0"/>
            <a:t>Análisis</a:t>
          </a:r>
          <a:endParaRPr lang="es-CL" sz="5500" kern="1200"/>
        </a:p>
      </dsp:txBody>
      <dsp:txXfrm>
        <a:off x="92409" y="92456"/>
        <a:ext cx="2909982" cy="1708195"/>
      </dsp:txXfrm>
    </dsp:sp>
    <dsp:sp modelId="{BA5D03D4-F4B2-4141-AE81-35601F42DEA1}">
      <dsp:nvSpPr>
        <dsp:cNvPr id="0" name=""/>
        <dsp:cNvSpPr/>
      </dsp:nvSpPr>
      <dsp:spPr>
        <a:xfrm rot="5400000">
          <a:off x="5088528" y="183284"/>
          <a:ext cx="1514411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Casos de uso reales.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 de clases.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 despliegue.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 secuencia.</a:t>
          </a:r>
          <a:endParaRPr lang="es-CL" sz="2100" kern="1200"/>
        </a:p>
      </dsp:txBody>
      <dsp:txXfrm rot="-5400000">
        <a:off x="3094801" y="2250939"/>
        <a:ext cx="5427940" cy="1366557"/>
      </dsp:txXfrm>
    </dsp:sp>
    <dsp:sp modelId="{0D942E9C-F8C9-4697-ABC7-E57B6458C7B3}">
      <dsp:nvSpPr>
        <dsp:cNvPr id="0" name=""/>
        <dsp:cNvSpPr/>
      </dsp:nvSpPr>
      <dsp:spPr>
        <a:xfrm>
          <a:off x="0" y="1987711"/>
          <a:ext cx="3094800" cy="1893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5500" kern="1200" smtClean="0"/>
            <a:t>Diseño</a:t>
          </a:r>
          <a:endParaRPr lang="es-CL" sz="5500" kern="1200"/>
        </a:p>
      </dsp:txBody>
      <dsp:txXfrm>
        <a:off x="92409" y="2080120"/>
        <a:ext cx="2909982" cy="1708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97F23-0BDE-4B53-B83B-999051BF8959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E007-6D75-4E8B-AF35-1F59F45548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90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419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3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7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46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612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8629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854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0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7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63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419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062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29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75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13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997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2204" y="2302953"/>
            <a:ext cx="9721516" cy="2655173"/>
          </a:xfrm>
        </p:spPr>
        <p:txBody>
          <a:bodyPr anchor="t"/>
          <a:lstStyle/>
          <a:p>
            <a:pPr algn="ctr"/>
            <a:r>
              <a:rPr lang="es-CL" dirty="0" smtClean="0"/>
              <a:t>Sistema de información Colegio Ecológico San Felipe</a:t>
            </a:r>
            <a:endParaRPr lang="es-CL" dirty="0"/>
          </a:p>
        </p:txBody>
      </p:sp>
      <p:pic>
        <p:nvPicPr>
          <p:cNvPr id="1026" name="Picture 2" descr="http://ingenieria.uach.cl/wp-content/uploads/2013/11/Logo_ICI_UA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7" y="115115"/>
            <a:ext cx="2513604" cy="14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193600" y="425238"/>
            <a:ext cx="1215095" cy="423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000" dirty="0" smtClean="0"/>
              <a:t>INFO-276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01" y="4294294"/>
            <a:ext cx="1446559" cy="1327664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887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Diagramas UML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496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38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Casos de Uso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1" y="1296645"/>
            <a:ext cx="7055426" cy="5093764"/>
          </a:xfrm>
        </p:spPr>
      </p:pic>
    </p:spTree>
    <p:extLst>
      <p:ext uri="{BB962C8B-B14F-4D97-AF65-F5344CB8AC3E}">
        <p14:creationId xmlns:p14="http://schemas.microsoft.com/office/powerpoint/2010/main" val="384927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Aquí irían los UML de los caso de uso que hayan elegido.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863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Arquitectura del sistema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2" y="2160588"/>
            <a:ext cx="7052313" cy="3881437"/>
          </a:xfrm>
        </p:spPr>
      </p:pic>
    </p:spTree>
    <p:extLst>
      <p:ext uri="{BB962C8B-B14F-4D97-AF65-F5344CB8AC3E}">
        <p14:creationId xmlns:p14="http://schemas.microsoft.com/office/powerpoint/2010/main" val="294828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Presentación del software</a:t>
            </a:r>
          </a:p>
        </p:txBody>
      </p:sp>
      <p:pic>
        <p:nvPicPr>
          <p:cNvPr id="3074" name="Picture 2" descr="http://poweredwebdev.com/wp-content/uploads/2014/03/Web-Design-Software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81" y="2044679"/>
            <a:ext cx="4648245" cy="40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67" y="2548877"/>
            <a:ext cx="2086266" cy="1914792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60209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675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problema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Colegio Ecológico San Felipe</a:t>
            </a:r>
          </a:p>
          <a:p>
            <a:pPr lvl="1"/>
            <a:r>
              <a:rPr lang="es-CL" dirty="0" smtClean="0"/>
              <a:t>Problemas asociados al estudiante (malas notas, conducta).</a:t>
            </a:r>
          </a:p>
          <a:p>
            <a:pPr lvl="1"/>
            <a:r>
              <a:rPr lang="es-CL" dirty="0" smtClean="0"/>
              <a:t>Desinformación del Apoderado.</a:t>
            </a:r>
          </a:p>
          <a:p>
            <a:r>
              <a:rPr lang="es-CL" dirty="0" smtClean="0"/>
              <a:t>No existencia de un software que entregue las evaluaciones.</a:t>
            </a:r>
          </a:p>
          <a:p>
            <a:r>
              <a:rPr lang="es-CL" sz="2400" dirty="0" smtClean="0">
                <a:solidFill>
                  <a:schemeClr val="accent2">
                    <a:lumMod val="75000"/>
                  </a:schemeClr>
                </a:solidFill>
              </a:rPr>
              <a:t>Libro de clases virtual.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03" y="609600"/>
            <a:ext cx="1935307" cy="1935307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2050" name="Picture 2" descr="http://k44.kn3.net/taringa/7/0/3/0/6/0/4/isaac1160/0FD.jpg?53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63" y="3976170"/>
            <a:ext cx="2817881" cy="2094022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3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Involucrados en el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Cliente</a:t>
            </a:r>
          </a:p>
          <a:p>
            <a:pPr lvl="1"/>
            <a:r>
              <a:rPr lang="es-CL" dirty="0" smtClean="0"/>
              <a:t>Donald Hualme o Directora</a:t>
            </a:r>
            <a:endParaRPr lang="es-CL" dirty="0"/>
          </a:p>
          <a:p>
            <a:pPr indent="-285750"/>
            <a:r>
              <a:rPr lang="es-CL" dirty="0" smtClean="0"/>
              <a:t>Equipo de Trabajo</a:t>
            </a:r>
          </a:p>
          <a:p>
            <a:pPr lvl="1"/>
            <a:r>
              <a:rPr lang="pt-BR" dirty="0"/>
              <a:t>Leonardo Concha M.</a:t>
            </a:r>
          </a:p>
          <a:p>
            <a:pPr lvl="1"/>
            <a:r>
              <a:rPr lang="pt-BR" dirty="0"/>
              <a:t>Genoveva Flores M.</a:t>
            </a:r>
          </a:p>
          <a:p>
            <a:pPr lvl="1"/>
            <a:r>
              <a:rPr lang="pt-BR" dirty="0"/>
              <a:t>Donald Hualme R.</a:t>
            </a:r>
          </a:p>
          <a:p>
            <a:pPr lvl="1"/>
            <a:r>
              <a:rPr lang="pt-BR" dirty="0"/>
              <a:t>Jorge Lara H.</a:t>
            </a:r>
          </a:p>
          <a:p>
            <a:pPr marL="457200" lvl="1" indent="0">
              <a:buNone/>
            </a:pPr>
            <a:endParaRPr lang="es-C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31" y="216058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9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Acuerdos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Todos los acuerdos fueron cumplidos.</a:t>
            </a:r>
          </a:p>
          <a:p>
            <a:endParaRPr lang="es-CL" dirty="0"/>
          </a:p>
        </p:txBody>
      </p:sp>
      <p:pic>
        <p:nvPicPr>
          <p:cNvPr id="1026" name="Picture 2" descr="http://4.bp.blogspot.com/-PB3qNiSnHVk/Tm1eGT27CDI/AAAAAAAAAXY/jsnVsbx5Whk/s1600/acuer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493" y="2035899"/>
            <a:ext cx="3907271" cy="29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Requisitos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47396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746" y="83466"/>
            <a:ext cx="1804256" cy="26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Tecnologías ocupadas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44157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57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 de trabajo y ciclo de vida escogido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RUP</a:t>
            </a:r>
          </a:p>
          <a:p>
            <a:pPr lvl="1"/>
            <a:r>
              <a:rPr lang="es-CL" dirty="0" smtClean="0"/>
              <a:t>Iterativo incremental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897" y="1538710"/>
            <a:ext cx="2865950" cy="226055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05" y="2892620"/>
            <a:ext cx="5810625" cy="37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Estimación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447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Planificación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Carta Gantt (mostrar)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2334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</TotalTime>
  <Words>224</Words>
  <Application>Microsoft Office PowerPoint</Application>
  <PresentationFormat>Panorámica</PresentationFormat>
  <Paragraphs>62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</vt:lpstr>
      <vt:lpstr>Sistema de información Colegio Ecológico San Felipe</vt:lpstr>
      <vt:lpstr>El problema</vt:lpstr>
      <vt:lpstr>Involucrados en el proyecto</vt:lpstr>
      <vt:lpstr>Acuerdos</vt:lpstr>
      <vt:lpstr>Requisitos</vt:lpstr>
      <vt:lpstr>Tecnologías ocupadas</vt:lpstr>
      <vt:lpstr>Metodología de trabajo y ciclo de vida escogido</vt:lpstr>
      <vt:lpstr>Estimación del proyecto</vt:lpstr>
      <vt:lpstr> Planificación</vt:lpstr>
      <vt:lpstr>Diagramas UML</vt:lpstr>
      <vt:lpstr>Diagrama Casos de Uso</vt:lpstr>
      <vt:lpstr>Casos de Uso</vt:lpstr>
      <vt:lpstr>Arquitectura del sistema</vt:lpstr>
      <vt:lpstr>Presentación del software</vt:lpstr>
      <vt:lpstr>Conclusiones</vt:lpstr>
    </vt:vector>
  </TitlesOfParts>
  <Company>BarBrothers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MVC en ASP.net</dc:title>
  <dc:creator>Leonardo Concha Mella</dc:creator>
  <cp:lastModifiedBy>Leonardo Concha Mella</cp:lastModifiedBy>
  <cp:revision>48</cp:revision>
  <dcterms:created xsi:type="dcterms:W3CDTF">2014-09-24T17:43:01Z</dcterms:created>
  <dcterms:modified xsi:type="dcterms:W3CDTF">2014-12-26T05:18:08Z</dcterms:modified>
</cp:coreProperties>
</file>