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3519282-22C3-4135-972C-F3306EABE1EE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60F4E0E-016D-4A4C-B55D-C9D7A47C5207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365" y="323900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Plataforma de Apoyo para Trabajos de Investigación de la </a:t>
            </a:r>
            <a:r>
              <a:rPr lang="es-ES_tradnl" dirty="0" err="1"/>
              <a:t>UACh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33365" y="5264715"/>
            <a:ext cx="3309803" cy="1260629"/>
          </a:xfrm>
        </p:spPr>
        <p:txBody>
          <a:bodyPr/>
          <a:lstStyle/>
          <a:p>
            <a:r>
              <a:rPr lang="es-CL" dirty="0" smtClean="0"/>
              <a:t>Teresita </a:t>
            </a:r>
            <a:r>
              <a:rPr lang="es-CL" dirty="0" err="1" smtClean="0"/>
              <a:t>Jofré</a:t>
            </a:r>
            <a:endParaRPr lang="es-CL" dirty="0" smtClean="0"/>
          </a:p>
          <a:p>
            <a:r>
              <a:rPr lang="es-CL" dirty="0" err="1" smtClean="0"/>
              <a:t>Patrocinante</a:t>
            </a:r>
            <a:r>
              <a:rPr lang="es-CL" dirty="0" smtClean="0"/>
              <a:t>: Milton Muñoz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877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Investigación a nivel nacional</a:t>
            </a:r>
          </a:p>
          <a:p>
            <a:r>
              <a:rPr lang="es-CL" dirty="0" smtClean="0"/>
              <a:t>Investigación en la </a:t>
            </a:r>
            <a:r>
              <a:rPr lang="es-CL" dirty="0" err="1" smtClean="0"/>
              <a:t>UACh</a:t>
            </a:r>
            <a:endParaRPr lang="es-CL" dirty="0" smtClean="0"/>
          </a:p>
          <a:p>
            <a:pPr lvl="1"/>
            <a:r>
              <a:rPr lang="es-CL" dirty="0" smtClean="0"/>
              <a:t>Patentado de trabajos.</a:t>
            </a:r>
          </a:p>
          <a:p>
            <a:r>
              <a:rPr lang="es-CL" dirty="0" err="1" smtClean="0"/>
              <a:t>Electronic</a:t>
            </a:r>
            <a:r>
              <a:rPr lang="es-CL" dirty="0" smtClean="0"/>
              <a:t> </a:t>
            </a:r>
            <a:r>
              <a:rPr lang="es-CL" dirty="0" err="1" smtClean="0"/>
              <a:t>Lab</a:t>
            </a:r>
            <a:r>
              <a:rPr lang="es-CL" dirty="0" smtClean="0"/>
              <a:t> Notebook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46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es-CL" dirty="0" smtClean="0"/>
              <a:t>Motivación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7" y="2111990"/>
            <a:ext cx="2050245" cy="138391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27" y="3892857"/>
            <a:ext cx="2069431" cy="137654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06847"/>
            <a:ext cx="1728192" cy="1589058"/>
          </a:xfrm>
          <a:prstGeom prst="rect">
            <a:avLst/>
          </a:prstGeom>
        </p:spPr>
      </p:pic>
      <p:cxnSp>
        <p:nvCxnSpPr>
          <p:cNvPr id="8" name="7 Conector curvado"/>
          <p:cNvCxnSpPr/>
          <p:nvPr/>
        </p:nvCxnSpPr>
        <p:spPr>
          <a:xfrm>
            <a:off x="1475656" y="3717032"/>
            <a:ext cx="1008112" cy="864096"/>
          </a:xfrm>
          <a:prstGeom prst="curvedConnector3">
            <a:avLst>
              <a:gd name="adj1" fmla="val 172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curvado"/>
          <p:cNvCxnSpPr>
            <a:stCxn id="5" idx="0"/>
            <a:endCxn id="6" idx="1"/>
          </p:cNvCxnSpPr>
          <p:nvPr/>
        </p:nvCxnSpPr>
        <p:spPr>
          <a:xfrm rot="5400000" flipH="1" flipV="1">
            <a:off x="3295711" y="2976609"/>
            <a:ext cx="1191481" cy="64101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2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01" y="4149080"/>
            <a:ext cx="2743572" cy="2057679"/>
          </a:xfrm>
          <a:prstGeom prst="rect">
            <a:avLst/>
          </a:prstGeom>
        </p:spPr>
      </p:pic>
      <p:cxnSp>
        <p:nvCxnSpPr>
          <p:cNvPr id="30" name="29 Conector curvado"/>
          <p:cNvCxnSpPr>
            <a:stCxn id="6" idx="3"/>
            <a:endCxn id="28" idx="0"/>
          </p:cNvCxnSpPr>
          <p:nvPr/>
        </p:nvCxnSpPr>
        <p:spPr>
          <a:xfrm>
            <a:off x="5940152" y="2701376"/>
            <a:ext cx="942535" cy="144770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es-CL" dirty="0" err="1" smtClean="0"/>
              <a:t>Mockups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447572" cy="4203675"/>
          </a:xfrm>
        </p:spPr>
      </p:pic>
    </p:spTree>
    <p:extLst>
      <p:ext uri="{BB962C8B-B14F-4D97-AF65-F5344CB8AC3E}">
        <p14:creationId xmlns:p14="http://schemas.microsoft.com/office/powerpoint/2010/main" val="16229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Muchas Gracias.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884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37</Words>
  <Application>Microsoft Office PowerPoint</Application>
  <PresentationFormat>Presentación en pantalla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Austin</vt:lpstr>
      <vt:lpstr>Plataforma de Apoyo para Trabajos de Investigación de la UACh</vt:lpstr>
      <vt:lpstr>Introducción</vt:lpstr>
      <vt:lpstr>Motivación</vt:lpstr>
      <vt:lpstr>Mockups</vt:lpstr>
      <vt:lpstr>Muchas Gracias.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Apoyo para Trabajos de Investigación de la UACh</dc:title>
  <dc:creator>tjwalburg</dc:creator>
  <cp:lastModifiedBy>tjwalburg</cp:lastModifiedBy>
  <cp:revision>5</cp:revision>
  <dcterms:created xsi:type="dcterms:W3CDTF">2014-09-01T23:49:36Z</dcterms:created>
  <dcterms:modified xsi:type="dcterms:W3CDTF">2014-09-02T17:53:59Z</dcterms:modified>
</cp:coreProperties>
</file>