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5" r:id="rId6"/>
    <p:sldId id="263" r:id="rId7"/>
    <p:sldId id="264"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F05718-6ADC-4D61-BFEF-ACD253F3A4A1}" v="6" dt="2022-04-23T17:33:58.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72" d="100"/>
          <a:sy n="72" d="100"/>
        </p:scale>
        <p:origin x="6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ana Rodholm" userId="4455f21b2334faf7" providerId="LiveId" clId="{54F05718-6ADC-4D61-BFEF-ACD253F3A4A1}"/>
    <pc:docChg chg="undo custSel addSld modSld">
      <pc:chgData name="Kiana Rodholm" userId="4455f21b2334faf7" providerId="LiveId" clId="{54F05718-6ADC-4D61-BFEF-ACD253F3A4A1}" dt="2022-04-24T18:01:59.347" v="4047" actId="1076"/>
      <pc:docMkLst>
        <pc:docMk/>
      </pc:docMkLst>
      <pc:sldChg chg="addSp delSp modSp mod setBg addAnim delAnim delDesignElem">
        <pc:chgData name="Kiana Rodholm" userId="4455f21b2334faf7" providerId="LiveId" clId="{54F05718-6ADC-4D61-BFEF-ACD253F3A4A1}" dt="2022-04-23T03:41:26.853" v="253"/>
        <pc:sldMkLst>
          <pc:docMk/>
          <pc:sldMk cId="965206636" sldId="256"/>
        </pc:sldMkLst>
        <pc:spChg chg="mod">
          <ac:chgData name="Kiana Rodholm" userId="4455f21b2334faf7" providerId="LiveId" clId="{54F05718-6ADC-4D61-BFEF-ACD253F3A4A1}" dt="2022-04-23T03:36:09.470" v="5" actId="26606"/>
          <ac:spMkLst>
            <pc:docMk/>
            <pc:sldMk cId="965206636" sldId="256"/>
            <ac:spMk id="2" creationId="{F94828DE-8633-4720-A1F4-787323F273B3}"/>
          </ac:spMkLst>
        </pc:spChg>
        <pc:spChg chg="mod">
          <ac:chgData name="Kiana Rodholm" userId="4455f21b2334faf7" providerId="LiveId" clId="{54F05718-6ADC-4D61-BFEF-ACD253F3A4A1}" dt="2022-04-23T03:36:09.470" v="5" actId="26606"/>
          <ac:spMkLst>
            <pc:docMk/>
            <pc:sldMk cId="965206636" sldId="256"/>
            <ac:spMk id="3" creationId="{CD1DDAF6-59FD-41E8-9C8F-76041BB6E6F9}"/>
          </ac:spMkLst>
        </pc:spChg>
        <pc:grpChg chg="add del">
          <ac:chgData name="Kiana Rodholm" userId="4455f21b2334faf7" providerId="LiveId" clId="{54F05718-6ADC-4D61-BFEF-ACD253F3A4A1}" dt="2022-04-23T03:41:26.853" v="253"/>
          <ac:grpSpMkLst>
            <pc:docMk/>
            <pc:sldMk cId="965206636" sldId="256"/>
            <ac:grpSpMk id="10" creationId="{0C5EAE72-3D24-4A03-9BDF-FBE8C100AF82}"/>
          </ac:grpSpMkLst>
        </pc:grpChg>
        <pc:picChg chg="add del">
          <ac:chgData name="Kiana Rodholm" userId="4455f21b2334faf7" providerId="LiveId" clId="{54F05718-6ADC-4D61-BFEF-ACD253F3A4A1}" dt="2022-04-23T03:36:09.444" v="4" actId="26606"/>
          <ac:picMkLst>
            <pc:docMk/>
            <pc:sldMk cId="965206636" sldId="256"/>
            <ac:picMk id="7" creationId="{29641A0F-F435-D72F-9367-755D0DB7DB64}"/>
          </ac:picMkLst>
        </pc:picChg>
        <pc:picChg chg="add">
          <ac:chgData name="Kiana Rodholm" userId="4455f21b2334faf7" providerId="LiveId" clId="{54F05718-6ADC-4D61-BFEF-ACD253F3A4A1}" dt="2022-04-23T03:36:09.470" v="5" actId="26606"/>
          <ac:picMkLst>
            <pc:docMk/>
            <pc:sldMk cId="965206636" sldId="256"/>
            <ac:picMk id="9" creationId="{6F41599F-DDA9-902C-859E-EAFC36F0A529}"/>
          </ac:picMkLst>
        </pc:picChg>
      </pc:sldChg>
      <pc:sldChg chg="addSp delSp modSp mod setBg">
        <pc:chgData name="Kiana Rodholm" userId="4455f21b2334faf7" providerId="LiveId" clId="{54F05718-6ADC-4D61-BFEF-ACD253F3A4A1}" dt="2022-04-23T03:42:05.681" v="255"/>
        <pc:sldMkLst>
          <pc:docMk/>
          <pc:sldMk cId="3562187668" sldId="257"/>
        </pc:sldMkLst>
        <pc:spChg chg="mod">
          <ac:chgData name="Kiana Rodholm" userId="4455f21b2334faf7" providerId="LiveId" clId="{54F05718-6ADC-4D61-BFEF-ACD253F3A4A1}" dt="2022-04-23T03:42:05.681" v="255"/>
          <ac:spMkLst>
            <pc:docMk/>
            <pc:sldMk cId="3562187668" sldId="257"/>
            <ac:spMk id="2" creationId="{604FBD28-8E9A-4194-A9FF-9A4CF86FC659}"/>
          </ac:spMkLst>
        </pc:spChg>
        <pc:spChg chg="del mod">
          <ac:chgData name="Kiana Rodholm" userId="4455f21b2334faf7" providerId="LiveId" clId="{54F05718-6ADC-4D61-BFEF-ACD253F3A4A1}" dt="2022-04-23T03:37:43.182" v="100" actId="26606"/>
          <ac:spMkLst>
            <pc:docMk/>
            <pc:sldMk cId="3562187668" sldId="257"/>
            <ac:spMk id="3" creationId="{7230867D-228B-46F1-975D-BB4F434FD129}"/>
          </ac:spMkLst>
        </pc:spChg>
        <pc:graphicFrameChg chg="add">
          <ac:chgData name="Kiana Rodholm" userId="4455f21b2334faf7" providerId="LiveId" clId="{54F05718-6ADC-4D61-BFEF-ACD253F3A4A1}" dt="2022-04-23T03:37:43.182" v="100" actId="26606"/>
          <ac:graphicFrameMkLst>
            <pc:docMk/>
            <pc:sldMk cId="3562187668" sldId="257"/>
            <ac:graphicFrameMk id="5" creationId="{64D863C0-FE36-61CA-8528-333283AAF5BE}"/>
          </ac:graphicFrameMkLst>
        </pc:graphicFrameChg>
      </pc:sldChg>
      <pc:sldChg chg="addSp modSp new mod">
        <pc:chgData name="Kiana Rodholm" userId="4455f21b2334faf7" providerId="LiveId" clId="{54F05718-6ADC-4D61-BFEF-ACD253F3A4A1}" dt="2022-04-24T18:01:59.347" v="4047" actId="1076"/>
        <pc:sldMkLst>
          <pc:docMk/>
          <pc:sldMk cId="213965517" sldId="258"/>
        </pc:sldMkLst>
        <pc:spChg chg="mod">
          <ac:chgData name="Kiana Rodholm" userId="4455f21b2334faf7" providerId="LiveId" clId="{54F05718-6ADC-4D61-BFEF-ACD253F3A4A1}" dt="2022-04-23T03:42:05.681" v="255"/>
          <ac:spMkLst>
            <pc:docMk/>
            <pc:sldMk cId="213965517" sldId="258"/>
            <ac:spMk id="2" creationId="{10276F35-9895-485B-9278-8A62019562D4}"/>
          </ac:spMkLst>
        </pc:spChg>
        <pc:spChg chg="mod">
          <ac:chgData name="Kiana Rodholm" userId="4455f21b2334faf7" providerId="LiveId" clId="{54F05718-6ADC-4D61-BFEF-ACD253F3A4A1}" dt="2022-04-24T18:01:53.091" v="4046" actId="1076"/>
          <ac:spMkLst>
            <pc:docMk/>
            <pc:sldMk cId="213965517" sldId="258"/>
            <ac:spMk id="3" creationId="{DBEFA453-E397-4299-B9A3-FB8D7093A24E}"/>
          </ac:spMkLst>
        </pc:spChg>
        <pc:spChg chg="add mod">
          <ac:chgData name="Kiana Rodholm" userId="4455f21b2334faf7" providerId="LiveId" clId="{54F05718-6ADC-4D61-BFEF-ACD253F3A4A1}" dt="2022-04-24T18:01:59.347" v="4047" actId="1076"/>
          <ac:spMkLst>
            <pc:docMk/>
            <pc:sldMk cId="213965517" sldId="258"/>
            <ac:spMk id="6" creationId="{12C5A433-FA71-4B23-A7F6-E7855F294F7B}"/>
          </ac:spMkLst>
        </pc:spChg>
        <pc:picChg chg="add mod">
          <ac:chgData name="Kiana Rodholm" userId="4455f21b2334faf7" providerId="LiveId" clId="{54F05718-6ADC-4D61-BFEF-ACD253F3A4A1}" dt="2022-04-23T18:04:35.616" v="2239" actId="1076"/>
          <ac:picMkLst>
            <pc:docMk/>
            <pc:sldMk cId="213965517" sldId="258"/>
            <ac:picMk id="5" creationId="{AA5851D9-3415-4FDD-B3A7-9B86DDF8DD6B}"/>
          </ac:picMkLst>
        </pc:picChg>
      </pc:sldChg>
      <pc:sldChg chg="addSp delSp modSp new mod setBg">
        <pc:chgData name="Kiana Rodholm" userId="4455f21b2334faf7" providerId="LiveId" clId="{54F05718-6ADC-4D61-BFEF-ACD253F3A4A1}" dt="2022-04-23T18:19:31.858" v="2998" actId="20577"/>
        <pc:sldMkLst>
          <pc:docMk/>
          <pc:sldMk cId="2161231215" sldId="259"/>
        </pc:sldMkLst>
        <pc:spChg chg="mod">
          <ac:chgData name="Kiana Rodholm" userId="4455f21b2334faf7" providerId="LiveId" clId="{54F05718-6ADC-4D61-BFEF-ACD253F3A4A1}" dt="2022-04-23T18:16:38.301" v="2985" actId="26606"/>
          <ac:spMkLst>
            <pc:docMk/>
            <pc:sldMk cId="2161231215" sldId="259"/>
            <ac:spMk id="2" creationId="{BE631060-2322-4CB5-B210-7120C1871253}"/>
          </ac:spMkLst>
        </pc:spChg>
        <pc:spChg chg="add del mod">
          <ac:chgData name="Kiana Rodholm" userId="4455f21b2334faf7" providerId="LiveId" clId="{54F05718-6ADC-4D61-BFEF-ACD253F3A4A1}" dt="2022-04-23T18:19:31.858" v="2998" actId="20577"/>
          <ac:spMkLst>
            <pc:docMk/>
            <pc:sldMk cId="2161231215" sldId="259"/>
            <ac:spMk id="3" creationId="{B72B622C-28DC-48BE-AF46-61496D473096}"/>
          </ac:spMkLst>
        </pc:spChg>
        <pc:spChg chg="add">
          <ac:chgData name="Kiana Rodholm" userId="4455f21b2334faf7" providerId="LiveId" clId="{54F05718-6ADC-4D61-BFEF-ACD253F3A4A1}" dt="2022-04-23T18:16:38.301" v="2985" actId="26606"/>
          <ac:spMkLst>
            <pc:docMk/>
            <pc:sldMk cId="2161231215" sldId="259"/>
            <ac:spMk id="10" creationId="{B6E07BC7-FAEA-458C-90C9-A68082FBB328}"/>
          </ac:spMkLst>
        </pc:spChg>
        <pc:spChg chg="add del">
          <ac:chgData name="Kiana Rodholm" userId="4455f21b2334faf7" providerId="LiveId" clId="{54F05718-6ADC-4D61-BFEF-ACD253F3A4A1}" dt="2022-04-23T18:06:57.462" v="2243" actId="26606"/>
          <ac:spMkLst>
            <pc:docMk/>
            <pc:sldMk cId="2161231215" sldId="259"/>
            <ac:spMk id="24" creationId="{B6E07BC7-FAEA-458C-90C9-A68082FBB328}"/>
          </ac:spMkLst>
        </pc:spChg>
        <pc:spChg chg="add del">
          <ac:chgData name="Kiana Rodholm" userId="4455f21b2334faf7" providerId="LiveId" clId="{54F05718-6ADC-4D61-BFEF-ACD253F3A4A1}" dt="2022-04-23T18:07:29.556" v="2255" actId="26606"/>
          <ac:spMkLst>
            <pc:docMk/>
            <pc:sldMk cId="2161231215" sldId="259"/>
            <ac:spMk id="27" creationId="{5014FF2D-4863-43AA-82A7-958E9F743951}"/>
          </ac:spMkLst>
        </pc:spChg>
        <pc:grpChg chg="add">
          <ac:chgData name="Kiana Rodholm" userId="4455f21b2334faf7" providerId="LiveId" clId="{54F05718-6ADC-4D61-BFEF-ACD253F3A4A1}" dt="2022-04-23T18:16:38.301" v="2985" actId="26606"/>
          <ac:grpSpMkLst>
            <pc:docMk/>
            <pc:sldMk cId="2161231215" sldId="259"/>
            <ac:grpSpMk id="9" creationId="{89674B87-B7AA-4FDD-B75B-0E6F82BFAB56}"/>
          </ac:grpSpMkLst>
        </pc:grpChg>
        <pc:grpChg chg="add del">
          <ac:chgData name="Kiana Rodholm" userId="4455f21b2334faf7" providerId="LiveId" clId="{54F05718-6ADC-4D61-BFEF-ACD253F3A4A1}" dt="2022-04-23T18:06:57.462" v="2243" actId="26606"/>
          <ac:grpSpMkLst>
            <pc:docMk/>
            <pc:sldMk cId="2161231215" sldId="259"/>
            <ac:grpSpMk id="12" creationId="{89674B87-B7AA-4FDD-B75B-0E6F82BFAB56}"/>
          </ac:grpSpMkLst>
        </pc:grpChg>
        <pc:grpChg chg="add del">
          <ac:chgData name="Kiana Rodholm" userId="4455f21b2334faf7" providerId="LiveId" clId="{54F05718-6ADC-4D61-BFEF-ACD253F3A4A1}" dt="2022-04-23T18:07:29.556" v="2255" actId="26606"/>
          <ac:grpSpMkLst>
            <pc:docMk/>
            <pc:sldMk cId="2161231215" sldId="259"/>
            <ac:grpSpMk id="26" creationId="{353BC003-D6B7-4BF0-937D-4A015F6DEB15}"/>
          </ac:grpSpMkLst>
        </pc:grpChg>
        <pc:picChg chg="add del mod ord">
          <ac:chgData name="Kiana Rodholm" userId="4455f21b2334faf7" providerId="LiveId" clId="{54F05718-6ADC-4D61-BFEF-ACD253F3A4A1}" dt="2022-04-23T17:35:40.616" v="667" actId="22"/>
          <ac:picMkLst>
            <pc:docMk/>
            <pc:sldMk cId="2161231215" sldId="259"/>
            <ac:picMk id="5" creationId="{CB3B0D76-ADA2-4B81-9C7B-C66093602128}"/>
          </ac:picMkLst>
        </pc:picChg>
        <pc:picChg chg="add mod modCrop">
          <ac:chgData name="Kiana Rodholm" userId="4455f21b2334faf7" providerId="LiveId" clId="{54F05718-6ADC-4D61-BFEF-ACD253F3A4A1}" dt="2022-04-23T18:17:35.722" v="2997" actId="14100"/>
          <ac:picMkLst>
            <pc:docMk/>
            <pc:sldMk cId="2161231215" sldId="259"/>
            <ac:picMk id="7" creationId="{0AE79F54-1A67-4B55-AB71-64EBD1ED0F52}"/>
          </ac:picMkLst>
        </pc:picChg>
      </pc:sldChg>
      <pc:sldChg chg="addSp delSp modSp new mod">
        <pc:chgData name="Kiana Rodholm" userId="4455f21b2334faf7" providerId="LiveId" clId="{54F05718-6ADC-4D61-BFEF-ACD253F3A4A1}" dt="2022-04-23T18:25:40.870" v="3011" actId="20577"/>
        <pc:sldMkLst>
          <pc:docMk/>
          <pc:sldMk cId="165554219" sldId="260"/>
        </pc:sldMkLst>
        <pc:spChg chg="mod">
          <ac:chgData name="Kiana Rodholm" userId="4455f21b2334faf7" providerId="LiveId" clId="{54F05718-6ADC-4D61-BFEF-ACD253F3A4A1}" dt="2022-04-23T03:42:05.681" v="255"/>
          <ac:spMkLst>
            <pc:docMk/>
            <pc:sldMk cId="165554219" sldId="260"/>
            <ac:spMk id="2" creationId="{3C53C905-0434-4EA5-B07D-B37ADFBCDD5F}"/>
          </ac:spMkLst>
        </pc:spChg>
        <pc:spChg chg="mod">
          <ac:chgData name="Kiana Rodholm" userId="4455f21b2334faf7" providerId="LiveId" clId="{54F05718-6ADC-4D61-BFEF-ACD253F3A4A1}" dt="2022-04-23T18:25:40.870" v="3011" actId="20577"/>
          <ac:spMkLst>
            <pc:docMk/>
            <pc:sldMk cId="165554219" sldId="260"/>
            <ac:spMk id="3" creationId="{749BA35E-DC0E-4EB8-8770-20718AE7D6CA}"/>
          </ac:spMkLst>
        </pc:spChg>
        <pc:picChg chg="add del mod">
          <ac:chgData name="Kiana Rodholm" userId="4455f21b2334faf7" providerId="LiveId" clId="{54F05718-6ADC-4D61-BFEF-ACD253F3A4A1}" dt="2022-04-23T17:55:18.348" v="1858" actId="478"/>
          <ac:picMkLst>
            <pc:docMk/>
            <pc:sldMk cId="165554219" sldId="260"/>
            <ac:picMk id="5" creationId="{61F333C8-33F5-4393-992F-71979F0AFD3F}"/>
          </ac:picMkLst>
        </pc:picChg>
        <pc:picChg chg="add mod">
          <ac:chgData name="Kiana Rodholm" userId="4455f21b2334faf7" providerId="LiveId" clId="{54F05718-6ADC-4D61-BFEF-ACD253F3A4A1}" dt="2022-04-23T17:58:17.991" v="1863" actId="1076"/>
          <ac:picMkLst>
            <pc:docMk/>
            <pc:sldMk cId="165554219" sldId="260"/>
            <ac:picMk id="7" creationId="{77A31911-A030-4975-B378-21D6D836943C}"/>
          </ac:picMkLst>
        </pc:picChg>
      </pc:sldChg>
      <pc:sldChg chg="addSp modSp new mod setBg">
        <pc:chgData name="Kiana Rodholm" userId="4455f21b2334faf7" providerId="LiveId" clId="{54F05718-6ADC-4D61-BFEF-ACD253F3A4A1}" dt="2022-04-23T18:04:06.456" v="2235" actId="26606"/>
        <pc:sldMkLst>
          <pc:docMk/>
          <pc:sldMk cId="2725530458" sldId="261"/>
        </pc:sldMkLst>
        <pc:spChg chg="mod">
          <ac:chgData name="Kiana Rodholm" userId="4455f21b2334faf7" providerId="LiveId" clId="{54F05718-6ADC-4D61-BFEF-ACD253F3A4A1}" dt="2022-04-23T18:04:06.456" v="2235" actId="26606"/>
          <ac:spMkLst>
            <pc:docMk/>
            <pc:sldMk cId="2725530458" sldId="261"/>
            <ac:spMk id="2" creationId="{D6C3E9F7-4E2F-47AB-9696-56FE105D0BEA}"/>
          </ac:spMkLst>
        </pc:spChg>
        <pc:spChg chg="mod">
          <ac:chgData name="Kiana Rodholm" userId="4455f21b2334faf7" providerId="LiveId" clId="{54F05718-6ADC-4D61-BFEF-ACD253F3A4A1}" dt="2022-04-23T18:04:06.456" v="2235" actId="26606"/>
          <ac:spMkLst>
            <pc:docMk/>
            <pc:sldMk cId="2725530458" sldId="261"/>
            <ac:spMk id="3" creationId="{3C76B066-E8BD-41DC-9663-DA1C10258A13}"/>
          </ac:spMkLst>
        </pc:spChg>
        <pc:spChg chg="add">
          <ac:chgData name="Kiana Rodholm" userId="4455f21b2334faf7" providerId="LiveId" clId="{54F05718-6ADC-4D61-BFEF-ACD253F3A4A1}" dt="2022-04-23T18:04:06.456" v="2235" actId="26606"/>
          <ac:spMkLst>
            <pc:docMk/>
            <pc:sldMk cId="2725530458" sldId="261"/>
            <ac:spMk id="22" creationId="{5014FF2D-4863-43AA-82A7-958E9F743951}"/>
          </ac:spMkLst>
        </pc:spChg>
        <pc:grpChg chg="add">
          <ac:chgData name="Kiana Rodholm" userId="4455f21b2334faf7" providerId="LiveId" clId="{54F05718-6ADC-4D61-BFEF-ACD253F3A4A1}" dt="2022-04-23T18:04:06.456" v="2235" actId="26606"/>
          <ac:grpSpMkLst>
            <pc:docMk/>
            <pc:sldMk cId="2725530458" sldId="261"/>
            <ac:grpSpMk id="10" creationId="{353BC003-D6B7-4BF0-937D-4A015F6DEB15}"/>
          </ac:grpSpMkLst>
        </pc:grpChg>
        <pc:picChg chg="add mod modCrop">
          <ac:chgData name="Kiana Rodholm" userId="4455f21b2334faf7" providerId="LiveId" clId="{54F05718-6ADC-4D61-BFEF-ACD253F3A4A1}" dt="2022-04-23T18:04:06.456" v="2235" actId="26606"/>
          <ac:picMkLst>
            <pc:docMk/>
            <pc:sldMk cId="2725530458" sldId="261"/>
            <ac:picMk id="5" creationId="{F926D0BC-62BF-4BD6-8500-FC7AB4F2E390}"/>
          </ac:picMkLst>
        </pc:picChg>
      </pc:sldChg>
      <pc:sldChg chg="addSp delSp modSp new mod setBg setClrOvrMap delDesignElem">
        <pc:chgData name="Kiana Rodholm" userId="4455f21b2334faf7" providerId="LiveId" clId="{54F05718-6ADC-4D61-BFEF-ACD253F3A4A1}" dt="2022-04-23T18:37:31.366" v="3949" actId="113"/>
        <pc:sldMkLst>
          <pc:docMk/>
          <pc:sldMk cId="3440260169" sldId="262"/>
        </pc:sldMkLst>
        <pc:spChg chg="mod">
          <ac:chgData name="Kiana Rodholm" userId="4455f21b2334faf7" providerId="LiveId" clId="{54F05718-6ADC-4D61-BFEF-ACD253F3A4A1}" dt="2022-04-23T18:37:06.742" v="3942" actId="26606"/>
          <ac:spMkLst>
            <pc:docMk/>
            <pc:sldMk cId="3440260169" sldId="262"/>
            <ac:spMk id="2" creationId="{F3DBA233-00CB-4791-8816-9026E81AECC6}"/>
          </ac:spMkLst>
        </pc:spChg>
        <pc:spChg chg="del">
          <ac:chgData name="Kiana Rodholm" userId="4455f21b2334faf7" providerId="LiveId" clId="{54F05718-6ADC-4D61-BFEF-ACD253F3A4A1}" dt="2022-04-23T03:39:06.937" v="236" actId="26606"/>
          <ac:spMkLst>
            <pc:docMk/>
            <pc:sldMk cId="3440260169" sldId="262"/>
            <ac:spMk id="3" creationId="{5A3880E6-3A46-4550-9EDD-7EDC0DA4FE6E}"/>
          </ac:spMkLst>
        </pc:spChg>
        <pc:spChg chg="mod">
          <ac:chgData name="Kiana Rodholm" userId="4455f21b2334faf7" providerId="LiveId" clId="{54F05718-6ADC-4D61-BFEF-ACD253F3A4A1}" dt="2022-04-23T18:37:31.366" v="3949" actId="113"/>
          <ac:spMkLst>
            <pc:docMk/>
            <pc:sldMk cId="3440260169" sldId="262"/>
            <ac:spMk id="4" creationId="{1E419902-402B-4C09-8255-AB9BD91CFCC5}"/>
          </ac:spMkLst>
        </pc:spChg>
        <pc:spChg chg="add del">
          <ac:chgData name="Kiana Rodholm" userId="4455f21b2334faf7" providerId="LiveId" clId="{54F05718-6ADC-4D61-BFEF-ACD253F3A4A1}" dt="2022-04-23T18:37:06.742" v="3942" actId="26606"/>
          <ac:spMkLst>
            <pc:docMk/>
            <pc:sldMk cId="3440260169" sldId="262"/>
            <ac:spMk id="7" creationId="{4E7CA534-C00D-4395-B324-C66C955E5310}"/>
          </ac:spMkLst>
        </pc:spChg>
        <pc:spChg chg="add del">
          <ac:chgData name="Kiana Rodholm" userId="4455f21b2334faf7" providerId="LiveId" clId="{54F05718-6ADC-4D61-BFEF-ACD253F3A4A1}" dt="2022-04-23T18:37:06.742" v="3942" actId="26606"/>
          <ac:spMkLst>
            <pc:docMk/>
            <pc:sldMk cId="3440260169" sldId="262"/>
            <ac:spMk id="8" creationId="{C314C310-850D-4491-AA52-C75BEA68B68C}"/>
          </ac:spMkLst>
        </pc:spChg>
        <pc:spChg chg="add del">
          <ac:chgData name="Kiana Rodholm" userId="4455f21b2334faf7" providerId="LiveId" clId="{54F05718-6ADC-4D61-BFEF-ACD253F3A4A1}" dt="2022-04-23T03:41:26.853" v="253"/>
          <ac:spMkLst>
            <pc:docMk/>
            <pc:sldMk cId="3440260169" sldId="262"/>
            <ac:spMk id="20" creationId="{4E7CA534-C00D-4395-B324-C66C955E5310}"/>
          </ac:spMkLst>
        </pc:spChg>
        <pc:spChg chg="add del">
          <ac:chgData name="Kiana Rodholm" userId="4455f21b2334faf7" providerId="LiveId" clId="{54F05718-6ADC-4D61-BFEF-ACD253F3A4A1}" dt="2022-04-23T03:41:26.853" v="253"/>
          <ac:spMkLst>
            <pc:docMk/>
            <pc:sldMk cId="3440260169" sldId="262"/>
            <ac:spMk id="22" creationId="{324E43EB-867C-4B35-9A5C-E435157C7297}"/>
          </ac:spMkLst>
        </pc:spChg>
        <pc:spChg chg="add del">
          <ac:chgData name="Kiana Rodholm" userId="4455f21b2334faf7" providerId="LiveId" clId="{54F05718-6ADC-4D61-BFEF-ACD253F3A4A1}" dt="2022-04-23T18:37:06.742" v="3942" actId="26606"/>
          <ac:spMkLst>
            <pc:docMk/>
            <pc:sldMk cId="3440260169" sldId="262"/>
            <ac:spMk id="30" creationId="{0308D749-5984-4BB8-A788-A85D24304A0A}"/>
          </ac:spMkLst>
        </pc:spChg>
        <pc:spChg chg="add del">
          <ac:chgData name="Kiana Rodholm" userId="4455f21b2334faf7" providerId="LiveId" clId="{54F05718-6ADC-4D61-BFEF-ACD253F3A4A1}" dt="2022-04-23T18:37:06.742" v="3942" actId="26606"/>
          <ac:spMkLst>
            <pc:docMk/>
            <pc:sldMk cId="3440260169" sldId="262"/>
            <ac:spMk id="32" creationId="{95B8172D-A4C8-41B4-8991-78BBEC4039D5}"/>
          </ac:spMkLst>
        </pc:spChg>
        <pc:spChg chg="add">
          <ac:chgData name="Kiana Rodholm" userId="4455f21b2334faf7" providerId="LiveId" clId="{54F05718-6ADC-4D61-BFEF-ACD253F3A4A1}" dt="2022-04-23T18:37:06.742" v="3942" actId="26606"/>
          <ac:spMkLst>
            <pc:docMk/>
            <pc:sldMk cId="3440260169" sldId="262"/>
            <ac:spMk id="48" creationId="{4E7CA534-C00D-4395-B324-C66C955E5310}"/>
          </ac:spMkLst>
        </pc:spChg>
        <pc:spChg chg="add">
          <ac:chgData name="Kiana Rodholm" userId="4455f21b2334faf7" providerId="LiveId" clId="{54F05718-6ADC-4D61-BFEF-ACD253F3A4A1}" dt="2022-04-23T18:37:06.742" v="3942" actId="26606"/>
          <ac:spMkLst>
            <pc:docMk/>
            <pc:sldMk cId="3440260169" sldId="262"/>
            <ac:spMk id="50" creationId="{B219AE65-9B94-44EA-BEF3-EF4BFA169C81}"/>
          </ac:spMkLst>
        </pc:spChg>
        <pc:spChg chg="add">
          <ac:chgData name="Kiana Rodholm" userId="4455f21b2334faf7" providerId="LiveId" clId="{54F05718-6ADC-4D61-BFEF-ACD253F3A4A1}" dt="2022-04-23T18:37:06.742" v="3942" actId="26606"/>
          <ac:spMkLst>
            <pc:docMk/>
            <pc:sldMk cId="3440260169" sldId="262"/>
            <ac:spMk id="52" creationId="{F0C81A57-9CD5-461B-8FFE-4A8CB6CFBE01}"/>
          </ac:spMkLst>
        </pc:spChg>
        <pc:grpChg chg="add del">
          <ac:chgData name="Kiana Rodholm" userId="4455f21b2334faf7" providerId="LiveId" clId="{54F05718-6ADC-4D61-BFEF-ACD253F3A4A1}" dt="2022-04-23T18:37:06.742" v="3942" actId="26606"/>
          <ac:grpSpMkLst>
            <pc:docMk/>
            <pc:sldMk cId="3440260169" sldId="262"/>
            <ac:grpSpMk id="6" creationId="{65779281-7937-47A5-9678-B6FDAD972AD3}"/>
          </ac:grpSpMkLst>
        </pc:grpChg>
        <pc:grpChg chg="add del">
          <ac:chgData name="Kiana Rodholm" userId="4455f21b2334faf7" providerId="LiveId" clId="{54F05718-6ADC-4D61-BFEF-ACD253F3A4A1}" dt="2022-04-23T03:41:26.853" v="253"/>
          <ac:grpSpMkLst>
            <pc:docMk/>
            <pc:sldMk cId="3440260169" sldId="262"/>
            <ac:grpSpMk id="9" creationId="{65779281-7937-47A5-9678-B6FDAD972AD3}"/>
          </ac:grpSpMkLst>
        </pc:grpChg>
        <pc:grpChg chg="add del">
          <ac:chgData name="Kiana Rodholm" userId="4455f21b2334faf7" providerId="LiveId" clId="{54F05718-6ADC-4D61-BFEF-ACD253F3A4A1}" dt="2022-04-23T18:37:06.742" v="3942" actId="26606"/>
          <ac:grpSpMkLst>
            <pc:docMk/>
            <pc:sldMk cId="3440260169" sldId="262"/>
            <ac:grpSpMk id="19" creationId="{D4EC3799-3F52-48CE-85CC-83AED368EB42}"/>
          </ac:grpSpMkLst>
        </pc:grpChg>
        <pc:grpChg chg="add del">
          <ac:chgData name="Kiana Rodholm" userId="4455f21b2334faf7" providerId="LiveId" clId="{54F05718-6ADC-4D61-BFEF-ACD253F3A4A1}" dt="2022-04-23T03:41:26.853" v="253"/>
          <ac:grpSpMkLst>
            <pc:docMk/>
            <pc:sldMk cId="3440260169" sldId="262"/>
            <ac:grpSpMk id="24" creationId="{01B1A260-8A72-4E08-82CC-DB3DB0A49F35}"/>
          </ac:grpSpMkLst>
        </pc:grpChg>
        <pc:grpChg chg="add">
          <ac:chgData name="Kiana Rodholm" userId="4455f21b2334faf7" providerId="LiveId" clId="{54F05718-6ADC-4D61-BFEF-ACD253F3A4A1}" dt="2022-04-23T18:37:06.742" v="3942" actId="26606"/>
          <ac:grpSpMkLst>
            <pc:docMk/>
            <pc:sldMk cId="3440260169" sldId="262"/>
            <ac:grpSpMk id="37" creationId="{65779281-7937-47A5-9678-B6FDAD972AD3}"/>
          </ac:grpSpMkLst>
        </pc:grpChg>
        <pc:grpChg chg="add">
          <ac:chgData name="Kiana Rodholm" userId="4455f21b2334faf7" providerId="LiveId" clId="{54F05718-6ADC-4D61-BFEF-ACD253F3A4A1}" dt="2022-04-23T18:37:06.742" v="3942" actId="26606"/>
          <ac:grpSpMkLst>
            <pc:docMk/>
            <pc:sldMk cId="3440260169" sldId="262"/>
            <ac:grpSpMk id="54" creationId="{3086C462-37F4-494D-8292-CCB95221CC1A}"/>
          </ac:grpSpMkLst>
        </pc:grpChg>
        <pc:cxnChg chg="add del">
          <ac:chgData name="Kiana Rodholm" userId="4455f21b2334faf7" providerId="LiveId" clId="{54F05718-6ADC-4D61-BFEF-ACD253F3A4A1}" dt="2022-04-23T18:37:06.742" v="3942" actId="26606"/>
          <ac:cxnSpMkLst>
            <pc:docMk/>
            <pc:sldMk cId="3440260169" sldId="262"/>
            <ac:cxnSpMk id="28" creationId="{789E20C7-BB50-4317-93C7-90C8ED80B275}"/>
          </ac:cxnSpMkLst>
        </pc:cxnChg>
        <pc:cxnChg chg="add">
          <ac:chgData name="Kiana Rodholm" userId="4455f21b2334faf7" providerId="LiveId" clId="{54F05718-6ADC-4D61-BFEF-ACD253F3A4A1}" dt="2022-04-23T18:37:06.742" v="3942" actId="26606"/>
          <ac:cxnSpMkLst>
            <pc:docMk/>
            <pc:sldMk cId="3440260169" sldId="262"/>
            <ac:cxnSpMk id="58" creationId="{AD23B2CD-009B-425A-9616-1E1AD1D5AB46}"/>
          </ac:cxnSpMkLst>
        </pc:cxnChg>
      </pc:sldChg>
      <pc:sldChg chg="addSp delSp modSp add mod setBg">
        <pc:chgData name="Kiana Rodholm" userId="4455f21b2334faf7" providerId="LiveId" clId="{54F05718-6ADC-4D61-BFEF-ACD253F3A4A1}" dt="2022-04-23T18:22:54.313" v="3005" actId="403"/>
        <pc:sldMkLst>
          <pc:docMk/>
          <pc:sldMk cId="3889981072" sldId="263"/>
        </pc:sldMkLst>
        <pc:spChg chg="mod">
          <ac:chgData name="Kiana Rodholm" userId="4455f21b2334faf7" providerId="LiveId" clId="{54F05718-6ADC-4D61-BFEF-ACD253F3A4A1}" dt="2022-04-23T18:04:41.820" v="2240" actId="26606"/>
          <ac:spMkLst>
            <pc:docMk/>
            <pc:sldMk cId="3889981072" sldId="263"/>
            <ac:spMk id="2" creationId="{BE631060-2322-4CB5-B210-7120C1871253}"/>
          </ac:spMkLst>
        </pc:spChg>
        <pc:spChg chg="mod">
          <ac:chgData name="Kiana Rodholm" userId="4455f21b2334faf7" providerId="LiveId" clId="{54F05718-6ADC-4D61-BFEF-ACD253F3A4A1}" dt="2022-04-23T18:22:54.313" v="3005" actId="403"/>
          <ac:spMkLst>
            <pc:docMk/>
            <pc:sldMk cId="3889981072" sldId="263"/>
            <ac:spMk id="3" creationId="{B72B622C-28DC-48BE-AF46-61496D473096}"/>
          </ac:spMkLst>
        </pc:spChg>
        <pc:spChg chg="add">
          <ac:chgData name="Kiana Rodholm" userId="4455f21b2334faf7" providerId="LiveId" clId="{54F05718-6ADC-4D61-BFEF-ACD253F3A4A1}" dt="2022-04-23T18:04:41.820" v="2240" actId="26606"/>
          <ac:spMkLst>
            <pc:docMk/>
            <pc:sldMk cId="3889981072" sldId="263"/>
            <ac:spMk id="24" creationId="{5014FF2D-4863-43AA-82A7-958E9F743951}"/>
          </ac:spMkLst>
        </pc:spChg>
        <pc:grpChg chg="add">
          <ac:chgData name="Kiana Rodholm" userId="4455f21b2334faf7" providerId="LiveId" clId="{54F05718-6ADC-4D61-BFEF-ACD253F3A4A1}" dt="2022-04-23T18:04:41.820" v="2240" actId="26606"/>
          <ac:grpSpMkLst>
            <pc:docMk/>
            <pc:sldMk cId="3889981072" sldId="263"/>
            <ac:grpSpMk id="12" creationId="{353BC003-D6B7-4BF0-937D-4A015F6DEB15}"/>
          </ac:grpSpMkLst>
        </pc:grpChg>
        <pc:picChg chg="add del">
          <ac:chgData name="Kiana Rodholm" userId="4455f21b2334faf7" providerId="LiveId" clId="{54F05718-6ADC-4D61-BFEF-ACD253F3A4A1}" dt="2022-04-23T17:39:19.434" v="1099" actId="478"/>
          <ac:picMkLst>
            <pc:docMk/>
            <pc:sldMk cId="3889981072" sldId="263"/>
            <ac:picMk id="5" creationId="{158614EE-5CC6-4D5E-AB89-3158EF83A49A}"/>
          </ac:picMkLst>
        </pc:picChg>
        <pc:picChg chg="add mod">
          <ac:chgData name="Kiana Rodholm" userId="4455f21b2334faf7" providerId="LiveId" clId="{54F05718-6ADC-4D61-BFEF-ACD253F3A4A1}" dt="2022-04-23T18:04:41.820" v="2240" actId="26606"/>
          <ac:picMkLst>
            <pc:docMk/>
            <pc:sldMk cId="3889981072" sldId="263"/>
            <ac:picMk id="7" creationId="{5D39DEF4-A2F5-4416-A316-2621CF06FA2F}"/>
          </ac:picMkLst>
        </pc:picChg>
      </pc:sldChg>
      <pc:sldChg chg="addSp delSp modSp add mod setBg">
        <pc:chgData name="Kiana Rodholm" userId="4455f21b2334faf7" providerId="LiveId" clId="{54F05718-6ADC-4D61-BFEF-ACD253F3A4A1}" dt="2022-04-23T18:25:23.623" v="3010" actId="20577"/>
        <pc:sldMkLst>
          <pc:docMk/>
          <pc:sldMk cId="1858994937" sldId="264"/>
        </pc:sldMkLst>
        <pc:spChg chg="mod">
          <ac:chgData name="Kiana Rodholm" userId="4455f21b2334faf7" providerId="LiveId" clId="{54F05718-6ADC-4D61-BFEF-ACD253F3A4A1}" dt="2022-04-23T18:07:39.432" v="2257" actId="26606"/>
          <ac:spMkLst>
            <pc:docMk/>
            <pc:sldMk cId="1858994937" sldId="264"/>
            <ac:spMk id="2" creationId="{BE631060-2322-4CB5-B210-7120C1871253}"/>
          </ac:spMkLst>
        </pc:spChg>
        <pc:spChg chg="mod">
          <ac:chgData name="Kiana Rodholm" userId="4455f21b2334faf7" providerId="LiveId" clId="{54F05718-6ADC-4D61-BFEF-ACD253F3A4A1}" dt="2022-04-23T18:25:23.623" v="3010" actId="20577"/>
          <ac:spMkLst>
            <pc:docMk/>
            <pc:sldMk cId="1858994937" sldId="264"/>
            <ac:spMk id="3" creationId="{B72B622C-28DC-48BE-AF46-61496D473096}"/>
          </ac:spMkLst>
        </pc:spChg>
        <pc:spChg chg="add">
          <ac:chgData name="Kiana Rodholm" userId="4455f21b2334faf7" providerId="LiveId" clId="{54F05718-6ADC-4D61-BFEF-ACD253F3A4A1}" dt="2022-04-23T18:07:39.432" v="2257" actId="26606"/>
          <ac:spMkLst>
            <pc:docMk/>
            <pc:sldMk cId="1858994937" sldId="264"/>
            <ac:spMk id="8" creationId="{B6E07BC7-FAEA-458C-90C9-A68082FBB328}"/>
          </ac:spMkLst>
        </pc:spChg>
        <pc:spChg chg="add del">
          <ac:chgData name="Kiana Rodholm" userId="4455f21b2334faf7" providerId="LiveId" clId="{54F05718-6ADC-4D61-BFEF-ACD253F3A4A1}" dt="2022-04-23T18:07:31.592" v="2256" actId="26606"/>
          <ac:spMkLst>
            <pc:docMk/>
            <pc:sldMk cId="1858994937" sldId="264"/>
            <ac:spMk id="22" creationId="{B6E07BC7-FAEA-458C-90C9-A68082FBB328}"/>
          </ac:spMkLst>
        </pc:spChg>
        <pc:spChg chg="add del">
          <ac:chgData name="Kiana Rodholm" userId="4455f21b2334faf7" providerId="LiveId" clId="{54F05718-6ADC-4D61-BFEF-ACD253F3A4A1}" dt="2022-04-23T18:07:09.589" v="2247" actId="26606"/>
          <ac:spMkLst>
            <pc:docMk/>
            <pc:sldMk cId="1858994937" sldId="264"/>
            <ac:spMk id="36" creationId="{B5BA6DB3-F246-4306-AA4A-B2E8EF6D7B10}"/>
          </ac:spMkLst>
        </pc:spChg>
        <pc:spChg chg="add del">
          <ac:chgData name="Kiana Rodholm" userId="4455f21b2334faf7" providerId="LiveId" clId="{54F05718-6ADC-4D61-BFEF-ACD253F3A4A1}" dt="2022-04-23T18:07:12.114" v="2249" actId="26606"/>
          <ac:spMkLst>
            <pc:docMk/>
            <pc:sldMk cId="1858994937" sldId="264"/>
            <ac:spMk id="39" creationId="{B6E07BC7-FAEA-458C-90C9-A68082FBB328}"/>
          </ac:spMkLst>
        </pc:spChg>
        <pc:spChg chg="add del">
          <ac:chgData name="Kiana Rodholm" userId="4455f21b2334faf7" providerId="LiveId" clId="{54F05718-6ADC-4D61-BFEF-ACD253F3A4A1}" dt="2022-04-23T18:07:27.742" v="2253" actId="26606"/>
          <ac:spMkLst>
            <pc:docMk/>
            <pc:sldMk cId="1858994937" sldId="264"/>
            <ac:spMk id="44" creationId="{5014FF2D-4863-43AA-82A7-958E9F743951}"/>
          </ac:spMkLst>
        </pc:spChg>
        <pc:grpChg chg="add">
          <ac:chgData name="Kiana Rodholm" userId="4455f21b2334faf7" providerId="LiveId" clId="{54F05718-6ADC-4D61-BFEF-ACD253F3A4A1}" dt="2022-04-23T18:07:39.432" v="2257" actId="26606"/>
          <ac:grpSpMkLst>
            <pc:docMk/>
            <pc:sldMk cId="1858994937" sldId="264"/>
            <ac:grpSpMk id="7" creationId="{89674B87-B7AA-4FDD-B75B-0E6F82BFAB56}"/>
          </ac:grpSpMkLst>
        </pc:grpChg>
        <pc:grpChg chg="add del">
          <ac:chgData name="Kiana Rodholm" userId="4455f21b2334faf7" providerId="LiveId" clId="{54F05718-6ADC-4D61-BFEF-ACD253F3A4A1}" dt="2022-04-23T18:07:31.592" v="2256" actId="26606"/>
          <ac:grpSpMkLst>
            <pc:docMk/>
            <pc:sldMk cId="1858994937" sldId="264"/>
            <ac:grpSpMk id="10" creationId="{89674B87-B7AA-4FDD-B75B-0E6F82BFAB56}"/>
          </ac:grpSpMkLst>
        </pc:grpChg>
        <pc:grpChg chg="add del">
          <ac:chgData name="Kiana Rodholm" userId="4455f21b2334faf7" providerId="LiveId" clId="{54F05718-6ADC-4D61-BFEF-ACD253F3A4A1}" dt="2022-04-23T18:07:09.589" v="2247" actId="26606"/>
          <ac:grpSpMkLst>
            <pc:docMk/>
            <pc:sldMk cId="1858994937" sldId="264"/>
            <ac:grpSpMk id="27" creationId="{298B78F7-6841-4168-8538-3E26070861D3}"/>
          </ac:grpSpMkLst>
        </pc:grpChg>
        <pc:grpChg chg="add del">
          <ac:chgData name="Kiana Rodholm" userId="4455f21b2334faf7" providerId="LiveId" clId="{54F05718-6ADC-4D61-BFEF-ACD253F3A4A1}" dt="2022-04-23T18:07:12.114" v="2249" actId="26606"/>
          <ac:grpSpMkLst>
            <pc:docMk/>
            <pc:sldMk cId="1858994937" sldId="264"/>
            <ac:grpSpMk id="38" creationId="{89674B87-B7AA-4FDD-B75B-0E6F82BFAB56}"/>
          </ac:grpSpMkLst>
        </pc:grpChg>
        <pc:grpChg chg="add del">
          <ac:chgData name="Kiana Rodholm" userId="4455f21b2334faf7" providerId="LiveId" clId="{54F05718-6ADC-4D61-BFEF-ACD253F3A4A1}" dt="2022-04-23T18:07:27.742" v="2253" actId="26606"/>
          <ac:grpSpMkLst>
            <pc:docMk/>
            <pc:sldMk cId="1858994937" sldId="264"/>
            <ac:grpSpMk id="42" creationId="{353BC003-D6B7-4BF0-937D-4A015F6DEB15}"/>
          </ac:grpSpMkLst>
        </pc:grpChg>
        <pc:picChg chg="add mod modCrop">
          <ac:chgData name="Kiana Rodholm" userId="4455f21b2334faf7" providerId="LiveId" clId="{54F05718-6ADC-4D61-BFEF-ACD253F3A4A1}" dt="2022-04-23T18:08:06.768" v="2260" actId="732"/>
          <ac:picMkLst>
            <pc:docMk/>
            <pc:sldMk cId="1858994937" sldId="264"/>
            <ac:picMk id="5" creationId="{98D6C200-72CA-4CEE-8573-D7DA744B01D0}"/>
          </ac:picMkLst>
        </pc:picChg>
      </pc:sldChg>
      <pc:sldChg chg="addSp delSp modSp add mod">
        <pc:chgData name="Kiana Rodholm" userId="4455f21b2334faf7" providerId="LiveId" clId="{54F05718-6ADC-4D61-BFEF-ACD253F3A4A1}" dt="2022-04-23T18:34:16.041" v="3577" actId="20577"/>
        <pc:sldMkLst>
          <pc:docMk/>
          <pc:sldMk cId="582579485" sldId="265"/>
        </pc:sldMkLst>
        <pc:spChg chg="mod">
          <ac:chgData name="Kiana Rodholm" userId="4455f21b2334faf7" providerId="LiveId" clId="{54F05718-6ADC-4D61-BFEF-ACD253F3A4A1}" dt="2022-04-23T18:34:16.041" v="3577" actId="20577"/>
          <ac:spMkLst>
            <pc:docMk/>
            <pc:sldMk cId="582579485" sldId="265"/>
            <ac:spMk id="3" creationId="{B72B622C-28DC-48BE-AF46-61496D473096}"/>
          </ac:spMkLst>
        </pc:spChg>
        <pc:picChg chg="add mod">
          <ac:chgData name="Kiana Rodholm" userId="4455f21b2334faf7" providerId="LiveId" clId="{54F05718-6ADC-4D61-BFEF-ACD253F3A4A1}" dt="2022-04-23T18:30:50.946" v="3016" actId="1076"/>
          <ac:picMkLst>
            <pc:docMk/>
            <pc:sldMk cId="582579485" sldId="265"/>
            <ac:picMk id="5" creationId="{84F4EA6B-11C5-43EB-960B-35480DC5ACC2}"/>
          </ac:picMkLst>
        </pc:picChg>
        <pc:picChg chg="del">
          <ac:chgData name="Kiana Rodholm" userId="4455f21b2334faf7" providerId="LiveId" clId="{54F05718-6ADC-4D61-BFEF-ACD253F3A4A1}" dt="2022-04-23T18:30:04.486" v="3013" actId="478"/>
          <ac:picMkLst>
            <pc:docMk/>
            <pc:sldMk cId="582579485" sldId="265"/>
            <ac:picMk id="7" creationId="{0AE79F54-1A67-4B55-AB71-64EBD1ED0F5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609647-32DD-4A5D-A78E-3DB6D10BA75E}" type="doc">
      <dgm:prSet loTypeId="urn:microsoft.com/office/officeart/2005/8/layout/process5" loCatId="process" qsTypeId="urn:microsoft.com/office/officeart/2005/8/quickstyle/simple4" qsCatId="simple" csTypeId="urn:microsoft.com/office/officeart/2005/8/colors/colorful1" csCatId="colorful"/>
      <dgm:spPr/>
      <dgm:t>
        <a:bodyPr/>
        <a:lstStyle/>
        <a:p>
          <a:endParaRPr lang="en-US"/>
        </a:p>
      </dgm:t>
    </dgm:pt>
    <dgm:pt modelId="{3802ACEC-A095-44E6-886D-4714485B999C}">
      <dgm:prSet/>
      <dgm:spPr/>
      <dgm:t>
        <a:bodyPr/>
        <a:lstStyle/>
        <a:p>
          <a:r>
            <a:rPr lang="en-US" b="0" i="0"/>
            <a:t>Where are we now?</a:t>
          </a:r>
          <a:endParaRPr lang="en-US"/>
        </a:p>
      </dgm:t>
    </dgm:pt>
    <dgm:pt modelId="{8108A805-5809-4F92-9CEA-1F120ACA0973}" type="parTrans" cxnId="{64111CC0-DDCA-44D8-89F2-B2F9F8D81141}">
      <dgm:prSet/>
      <dgm:spPr/>
      <dgm:t>
        <a:bodyPr/>
        <a:lstStyle/>
        <a:p>
          <a:endParaRPr lang="en-US"/>
        </a:p>
      </dgm:t>
    </dgm:pt>
    <dgm:pt modelId="{C1F644CF-4C8E-42D8-96A2-21234EC0ABF4}" type="sibTrans" cxnId="{64111CC0-DDCA-44D8-89F2-B2F9F8D81141}">
      <dgm:prSet/>
      <dgm:spPr/>
      <dgm:t>
        <a:bodyPr/>
        <a:lstStyle/>
        <a:p>
          <a:endParaRPr lang="en-US"/>
        </a:p>
      </dgm:t>
    </dgm:pt>
    <dgm:pt modelId="{720AFCDA-3B6E-43DF-8408-51F8EC5467D2}">
      <dgm:prSet/>
      <dgm:spPr/>
      <dgm:t>
        <a:bodyPr/>
        <a:lstStyle/>
        <a:p>
          <a:r>
            <a:rPr lang="en-US" b="0" i="0"/>
            <a:t>Where will we be?</a:t>
          </a:r>
          <a:endParaRPr lang="en-US"/>
        </a:p>
      </dgm:t>
    </dgm:pt>
    <dgm:pt modelId="{E71A604D-CB53-459A-A52F-0FE53D42880D}" type="parTrans" cxnId="{4EDD43D4-38CB-43E3-B108-E0C6DB410444}">
      <dgm:prSet/>
      <dgm:spPr/>
      <dgm:t>
        <a:bodyPr/>
        <a:lstStyle/>
        <a:p>
          <a:endParaRPr lang="en-US"/>
        </a:p>
      </dgm:t>
    </dgm:pt>
    <dgm:pt modelId="{B0256677-4621-4049-BD9B-2F81AC79B573}" type="sibTrans" cxnId="{4EDD43D4-38CB-43E3-B108-E0C6DB410444}">
      <dgm:prSet/>
      <dgm:spPr/>
      <dgm:t>
        <a:bodyPr/>
        <a:lstStyle/>
        <a:p>
          <a:endParaRPr lang="en-US"/>
        </a:p>
      </dgm:t>
    </dgm:pt>
    <dgm:pt modelId="{1A17F9E2-9079-482E-B860-7767A6C609D4}">
      <dgm:prSet/>
      <dgm:spPr/>
      <dgm:t>
        <a:bodyPr/>
        <a:lstStyle/>
        <a:p>
          <a:r>
            <a:rPr lang="en-US" b="0" i="0"/>
            <a:t>What should we do about it?</a:t>
          </a:r>
          <a:endParaRPr lang="en-US"/>
        </a:p>
      </dgm:t>
    </dgm:pt>
    <dgm:pt modelId="{6523DA52-CC97-4514-96B9-3B3BE5527CCC}" type="parTrans" cxnId="{C730EF2C-E142-4BDC-AE25-9FC3D98B2B8B}">
      <dgm:prSet/>
      <dgm:spPr/>
      <dgm:t>
        <a:bodyPr/>
        <a:lstStyle/>
        <a:p>
          <a:endParaRPr lang="en-US"/>
        </a:p>
      </dgm:t>
    </dgm:pt>
    <dgm:pt modelId="{90DD128E-2528-492C-A417-92A674156942}" type="sibTrans" cxnId="{C730EF2C-E142-4BDC-AE25-9FC3D98B2B8B}">
      <dgm:prSet/>
      <dgm:spPr/>
      <dgm:t>
        <a:bodyPr/>
        <a:lstStyle/>
        <a:p>
          <a:endParaRPr lang="en-US"/>
        </a:p>
      </dgm:t>
    </dgm:pt>
    <dgm:pt modelId="{07D503E2-7987-46B6-AF1C-4C2080A86D32}" type="pres">
      <dgm:prSet presAssocID="{C0609647-32DD-4A5D-A78E-3DB6D10BA75E}" presName="diagram" presStyleCnt="0">
        <dgm:presLayoutVars>
          <dgm:dir/>
          <dgm:resizeHandles val="exact"/>
        </dgm:presLayoutVars>
      </dgm:prSet>
      <dgm:spPr/>
    </dgm:pt>
    <dgm:pt modelId="{69EE5809-5155-4F6B-AAB6-7108B196EF3C}" type="pres">
      <dgm:prSet presAssocID="{3802ACEC-A095-44E6-886D-4714485B999C}" presName="node" presStyleLbl="node1" presStyleIdx="0" presStyleCnt="3">
        <dgm:presLayoutVars>
          <dgm:bulletEnabled val="1"/>
        </dgm:presLayoutVars>
      </dgm:prSet>
      <dgm:spPr/>
    </dgm:pt>
    <dgm:pt modelId="{8E38E072-0EFE-4163-9F45-3619AEAFE3DF}" type="pres">
      <dgm:prSet presAssocID="{C1F644CF-4C8E-42D8-96A2-21234EC0ABF4}" presName="sibTrans" presStyleLbl="sibTrans2D1" presStyleIdx="0" presStyleCnt="2"/>
      <dgm:spPr/>
    </dgm:pt>
    <dgm:pt modelId="{67A0B641-FA72-4820-87D7-E1CF332C3FDC}" type="pres">
      <dgm:prSet presAssocID="{C1F644CF-4C8E-42D8-96A2-21234EC0ABF4}" presName="connectorText" presStyleLbl="sibTrans2D1" presStyleIdx="0" presStyleCnt="2"/>
      <dgm:spPr/>
    </dgm:pt>
    <dgm:pt modelId="{2A8FCD21-9662-4139-82BB-0DC968CA4140}" type="pres">
      <dgm:prSet presAssocID="{720AFCDA-3B6E-43DF-8408-51F8EC5467D2}" presName="node" presStyleLbl="node1" presStyleIdx="1" presStyleCnt="3">
        <dgm:presLayoutVars>
          <dgm:bulletEnabled val="1"/>
        </dgm:presLayoutVars>
      </dgm:prSet>
      <dgm:spPr/>
    </dgm:pt>
    <dgm:pt modelId="{0951533F-AB08-4544-BE55-E47B24F8E192}" type="pres">
      <dgm:prSet presAssocID="{B0256677-4621-4049-BD9B-2F81AC79B573}" presName="sibTrans" presStyleLbl="sibTrans2D1" presStyleIdx="1" presStyleCnt="2"/>
      <dgm:spPr/>
    </dgm:pt>
    <dgm:pt modelId="{63AC9DD5-0C61-4069-87AD-326E3262237F}" type="pres">
      <dgm:prSet presAssocID="{B0256677-4621-4049-BD9B-2F81AC79B573}" presName="connectorText" presStyleLbl="sibTrans2D1" presStyleIdx="1" presStyleCnt="2"/>
      <dgm:spPr/>
    </dgm:pt>
    <dgm:pt modelId="{3ED6C0CC-16B7-49C6-BCDF-BF222A3B6266}" type="pres">
      <dgm:prSet presAssocID="{1A17F9E2-9079-482E-B860-7767A6C609D4}" presName="node" presStyleLbl="node1" presStyleIdx="2" presStyleCnt="3">
        <dgm:presLayoutVars>
          <dgm:bulletEnabled val="1"/>
        </dgm:presLayoutVars>
      </dgm:prSet>
      <dgm:spPr/>
    </dgm:pt>
  </dgm:ptLst>
  <dgm:cxnLst>
    <dgm:cxn modelId="{C730EF2C-E142-4BDC-AE25-9FC3D98B2B8B}" srcId="{C0609647-32DD-4A5D-A78E-3DB6D10BA75E}" destId="{1A17F9E2-9079-482E-B860-7767A6C609D4}" srcOrd="2" destOrd="0" parTransId="{6523DA52-CC97-4514-96B9-3B3BE5527CCC}" sibTransId="{90DD128E-2528-492C-A417-92A674156942}"/>
    <dgm:cxn modelId="{D4B2A830-D75B-4992-8EE7-B259C5D2B0DE}" type="presOf" srcId="{C0609647-32DD-4A5D-A78E-3DB6D10BA75E}" destId="{07D503E2-7987-46B6-AF1C-4C2080A86D32}" srcOrd="0" destOrd="0" presId="urn:microsoft.com/office/officeart/2005/8/layout/process5"/>
    <dgm:cxn modelId="{A617485E-4475-4FF9-BDD0-470820D22F34}" type="presOf" srcId="{1A17F9E2-9079-482E-B860-7767A6C609D4}" destId="{3ED6C0CC-16B7-49C6-BCDF-BF222A3B6266}" srcOrd="0" destOrd="0" presId="urn:microsoft.com/office/officeart/2005/8/layout/process5"/>
    <dgm:cxn modelId="{10DEE353-0C49-475C-B1FE-DC7677072E53}" type="presOf" srcId="{B0256677-4621-4049-BD9B-2F81AC79B573}" destId="{63AC9DD5-0C61-4069-87AD-326E3262237F}" srcOrd="1" destOrd="0" presId="urn:microsoft.com/office/officeart/2005/8/layout/process5"/>
    <dgm:cxn modelId="{85A31892-DE79-4B64-869F-29EABCFCD65D}" type="presOf" srcId="{3802ACEC-A095-44E6-886D-4714485B999C}" destId="{69EE5809-5155-4F6B-AAB6-7108B196EF3C}" srcOrd="0" destOrd="0" presId="urn:microsoft.com/office/officeart/2005/8/layout/process5"/>
    <dgm:cxn modelId="{F917219E-9245-4C1F-9A42-41A5C7AF1D8F}" type="presOf" srcId="{C1F644CF-4C8E-42D8-96A2-21234EC0ABF4}" destId="{8E38E072-0EFE-4163-9F45-3619AEAFE3DF}" srcOrd="0" destOrd="0" presId="urn:microsoft.com/office/officeart/2005/8/layout/process5"/>
    <dgm:cxn modelId="{782E9AA1-7AD5-4517-AA3B-5BFD64311DB6}" type="presOf" srcId="{B0256677-4621-4049-BD9B-2F81AC79B573}" destId="{0951533F-AB08-4544-BE55-E47B24F8E192}" srcOrd="0" destOrd="0" presId="urn:microsoft.com/office/officeart/2005/8/layout/process5"/>
    <dgm:cxn modelId="{03717AA4-06DD-4B12-8FC0-2EB041F12386}" type="presOf" srcId="{720AFCDA-3B6E-43DF-8408-51F8EC5467D2}" destId="{2A8FCD21-9662-4139-82BB-0DC968CA4140}" srcOrd="0" destOrd="0" presId="urn:microsoft.com/office/officeart/2005/8/layout/process5"/>
    <dgm:cxn modelId="{64111CC0-DDCA-44D8-89F2-B2F9F8D81141}" srcId="{C0609647-32DD-4A5D-A78E-3DB6D10BA75E}" destId="{3802ACEC-A095-44E6-886D-4714485B999C}" srcOrd="0" destOrd="0" parTransId="{8108A805-5809-4F92-9CEA-1F120ACA0973}" sibTransId="{C1F644CF-4C8E-42D8-96A2-21234EC0ABF4}"/>
    <dgm:cxn modelId="{4EDD43D4-38CB-43E3-B108-E0C6DB410444}" srcId="{C0609647-32DD-4A5D-A78E-3DB6D10BA75E}" destId="{720AFCDA-3B6E-43DF-8408-51F8EC5467D2}" srcOrd="1" destOrd="0" parTransId="{E71A604D-CB53-459A-A52F-0FE53D42880D}" sibTransId="{B0256677-4621-4049-BD9B-2F81AC79B573}"/>
    <dgm:cxn modelId="{EBCB83F3-1E1A-49D4-9C7B-0E629F7628C4}" type="presOf" srcId="{C1F644CF-4C8E-42D8-96A2-21234EC0ABF4}" destId="{67A0B641-FA72-4820-87D7-E1CF332C3FDC}" srcOrd="1" destOrd="0" presId="urn:microsoft.com/office/officeart/2005/8/layout/process5"/>
    <dgm:cxn modelId="{ECD0B52B-112E-4F87-B72E-619948D0C376}" type="presParOf" srcId="{07D503E2-7987-46B6-AF1C-4C2080A86D32}" destId="{69EE5809-5155-4F6B-AAB6-7108B196EF3C}" srcOrd="0" destOrd="0" presId="urn:microsoft.com/office/officeart/2005/8/layout/process5"/>
    <dgm:cxn modelId="{C9BB60A1-54EC-4605-8F05-DD938B43FB34}" type="presParOf" srcId="{07D503E2-7987-46B6-AF1C-4C2080A86D32}" destId="{8E38E072-0EFE-4163-9F45-3619AEAFE3DF}" srcOrd="1" destOrd="0" presId="urn:microsoft.com/office/officeart/2005/8/layout/process5"/>
    <dgm:cxn modelId="{67D8B7DE-79D5-4312-AB20-FF7161C521C0}" type="presParOf" srcId="{8E38E072-0EFE-4163-9F45-3619AEAFE3DF}" destId="{67A0B641-FA72-4820-87D7-E1CF332C3FDC}" srcOrd="0" destOrd="0" presId="urn:microsoft.com/office/officeart/2005/8/layout/process5"/>
    <dgm:cxn modelId="{36380899-62AD-4A03-8EC0-287148CBA0FD}" type="presParOf" srcId="{07D503E2-7987-46B6-AF1C-4C2080A86D32}" destId="{2A8FCD21-9662-4139-82BB-0DC968CA4140}" srcOrd="2" destOrd="0" presId="urn:microsoft.com/office/officeart/2005/8/layout/process5"/>
    <dgm:cxn modelId="{7097EEF2-9AB3-4FC6-8413-A013F0AC0711}" type="presParOf" srcId="{07D503E2-7987-46B6-AF1C-4C2080A86D32}" destId="{0951533F-AB08-4544-BE55-E47B24F8E192}" srcOrd="3" destOrd="0" presId="urn:microsoft.com/office/officeart/2005/8/layout/process5"/>
    <dgm:cxn modelId="{690EB860-AF2D-405B-9787-773DC258BFB7}" type="presParOf" srcId="{0951533F-AB08-4544-BE55-E47B24F8E192}" destId="{63AC9DD5-0C61-4069-87AD-326E3262237F}" srcOrd="0" destOrd="0" presId="urn:microsoft.com/office/officeart/2005/8/layout/process5"/>
    <dgm:cxn modelId="{619F5255-F3D9-427F-94DE-65AB87752FE5}" type="presParOf" srcId="{07D503E2-7987-46B6-AF1C-4C2080A86D32}" destId="{3ED6C0CC-16B7-49C6-BCDF-BF222A3B6266}"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E5809-5155-4F6B-AAB6-7108B196EF3C}">
      <dsp:nvSpPr>
        <dsp:cNvPr id="0" name=""/>
        <dsp:cNvSpPr/>
      </dsp:nvSpPr>
      <dsp:spPr>
        <a:xfrm>
          <a:off x="8459" y="784667"/>
          <a:ext cx="2528542" cy="1517125"/>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Where are we now?</a:t>
          </a:r>
          <a:endParaRPr lang="en-US" sz="2800" kern="1200"/>
        </a:p>
      </dsp:txBody>
      <dsp:txXfrm>
        <a:off x="52894" y="829102"/>
        <a:ext cx="2439672" cy="1428255"/>
      </dsp:txXfrm>
    </dsp:sp>
    <dsp:sp modelId="{8E38E072-0EFE-4163-9F45-3619AEAFE3DF}">
      <dsp:nvSpPr>
        <dsp:cNvPr id="0" name=""/>
        <dsp:cNvSpPr/>
      </dsp:nvSpPr>
      <dsp:spPr>
        <a:xfrm>
          <a:off x="2759514" y="1229691"/>
          <a:ext cx="536051" cy="627078"/>
        </a:xfrm>
        <a:prstGeom prst="rightArrow">
          <a:avLst>
            <a:gd name="adj1" fmla="val 60000"/>
            <a:gd name="adj2" fmla="val 5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759514" y="1355107"/>
        <a:ext cx="375236" cy="376246"/>
      </dsp:txXfrm>
    </dsp:sp>
    <dsp:sp modelId="{2A8FCD21-9662-4139-82BB-0DC968CA4140}">
      <dsp:nvSpPr>
        <dsp:cNvPr id="0" name=""/>
        <dsp:cNvSpPr/>
      </dsp:nvSpPr>
      <dsp:spPr>
        <a:xfrm>
          <a:off x="3548420" y="784667"/>
          <a:ext cx="2528542" cy="1517125"/>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Where will we be?</a:t>
          </a:r>
          <a:endParaRPr lang="en-US" sz="2800" kern="1200"/>
        </a:p>
      </dsp:txBody>
      <dsp:txXfrm>
        <a:off x="3592855" y="829102"/>
        <a:ext cx="2439672" cy="1428255"/>
      </dsp:txXfrm>
    </dsp:sp>
    <dsp:sp modelId="{0951533F-AB08-4544-BE55-E47B24F8E192}">
      <dsp:nvSpPr>
        <dsp:cNvPr id="0" name=""/>
        <dsp:cNvSpPr/>
      </dsp:nvSpPr>
      <dsp:spPr>
        <a:xfrm>
          <a:off x="6299474" y="1229691"/>
          <a:ext cx="536051" cy="627078"/>
        </a:xfrm>
        <a:prstGeom prst="rightArrow">
          <a:avLst>
            <a:gd name="adj1" fmla="val 60000"/>
            <a:gd name="adj2" fmla="val 5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299474" y="1355107"/>
        <a:ext cx="375236" cy="376246"/>
      </dsp:txXfrm>
    </dsp:sp>
    <dsp:sp modelId="{3ED6C0CC-16B7-49C6-BCDF-BF222A3B6266}">
      <dsp:nvSpPr>
        <dsp:cNvPr id="0" name=""/>
        <dsp:cNvSpPr/>
      </dsp:nvSpPr>
      <dsp:spPr>
        <a:xfrm>
          <a:off x="7088380" y="784667"/>
          <a:ext cx="2528542" cy="1517125"/>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What should we do about it?</a:t>
          </a:r>
          <a:endParaRPr lang="en-US" sz="2800" kern="1200"/>
        </a:p>
      </dsp:txBody>
      <dsp:txXfrm>
        <a:off x="7132815" y="829102"/>
        <a:ext cx="2439672" cy="14282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6A003CF-595D-4EE5-9C2A-766A2E766697}" type="datetimeFigureOut">
              <a:rPr lang="en-US" smtClean="0"/>
              <a:t>4/24/2022</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806C25F-739B-4CBA-90EC-2DAB46CFB64C}" type="slidenum">
              <a:rPr lang="en-US" smtClean="0"/>
              <a:t>‹#›</a:t>
            </a:fld>
            <a:endParaRPr lang="en-US"/>
          </a:p>
        </p:txBody>
      </p:sp>
    </p:spTree>
    <p:extLst>
      <p:ext uri="{BB962C8B-B14F-4D97-AF65-F5344CB8AC3E}">
        <p14:creationId xmlns:p14="http://schemas.microsoft.com/office/powerpoint/2010/main" val="403432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003CF-595D-4EE5-9C2A-766A2E76669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207847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A003CF-595D-4EE5-9C2A-766A2E76669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355771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A003CF-595D-4EE5-9C2A-766A2E76669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2712420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003CF-595D-4EE5-9C2A-766A2E76669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3417465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A003CF-595D-4EE5-9C2A-766A2E766697}"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2898866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A003CF-595D-4EE5-9C2A-766A2E766697}"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3884939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003CF-595D-4EE5-9C2A-766A2E76669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1046147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003CF-595D-4EE5-9C2A-766A2E76669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156609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003CF-595D-4EE5-9C2A-766A2E76669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253802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003CF-595D-4EE5-9C2A-766A2E76669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135924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A003CF-595D-4EE5-9C2A-766A2E76669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119882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A003CF-595D-4EE5-9C2A-766A2E766697}"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160739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A003CF-595D-4EE5-9C2A-766A2E766697}"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232186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003CF-595D-4EE5-9C2A-766A2E766697}"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265511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003CF-595D-4EE5-9C2A-766A2E76669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172358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003CF-595D-4EE5-9C2A-766A2E76669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06C25F-739B-4CBA-90EC-2DAB46CFB64C}" type="slidenum">
              <a:rPr lang="en-US" smtClean="0"/>
              <a:t>‹#›</a:t>
            </a:fld>
            <a:endParaRPr lang="en-US"/>
          </a:p>
        </p:txBody>
      </p:sp>
    </p:spTree>
    <p:extLst>
      <p:ext uri="{BB962C8B-B14F-4D97-AF65-F5344CB8AC3E}">
        <p14:creationId xmlns:p14="http://schemas.microsoft.com/office/powerpoint/2010/main" val="383103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6A003CF-595D-4EE5-9C2A-766A2E766697}" type="datetimeFigureOut">
              <a:rPr lang="en-US" smtClean="0"/>
              <a:t>4/24/2022</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806C25F-739B-4CBA-90EC-2DAB46CFB64C}" type="slidenum">
              <a:rPr lang="en-US" smtClean="0"/>
              <a:t>‹#›</a:t>
            </a:fld>
            <a:endParaRPr lang="en-US"/>
          </a:p>
        </p:txBody>
      </p:sp>
    </p:spTree>
    <p:extLst>
      <p:ext uri="{BB962C8B-B14F-4D97-AF65-F5344CB8AC3E}">
        <p14:creationId xmlns:p14="http://schemas.microsoft.com/office/powerpoint/2010/main" val="222747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aviation-safety.net/"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fars.nhtsa.dot.gov/States/StatesCrashesAndAllVictims.asp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28DE-8633-4720-A1F4-787323F273B3}"/>
              </a:ext>
            </a:extLst>
          </p:cNvPr>
          <p:cNvSpPr>
            <a:spLocks noGrp="1"/>
          </p:cNvSpPr>
          <p:nvPr>
            <p:ph type="ctrTitle"/>
          </p:nvPr>
        </p:nvSpPr>
        <p:spPr>
          <a:xfrm>
            <a:off x="5695061" y="1241266"/>
            <a:ext cx="5428551" cy="3153753"/>
          </a:xfrm>
        </p:spPr>
        <p:txBody>
          <a:bodyPr>
            <a:normAutofit/>
          </a:bodyPr>
          <a:lstStyle/>
          <a:p>
            <a:r>
              <a:rPr lang="en-US" dirty="0"/>
              <a:t>Airplane Safety</a:t>
            </a:r>
          </a:p>
        </p:txBody>
      </p:sp>
      <p:sp>
        <p:nvSpPr>
          <p:cNvPr id="3" name="Subtitle 2">
            <a:extLst>
              <a:ext uri="{FF2B5EF4-FFF2-40B4-BE49-F238E27FC236}">
                <a16:creationId xmlns:a16="http://schemas.microsoft.com/office/drawing/2014/main" id="{CD1DDAF6-59FD-41E8-9C8F-76041BB6E6F9}"/>
              </a:ext>
            </a:extLst>
          </p:cNvPr>
          <p:cNvSpPr>
            <a:spLocks noGrp="1"/>
          </p:cNvSpPr>
          <p:nvPr>
            <p:ph type="subTitle" idx="1"/>
          </p:nvPr>
        </p:nvSpPr>
        <p:spPr>
          <a:xfrm>
            <a:off x="5695061" y="4591665"/>
            <a:ext cx="5428551" cy="1622322"/>
          </a:xfrm>
        </p:spPr>
        <p:txBody>
          <a:bodyPr>
            <a:normAutofit/>
          </a:bodyPr>
          <a:lstStyle/>
          <a:p>
            <a:r>
              <a:rPr lang="en-US" dirty="0"/>
              <a:t>Is the media correct and if not, what should we do about it?</a:t>
            </a:r>
          </a:p>
        </p:txBody>
      </p:sp>
      <p:pic>
        <p:nvPicPr>
          <p:cNvPr id="9" name="Graphic 6" descr="Airplane">
            <a:extLst>
              <a:ext uri="{FF2B5EF4-FFF2-40B4-BE49-F238E27FC236}">
                <a16:creationId xmlns:a16="http://schemas.microsoft.com/office/drawing/2014/main" id="{6F41599F-DDA9-902C-859E-EAFC36F0A5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4" y="1665878"/>
            <a:ext cx="3526244" cy="3526244"/>
          </a:xfrm>
          <a:prstGeom prst="rect">
            <a:avLst/>
          </a:prstGeom>
        </p:spPr>
      </p:pic>
    </p:spTree>
    <p:extLst>
      <p:ext uri="{BB962C8B-B14F-4D97-AF65-F5344CB8AC3E}">
        <p14:creationId xmlns:p14="http://schemas.microsoft.com/office/powerpoint/2010/main" val="96520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65779281-7937-47A5-9678-B6FDAD972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38" name="Rectangle 37">
              <a:extLst>
                <a:ext uri="{FF2B5EF4-FFF2-40B4-BE49-F238E27FC236}">
                  <a16:creationId xmlns:a16="http://schemas.microsoft.com/office/drawing/2014/main" id="{3C6A5F94-EA1E-47C7-A6EE-BBF381891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38">
              <a:extLst>
                <a:ext uri="{FF2B5EF4-FFF2-40B4-BE49-F238E27FC236}">
                  <a16:creationId xmlns:a16="http://schemas.microsoft.com/office/drawing/2014/main" id="{A45E2F18-3105-4F3B-99FD-83B4793DA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1381AF66-114C-4563-B095-288F42CCB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747F9408-6CFC-4676-AD20-F02C796EB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A7ADB05A-D37F-413A-B91E-5BB1FF62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8654F3E1-5DC0-4E84-B666-997F05FA0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6705C03F-F9C3-432E-8D6A-7396A5D23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5" name="Freeform 5">
              <a:extLst>
                <a:ext uri="{FF2B5EF4-FFF2-40B4-BE49-F238E27FC236}">
                  <a16:creationId xmlns:a16="http://schemas.microsoft.com/office/drawing/2014/main" id="{A9832115-0F55-42D3-9A09-385BD837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6" name="Freeform 5">
              <a:extLst>
                <a:ext uri="{FF2B5EF4-FFF2-40B4-BE49-F238E27FC236}">
                  <a16:creationId xmlns:a16="http://schemas.microsoft.com/office/drawing/2014/main" id="{E7DA4E2E-EF02-4DA8-B2D4-458977719B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8" name="Rectangle 47">
            <a:extLst>
              <a:ext uri="{FF2B5EF4-FFF2-40B4-BE49-F238E27FC236}">
                <a16:creationId xmlns:a16="http://schemas.microsoft.com/office/drawing/2014/main" id="{4E7CA534-C00D-4395-B324-C66C955E5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0" name="Rectangle 49">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54" name="Group 53">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5" name="Rectangle 54">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F3DBA233-00CB-4791-8816-9026E81AECC6}"/>
              </a:ext>
            </a:extLst>
          </p:cNvPr>
          <p:cNvSpPr>
            <a:spLocks noGrp="1"/>
          </p:cNvSpPr>
          <p:nvPr>
            <p:ph type="title"/>
          </p:nvPr>
        </p:nvSpPr>
        <p:spPr>
          <a:xfrm>
            <a:off x="1000372" y="1209957"/>
            <a:ext cx="3034580" cy="4438087"/>
          </a:xfrm>
        </p:spPr>
        <p:txBody>
          <a:bodyPr vert="horz" lIns="91440" tIns="45720" rIns="91440" bIns="45720" rtlCol="0" anchor="ctr">
            <a:normAutofit/>
          </a:bodyPr>
          <a:lstStyle/>
          <a:p>
            <a:pPr algn="r"/>
            <a:r>
              <a:rPr lang="en-US" sz="3200">
                <a:solidFill>
                  <a:schemeClr val="tx1"/>
                </a:solidFill>
              </a:rPr>
              <a:t>Conclusion</a:t>
            </a:r>
          </a:p>
        </p:txBody>
      </p:sp>
      <p:sp>
        <p:nvSpPr>
          <p:cNvPr id="4" name="Text Placeholder 3">
            <a:extLst>
              <a:ext uri="{FF2B5EF4-FFF2-40B4-BE49-F238E27FC236}">
                <a16:creationId xmlns:a16="http://schemas.microsoft.com/office/drawing/2014/main" id="{1E419902-402B-4C09-8255-AB9BD91CFCC5}"/>
              </a:ext>
            </a:extLst>
          </p:cNvPr>
          <p:cNvSpPr>
            <a:spLocks noGrp="1"/>
          </p:cNvSpPr>
          <p:nvPr>
            <p:ph type="body" sz="half" idx="2"/>
          </p:nvPr>
        </p:nvSpPr>
        <p:spPr>
          <a:xfrm>
            <a:off x="4678424" y="1059025"/>
            <a:ext cx="5302189" cy="4739950"/>
          </a:xfrm>
        </p:spPr>
        <p:txBody>
          <a:bodyPr vert="horz" lIns="91440" tIns="45720" rIns="91440" bIns="45720" rtlCol="0" anchor="ctr">
            <a:normAutofit/>
          </a:bodyPr>
          <a:lstStyle/>
          <a:p>
            <a:pPr>
              <a:buFont typeface="Wingdings 3" charset="2"/>
              <a:buChar char=""/>
            </a:pPr>
            <a:r>
              <a:rPr lang="en-US" dirty="0">
                <a:solidFill>
                  <a:schemeClr val="tx1"/>
                </a:solidFill>
              </a:rPr>
              <a:t> Airplane accidents and fatalities are on the decline and are much lower in numbers than automobile incidents.</a:t>
            </a:r>
          </a:p>
          <a:p>
            <a:pPr>
              <a:buFont typeface="Wingdings 3" charset="2"/>
              <a:buChar char=""/>
            </a:pPr>
            <a:r>
              <a:rPr lang="en-US" dirty="0">
                <a:solidFill>
                  <a:schemeClr val="tx1"/>
                </a:solidFill>
              </a:rPr>
              <a:t> Although airplane fatalities are more sporadic than auto rates, overall they are much safer, where auto rates are on the incline in some areas.</a:t>
            </a:r>
          </a:p>
          <a:p>
            <a:pPr>
              <a:buFont typeface="Wingdings 3" charset="2"/>
              <a:buChar char=""/>
            </a:pPr>
            <a:r>
              <a:rPr lang="en-US" dirty="0">
                <a:solidFill>
                  <a:schemeClr val="tx1"/>
                </a:solidFill>
              </a:rPr>
              <a:t> Auto fatalities vary depending on which state you are in, so perhaps the media is pulling false information from the “better performing” states to sway the narrative.</a:t>
            </a:r>
          </a:p>
          <a:p>
            <a:pPr>
              <a:buFont typeface="Wingdings 3" charset="2"/>
              <a:buChar char=""/>
            </a:pPr>
            <a:r>
              <a:rPr lang="en-US" dirty="0">
                <a:solidFill>
                  <a:schemeClr val="tx1"/>
                </a:solidFill>
              </a:rPr>
              <a:t> We need to change the narrative to show the facts: that air travel is safe and continues to get safer.</a:t>
            </a:r>
          </a:p>
          <a:p>
            <a:pPr>
              <a:buFont typeface="Wingdings 3" charset="2"/>
              <a:buChar char=""/>
            </a:pPr>
            <a:r>
              <a:rPr lang="en-US" dirty="0">
                <a:solidFill>
                  <a:schemeClr val="tx1"/>
                </a:solidFill>
              </a:rPr>
              <a:t> Areas to improve are how random and sporadic airline fatalities and accidents are. If we can pinpoint what is causing them and prevent them from happening, we can potentially make them even safer.</a:t>
            </a:r>
          </a:p>
          <a:p>
            <a:pPr lvl="1">
              <a:buFont typeface="Wingdings 3" charset="2"/>
              <a:buChar char=""/>
            </a:pPr>
            <a:r>
              <a:rPr lang="en-US" b="1" dirty="0">
                <a:solidFill>
                  <a:schemeClr val="tx1"/>
                </a:solidFill>
              </a:rPr>
              <a:t> This is a great thing to show the media/shareholders that action is being taken regardless of the false information!</a:t>
            </a:r>
          </a:p>
        </p:txBody>
      </p:sp>
      <p:cxnSp>
        <p:nvCxnSpPr>
          <p:cNvPr id="58" name="Straight Connector 57">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6016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BD28-8E9A-4194-A9FF-9A4CF86FC659}"/>
              </a:ext>
            </a:extLst>
          </p:cNvPr>
          <p:cNvSpPr>
            <a:spLocks noGrp="1"/>
          </p:cNvSpPr>
          <p:nvPr>
            <p:ph type="title"/>
          </p:nvPr>
        </p:nvSpPr>
        <p:spPr/>
        <p:txBody>
          <a:bodyPr>
            <a:normAutofit/>
          </a:bodyPr>
          <a:lstStyle/>
          <a:p>
            <a:r>
              <a:rPr lang="en-US">
                <a:solidFill>
                  <a:srgbClr val="EBEBEB"/>
                </a:solidFill>
              </a:rPr>
              <a:t>Objective</a:t>
            </a:r>
          </a:p>
        </p:txBody>
      </p:sp>
      <p:graphicFrame>
        <p:nvGraphicFramePr>
          <p:cNvPr id="5" name="Content Placeholder 2">
            <a:extLst>
              <a:ext uri="{FF2B5EF4-FFF2-40B4-BE49-F238E27FC236}">
                <a16:creationId xmlns:a16="http://schemas.microsoft.com/office/drawing/2014/main" id="{64D863C0-FE36-61CA-8528-333283AAF5BE}"/>
              </a:ext>
            </a:extLst>
          </p:cNvPr>
          <p:cNvGraphicFramePr>
            <a:graphicFrameLocks noGrp="1"/>
          </p:cNvGraphicFramePr>
          <p:nvPr>
            <p:ph idx="1"/>
            <p:extLst>
              <p:ext uri="{D42A27DB-BD31-4B8C-83A1-F6EECF244321}">
                <p14:modId xmlns:p14="http://schemas.microsoft.com/office/powerpoint/2010/main" val="4041950394"/>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218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6F35-9895-485B-9278-8A62019562D4}"/>
              </a:ext>
            </a:extLst>
          </p:cNvPr>
          <p:cNvSpPr>
            <a:spLocks noGrp="1"/>
          </p:cNvSpPr>
          <p:nvPr>
            <p:ph type="title"/>
          </p:nvPr>
        </p:nvSpPr>
        <p:spPr/>
        <p:txBody>
          <a:bodyPr/>
          <a:lstStyle/>
          <a:p>
            <a:r>
              <a:rPr lang="en-US" dirty="0"/>
              <a:t>Where are we now?</a:t>
            </a:r>
          </a:p>
        </p:txBody>
      </p:sp>
      <p:sp>
        <p:nvSpPr>
          <p:cNvPr id="3" name="Content Placeholder 2">
            <a:extLst>
              <a:ext uri="{FF2B5EF4-FFF2-40B4-BE49-F238E27FC236}">
                <a16:creationId xmlns:a16="http://schemas.microsoft.com/office/drawing/2014/main" id="{DBEFA453-E397-4299-B9A3-FB8D7093A24E}"/>
              </a:ext>
            </a:extLst>
          </p:cNvPr>
          <p:cNvSpPr>
            <a:spLocks noGrp="1"/>
          </p:cNvSpPr>
          <p:nvPr>
            <p:ph idx="1"/>
          </p:nvPr>
        </p:nvSpPr>
        <p:spPr>
          <a:xfrm>
            <a:off x="483784" y="2357197"/>
            <a:ext cx="4134497" cy="3985865"/>
          </a:xfrm>
        </p:spPr>
        <p:txBody>
          <a:bodyPr>
            <a:normAutofit lnSpcReduction="10000"/>
          </a:bodyPr>
          <a:lstStyle/>
          <a:p>
            <a:r>
              <a:rPr lang="en-US" dirty="0"/>
              <a:t>The media is saying that air travel is no longer safe: </a:t>
            </a:r>
            <a:r>
              <a:rPr lang="en-US" b="1" dirty="0"/>
              <a:t>that is simply not true. </a:t>
            </a:r>
          </a:p>
          <a:p>
            <a:r>
              <a:rPr lang="en-US" dirty="0"/>
              <a:t>Air travel is much safer than automobiles and has remained that way since the dawn of both technologies. </a:t>
            </a:r>
          </a:p>
          <a:p>
            <a:r>
              <a:rPr lang="en-US" dirty="0"/>
              <a:t>While both methods continue to get safer, air travel is still safer than other methods of travel by a large gap.</a:t>
            </a:r>
          </a:p>
          <a:p>
            <a:r>
              <a:rPr lang="en-US" b="1" dirty="0"/>
              <a:t>Note: </a:t>
            </a:r>
            <a:r>
              <a:rPr lang="en-US" dirty="0"/>
              <a:t>Only auto data from 1994 and later was available for this study.</a:t>
            </a:r>
          </a:p>
        </p:txBody>
      </p:sp>
      <p:pic>
        <p:nvPicPr>
          <p:cNvPr id="5" name="Picture 4">
            <a:extLst>
              <a:ext uri="{FF2B5EF4-FFF2-40B4-BE49-F238E27FC236}">
                <a16:creationId xmlns:a16="http://schemas.microsoft.com/office/drawing/2014/main" id="{AA5851D9-3415-4FDD-B3A7-9B86DDF8DD6B}"/>
              </a:ext>
            </a:extLst>
          </p:cNvPr>
          <p:cNvPicPr>
            <a:picLocks noChangeAspect="1"/>
          </p:cNvPicPr>
          <p:nvPr/>
        </p:nvPicPr>
        <p:blipFill>
          <a:blip r:embed="rId2"/>
          <a:stretch>
            <a:fillRect/>
          </a:stretch>
        </p:blipFill>
        <p:spPr>
          <a:xfrm>
            <a:off x="4853354" y="2468032"/>
            <a:ext cx="6763022" cy="3985865"/>
          </a:xfrm>
          <a:prstGeom prst="rect">
            <a:avLst/>
          </a:prstGeom>
        </p:spPr>
      </p:pic>
      <p:sp>
        <p:nvSpPr>
          <p:cNvPr id="6" name="TextBox 5">
            <a:extLst>
              <a:ext uri="{FF2B5EF4-FFF2-40B4-BE49-F238E27FC236}">
                <a16:creationId xmlns:a16="http://schemas.microsoft.com/office/drawing/2014/main" id="{12C5A433-FA71-4B23-A7F6-E7855F294F7B}"/>
              </a:ext>
            </a:extLst>
          </p:cNvPr>
          <p:cNvSpPr txBox="1"/>
          <p:nvPr/>
        </p:nvSpPr>
        <p:spPr>
          <a:xfrm>
            <a:off x="142692" y="6343062"/>
            <a:ext cx="5714767" cy="461665"/>
          </a:xfrm>
          <a:prstGeom prst="rect">
            <a:avLst/>
          </a:prstGeom>
          <a:noFill/>
        </p:spPr>
        <p:txBody>
          <a:bodyPr wrap="square" rtlCol="0">
            <a:spAutoFit/>
          </a:bodyPr>
          <a:lstStyle/>
          <a:p>
            <a:r>
              <a:rPr lang="en-US" sz="1200" dirty="0"/>
              <a:t>Sources: </a:t>
            </a:r>
            <a:r>
              <a:rPr lang="en-US" sz="1200" dirty="0">
                <a:solidFill>
                  <a:schemeClr val="tx2"/>
                </a:solidFill>
                <a:hlinkClick r:id="rId3">
                  <a:extLst>
                    <a:ext uri="{A12FA001-AC4F-418D-AE19-62706E023703}">
                      <ahyp:hlinkClr xmlns:ahyp="http://schemas.microsoft.com/office/drawing/2018/hyperlinkcolor" val="tx"/>
                    </a:ext>
                  </a:extLst>
                </a:hlinkClick>
              </a:rPr>
              <a:t>https://aviation-safety.net/</a:t>
            </a:r>
            <a:endParaRPr lang="en-US" sz="1200" dirty="0">
              <a:solidFill>
                <a:schemeClr val="tx2"/>
              </a:solidFill>
            </a:endParaRPr>
          </a:p>
          <a:p>
            <a:r>
              <a:rPr lang="en-US" sz="1200" dirty="0">
                <a:solidFill>
                  <a:schemeClr val="tx2"/>
                </a:solidFill>
                <a:hlinkClick r:id="rId4">
                  <a:extLst>
                    <a:ext uri="{A12FA001-AC4F-418D-AE19-62706E023703}">
                      <ahyp:hlinkClr xmlns:ahyp="http://schemas.microsoft.com/office/drawing/2018/hyperlinkcolor" val="tx"/>
                    </a:ext>
                  </a:extLst>
                </a:hlinkClick>
              </a:rPr>
              <a:t>https://www-fars.nhtsa.dot.gov/States/StatesCrashesAndAllVictims.aspx</a:t>
            </a:r>
            <a:r>
              <a:rPr lang="en-US" sz="1200" dirty="0">
                <a:solidFill>
                  <a:schemeClr val="tx2"/>
                </a:solidFill>
              </a:rPr>
              <a:t> </a:t>
            </a:r>
          </a:p>
        </p:txBody>
      </p:sp>
    </p:spTree>
    <p:extLst>
      <p:ext uri="{BB962C8B-B14F-4D97-AF65-F5344CB8AC3E}">
        <p14:creationId xmlns:p14="http://schemas.microsoft.com/office/powerpoint/2010/main" val="21396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11">
            <a:extLst>
              <a:ext uri="{FF2B5EF4-FFF2-40B4-BE49-F238E27FC236}">
                <a16:creationId xmlns:a16="http://schemas.microsoft.com/office/drawing/2014/main" id="{89674B87-B7AA-4FDD-B75B-0E6F82BFAB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67027"/>
            <a:chOff x="0" y="-2373"/>
            <a:chExt cx="12192000" cy="6867027"/>
          </a:xfrm>
        </p:grpSpPr>
        <p:sp>
          <p:nvSpPr>
            <p:cNvPr id="13" name="Rectangle 12">
              <a:extLst>
                <a:ext uri="{FF2B5EF4-FFF2-40B4-BE49-F238E27FC236}">
                  <a16:creationId xmlns:a16="http://schemas.microsoft.com/office/drawing/2014/main" id="{A779CFA5-3E2E-44AE-8901-888F319B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6267043B-4282-450D-A595-165512D91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3ECCE6B-7124-49F7-A9F7-846F18D23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E4B22195-E753-4CEB-9376-1E4C70F9D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1321F675-966F-4F38-9E8C-EF813E7B0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3C1E1FED-8209-4304-BD7B-1E364C44A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F77DFC8-AD0F-4293-A5B0-A4B35B41D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1A536217-7B6F-4117-90B1-9D52A5791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11FF4C96-6962-4FEB-8800-B664A2ACC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09CC5A8-B34F-420B-82A5-2B885B247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E631060-2322-4CB5-B210-7120C1871253}"/>
              </a:ext>
            </a:extLst>
          </p:cNvPr>
          <p:cNvSpPr>
            <a:spLocks noGrp="1"/>
          </p:cNvSpPr>
          <p:nvPr>
            <p:ph type="title"/>
          </p:nvPr>
        </p:nvSpPr>
        <p:spPr>
          <a:xfrm>
            <a:off x="1154955" y="973668"/>
            <a:ext cx="3133726" cy="1020232"/>
          </a:xfrm>
        </p:spPr>
        <p:txBody>
          <a:bodyPr>
            <a:normAutofit/>
          </a:bodyPr>
          <a:lstStyle/>
          <a:p>
            <a:pPr>
              <a:lnSpc>
                <a:spcPct val="90000"/>
              </a:lnSpc>
            </a:pPr>
            <a:r>
              <a:rPr lang="en-US" sz="3300"/>
              <a:t>Where are we now?</a:t>
            </a:r>
          </a:p>
        </p:txBody>
      </p:sp>
      <p:sp>
        <p:nvSpPr>
          <p:cNvPr id="3" name="Content Placeholder 2">
            <a:extLst>
              <a:ext uri="{FF2B5EF4-FFF2-40B4-BE49-F238E27FC236}">
                <a16:creationId xmlns:a16="http://schemas.microsoft.com/office/drawing/2014/main" id="{B72B622C-28DC-48BE-AF46-61496D473096}"/>
              </a:ext>
            </a:extLst>
          </p:cNvPr>
          <p:cNvSpPr>
            <a:spLocks noGrp="1"/>
          </p:cNvSpPr>
          <p:nvPr>
            <p:ph idx="1"/>
          </p:nvPr>
        </p:nvSpPr>
        <p:spPr>
          <a:xfrm>
            <a:off x="1154955" y="2120900"/>
            <a:ext cx="3133726" cy="3898900"/>
          </a:xfrm>
        </p:spPr>
        <p:txBody>
          <a:bodyPr>
            <a:normAutofit/>
          </a:bodyPr>
          <a:lstStyle/>
          <a:p>
            <a:r>
              <a:rPr lang="en-US" dirty="0">
                <a:solidFill>
                  <a:schemeClr val="bg1"/>
                </a:solidFill>
              </a:rPr>
              <a:t>While airplane fatalities are more sporadic than automobiles, there is a general downward slope overall.</a:t>
            </a:r>
          </a:p>
          <a:p>
            <a:r>
              <a:rPr lang="en-US" dirty="0">
                <a:solidFill>
                  <a:schemeClr val="bg1"/>
                </a:solidFill>
              </a:rPr>
              <a:t>Airplane fatalities are as safe as they’ve ever been!</a:t>
            </a:r>
          </a:p>
        </p:txBody>
      </p:sp>
      <p:pic>
        <p:nvPicPr>
          <p:cNvPr id="7" name="Picture 6">
            <a:extLst>
              <a:ext uri="{FF2B5EF4-FFF2-40B4-BE49-F238E27FC236}">
                <a16:creationId xmlns:a16="http://schemas.microsoft.com/office/drawing/2014/main" id="{0AE79F54-1A67-4B55-AB71-64EBD1ED0F52}"/>
              </a:ext>
            </a:extLst>
          </p:cNvPr>
          <p:cNvPicPr>
            <a:picLocks noChangeAspect="1"/>
          </p:cNvPicPr>
          <p:nvPr/>
        </p:nvPicPr>
        <p:blipFill rotWithShape="1">
          <a:blip r:embed="rId3"/>
          <a:srcRect l="-173" r="2952"/>
          <a:stretch/>
        </p:blipFill>
        <p:spPr>
          <a:xfrm>
            <a:off x="4973783" y="1492496"/>
            <a:ext cx="6946232" cy="3947511"/>
          </a:xfrm>
          <a:prstGeom prst="rect">
            <a:avLst/>
          </a:prstGeom>
        </p:spPr>
      </p:pic>
      <p:sp>
        <p:nvSpPr>
          <p:cNvPr id="10" name="Rectangle 23">
            <a:extLst>
              <a:ext uri="{FF2B5EF4-FFF2-40B4-BE49-F238E27FC236}">
                <a16:creationId xmlns:a16="http://schemas.microsoft.com/office/drawing/2014/main" id="{B6E07BC7-FAEA-458C-90C9-A68082FBB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61231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11">
            <a:extLst>
              <a:ext uri="{FF2B5EF4-FFF2-40B4-BE49-F238E27FC236}">
                <a16:creationId xmlns:a16="http://schemas.microsoft.com/office/drawing/2014/main" id="{89674B87-B7AA-4FDD-B75B-0E6F82BFAB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67027"/>
            <a:chOff x="0" y="-2373"/>
            <a:chExt cx="12192000" cy="6867027"/>
          </a:xfrm>
        </p:grpSpPr>
        <p:sp>
          <p:nvSpPr>
            <p:cNvPr id="13" name="Rectangle 12">
              <a:extLst>
                <a:ext uri="{FF2B5EF4-FFF2-40B4-BE49-F238E27FC236}">
                  <a16:creationId xmlns:a16="http://schemas.microsoft.com/office/drawing/2014/main" id="{A779CFA5-3E2E-44AE-8901-888F319B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6267043B-4282-450D-A595-165512D91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3ECCE6B-7124-49F7-A9F7-846F18D23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E4B22195-E753-4CEB-9376-1E4C70F9D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1321F675-966F-4F38-9E8C-EF813E7B0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3C1E1FED-8209-4304-BD7B-1E364C44A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F77DFC8-AD0F-4293-A5B0-A4B35B41D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1A536217-7B6F-4117-90B1-9D52A5791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11FF4C96-6962-4FEB-8800-B664A2ACC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09CC5A8-B34F-420B-82A5-2B885B247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E631060-2322-4CB5-B210-7120C1871253}"/>
              </a:ext>
            </a:extLst>
          </p:cNvPr>
          <p:cNvSpPr>
            <a:spLocks noGrp="1"/>
          </p:cNvSpPr>
          <p:nvPr>
            <p:ph type="title"/>
          </p:nvPr>
        </p:nvSpPr>
        <p:spPr>
          <a:xfrm>
            <a:off x="1154955" y="973668"/>
            <a:ext cx="3133726" cy="1020232"/>
          </a:xfrm>
        </p:spPr>
        <p:txBody>
          <a:bodyPr>
            <a:normAutofit/>
          </a:bodyPr>
          <a:lstStyle/>
          <a:p>
            <a:pPr>
              <a:lnSpc>
                <a:spcPct val="90000"/>
              </a:lnSpc>
            </a:pPr>
            <a:r>
              <a:rPr lang="en-US" sz="3300"/>
              <a:t>Where are we now?</a:t>
            </a:r>
          </a:p>
        </p:txBody>
      </p:sp>
      <p:sp>
        <p:nvSpPr>
          <p:cNvPr id="3" name="Content Placeholder 2">
            <a:extLst>
              <a:ext uri="{FF2B5EF4-FFF2-40B4-BE49-F238E27FC236}">
                <a16:creationId xmlns:a16="http://schemas.microsoft.com/office/drawing/2014/main" id="{B72B622C-28DC-48BE-AF46-61496D473096}"/>
              </a:ext>
            </a:extLst>
          </p:cNvPr>
          <p:cNvSpPr>
            <a:spLocks noGrp="1"/>
          </p:cNvSpPr>
          <p:nvPr>
            <p:ph idx="1"/>
          </p:nvPr>
        </p:nvSpPr>
        <p:spPr>
          <a:xfrm>
            <a:off x="1154955" y="2120900"/>
            <a:ext cx="3133726" cy="4085936"/>
          </a:xfrm>
        </p:spPr>
        <p:txBody>
          <a:bodyPr>
            <a:normAutofit fontScale="92500" lnSpcReduction="20000"/>
          </a:bodyPr>
          <a:lstStyle/>
          <a:p>
            <a:r>
              <a:rPr lang="en-US" dirty="0">
                <a:solidFill>
                  <a:schemeClr val="bg1"/>
                </a:solidFill>
              </a:rPr>
              <a:t>Not only fatalities are decreasing, so is airplane accidents. </a:t>
            </a:r>
          </a:p>
          <a:p>
            <a:r>
              <a:rPr lang="en-US" dirty="0">
                <a:solidFill>
                  <a:schemeClr val="bg1"/>
                </a:solidFill>
              </a:rPr>
              <a:t>This graph shows for every </a:t>
            </a:r>
            <a:r>
              <a:rPr lang="en-US" b="1" dirty="0">
                <a:solidFill>
                  <a:schemeClr val="bg1"/>
                </a:solidFill>
              </a:rPr>
              <a:t>one</a:t>
            </a:r>
            <a:r>
              <a:rPr lang="en-US" dirty="0">
                <a:solidFill>
                  <a:schemeClr val="bg1"/>
                </a:solidFill>
              </a:rPr>
              <a:t> accident there are many more flights than there were before.</a:t>
            </a:r>
          </a:p>
          <a:p>
            <a:r>
              <a:rPr lang="en-US" dirty="0">
                <a:solidFill>
                  <a:schemeClr val="bg1"/>
                </a:solidFill>
              </a:rPr>
              <a:t>The rate of having an accident is in fact </a:t>
            </a:r>
            <a:r>
              <a:rPr lang="en-US" b="1" dirty="0">
                <a:solidFill>
                  <a:schemeClr val="bg1"/>
                </a:solidFill>
              </a:rPr>
              <a:t>decreasing</a:t>
            </a:r>
            <a:r>
              <a:rPr lang="en-US" dirty="0">
                <a:solidFill>
                  <a:schemeClr val="bg1"/>
                </a:solidFill>
              </a:rPr>
              <a:t>.</a:t>
            </a:r>
          </a:p>
          <a:p>
            <a:r>
              <a:rPr lang="en-US" dirty="0">
                <a:solidFill>
                  <a:schemeClr val="bg1"/>
                </a:solidFill>
              </a:rPr>
              <a:t>Notice how accidents are becoming somewhat more sporadic however: this could be something to work on.</a:t>
            </a:r>
          </a:p>
        </p:txBody>
      </p:sp>
      <p:sp>
        <p:nvSpPr>
          <p:cNvPr id="10" name="Rectangle 23">
            <a:extLst>
              <a:ext uri="{FF2B5EF4-FFF2-40B4-BE49-F238E27FC236}">
                <a16:creationId xmlns:a16="http://schemas.microsoft.com/office/drawing/2014/main" id="{B6E07BC7-FAEA-458C-90C9-A68082FBB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84F4EA6B-11C5-43EB-960B-35480DC5ACC2}"/>
              </a:ext>
            </a:extLst>
          </p:cNvPr>
          <p:cNvPicPr>
            <a:picLocks noChangeAspect="1"/>
          </p:cNvPicPr>
          <p:nvPr/>
        </p:nvPicPr>
        <p:blipFill>
          <a:blip r:embed="rId3"/>
          <a:stretch>
            <a:fillRect/>
          </a:stretch>
        </p:blipFill>
        <p:spPr>
          <a:xfrm>
            <a:off x="4953023" y="1810064"/>
            <a:ext cx="7057227" cy="3898900"/>
          </a:xfrm>
          <a:prstGeom prst="rect">
            <a:avLst/>
          </a:prstGeom>
        </p:spPr>
      </p:pic>
    </p:spTree>
    <p:extLst>
      <p:ext uri="{BB962C8B-B14F-4D97-AF65-F5344CB8AC3E}">
        <p14:creationId xmlns:p14="http://schemas.microsoft.com/office/powerpoint/2010/main" val="58257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E631060-2322-4CB5-B210-7120C1871253}"/>
              </a:ext>
            </a:extLst>
          </p:cNvPr>
          <p:cNvSpPr>
            <a:spLocks noGrp="1"/>
          </p:cNvSpPr>
          <p:nvPr>
            <p:ph type="title"/>
          </p:nvPr>
        </p:nvSpPr>
        <p:spPr>
          <a:xfrm>
            <a:off x="1154955" y="973668"/>
            <a:ext cx="3133726" cy="1020232"/>
          </a:xfrm>
        </p:spPr>
        <p:txBody>
          <a:bodyPr>
            <a:normAutofit/>
          </a:bodyPr>
          <a:lstStyle/>
          <a:p>
            <a:pPr>
              <a:lnSpc>
                <a:spcPct val="90000"/>
              </a:lnSpc>
            </a:pPr>
            <a:r>
              <a:rPr lang="en-US" sz="3300"/>
              <a:t>Where are we now?</a:t>
            </a:r>
          </a:p>
        </p:txBody>
      </p:sp>
      <p:sp>
        <p:nvSpPr>
          <p:cNvPr id="3" name="Content Placeholder 2">
            <a:extLst>
              <a:ext uri="{FF2B5EF4-FFF2-40B4-BE49-F238E27FC236}">
                <a16:creationId xmlns:a16="http://schemas.microsoft.com/office/drawing/2014/main" id="{B72B622C-28DC-48BE-AF46-61496D473096}"/>
              </a:ext>
            </a:extLst>
          </p:cNvPr>
          <p:cNvSpPr>
            <a:spLocks noGrp="1"/>
          </p:cNvSpPr>
          <p:nvPr>
            <p:ph idx="1"/>
          </p:nvPr>
        </p:nvSpPr>
        <p:spPr>
          <a:xfrm>
            <a:off x="1154955" y="2120899"/>
            <a:ext cx="3133726" cy="4054613"/>
          </a:xfrm>
        </p:spPr>
        <p:txBody>
          <a:bodyPr>
            <a:normAutofit/>
          </a:bodyPr>
          <a:lstStyle/>
          <a:p>
            <a:pPr>
              <a:lnSpc>
                <a:spcPct val="90000"/>
              </a:lnSpc>
            </a:pPr>
            <a:r>
              <a:rPr lang="en-US" sz="1600" dirty="0">
                <a:solidFill>
                  <a:schemeClr val="bg1"/>
                </a:solidFill>
              </a:rPr>
              <a:t>Automobile fatalities are also on the decline, but at a much slower rate.</a:t>
            </a:r>
          </a:p>
          <a:p>
            <a:pPr>
              <a:lnSpc>
                <a:spcPct val="90000"/>
              </a:lnSpc>
            </a:pPr>
            <a:r>
              <a:rPr lang="en-US" sz="1600" dirty="0">
                <a:solidFill>
                  <a:schemeClr val="bg1"/>
                </a:solidFill>
              </a:rPr>
              <a:t>The number of fatalities varies by state and population, with Texas, California, and Florida being the highest contenders.</a:t>
            </a:r>
          </a:p>
          <a:p>
            <a:pPr>
              <a:lnSpc>
                <a:spcPct val="90000"/>
              </a:lnSpc>
            </a:pPr>
            <a:r>
              <a:rPr lang="en-US" sz="1600" dirty="0">
                <a:solidFill>
                  <a:schemeClr val="bg1"/>
                </a:solidFill>
              </a:rPr>
              <a:t>There was a dip in early 2000’s but have risen again.</a:t>
            </a:r>
          </a:p>
          <a:p>
            <a:pPr>
              <a:lnSpc>
                <a:spcPct val="90000"/>
              </a:lnSpc>
            </a:pPr>
            <a:r>
              <a:rPr lang="en-US" sz="1600" b="1" dirty="0">
                <a:solidFill>
                  <a:schemeClr val="bg1"/>
                </a:solidFill>
              </a:rPr>
              <a:t>Note: </a:t>
            </a:r>
            <a:r>
              <a:rPr lang="en-US" sz="1600" dirty="0">
                <a:solidFill>
                  <a:schemeClr val="bg1"/>
                </a:solidFill>
              </a:rPr>
              <a:t>Some of the states with lower fatalities have been removed from this graph for visibility.</a:t>
            </a:r>
          </a:p>
        </p:txBody>
      </p:sp>
      <p:pic>
        <p:nvPicPr>
          <p:cNvPr id="7" name="Picture 6">
            <a:extLst>
              <a:ext uri="{FF2B5EF4-FFF2-40B4-BE49-F238E27FC236}">
                <a16:creationId xmlns:a16="http://schemas.microsoft.com/office/drawing/2014/main" id="{5D39DEF4-A2F5-4416-A316-2621CF06FA2F}"/>
              </a:ext>
            </a:extLst>
          </p:cNvPr>
          <p:cNvPicPr>
            <a:picLocks noChangeAspect="1"/>
          </p:cNvPicPr>
          <p:nvPr/>
        </p:nvPicPr>
        <p:blipFill>
          <a:blip r:embed="rId3"/>
          <a:stretch>
            <a:fillRect/>
          </a:stretch>
        </p:blipFill>
        <p:spPr>
          <a:xfrm>
            <a:off x="5194607" y="1415667"/>
            <a:ext cx="6391533" cy="4026665"/>
          </a:xfrm>
          <a:prstGeom prst="rect">
            <a:avLst/>
          </a:prstGeom>
        </p:spPr>
      </p:pic>
      <p:sp>
        <p:nvSpPr>
          <p:cNvPr id="24" name="Rectangle 23">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8998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89674B87-B7AA-4FDD-B75B-0E6F82BFAB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67027"/>
            <a:chOff x="0" y="-2373"/>
            <a:chExt cx="12192000" cy="6867027"/>
          </a:xfrm>
        </p:grpSpPr>
        <p:sp>
          <p:nvSpPr>
            <p:cNvPr id="11" name="Rectangle 10">
              <a:extLst>
                <a:ext uri="{FF2B5EF4-FFF2-40B4-BE49-F238E27FC236}">
                  <a16:creationId xmlns:a16="http://schemas.microsoft.com/office/drawing/2014/main" id="{A779CFA5-3E2E-44AE-8901-888F319B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267043B-4282-450D-A595-165512D91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3ECCE6B-7124-49F7-A9F7-846F18D23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E4B22195-E753-4CEB-9376-1E4C70F9D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1321F675-966F-4F38-9E8C-EF813E7B0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C1E1FED-8209-4304-BD7B-1E364C44A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F77DFC8-AD0F-4293-A5B0-A4B35B41D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1A536217-7B6F-4117-90B1-9D52A5791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11FF4C96-6962-4FEB-8800-B664A2ACC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09CC5A8-B34F-420B-82A5-2B885B247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E631060-2322-4CB5-B210-7120C1871253}"/>
              </a:ext>
            </a:extLst>
          </p:cNvPr>
          <p:cNvSpPr>
            <a:spLocks noGrp="1"/>
          </p:cNvSpPr>
          <p:nvPr>
            <p:ph type="title"/>
          </p:nvPr>
        </p:nvSpPr>
        <p:spPr>
          <a:xfrm>
            <a:off x="1154955" y="973668"/>
            <a:ext cx="3133726" cy="1020232"/>
          </a:xfrm>
        </p:spPr>
        <p:txBody>
          <a:bodyPr>
            <a:normAutofit/>
          </a:bodyPr>
          <a:lstStyle/>
          <a:p>
            <a:pPr>
              <a:lnSpc>
                <a:spcPct val="90000"/>
              </a:lnSpc>
            </a:pPr>
            <a:r>
              <a:rPr lang="en-US" sz="3300"/>
              <a:t>Where are we now?</a:t>
            </a:r>
          </a:p>
        </p:txBody>
      </p:sp>
      <p:sp>
        <p:nvSpPr>
          <p:cNvPr id="3" name="Content Placeholder 2">
            <a:extLst>
              <a:ext uri="{FF2B5EF4-FFF2-40B4-BE49-F238E27FC236}">
                <a16:creationId xmlns:a16="http://schemas.microsoft.com/office/drawing/2014/main" id="{B72B622C-28DC-48BE-AF46-61496D473096}"/>
              </a:ext>
            </a:extLst>
          </p:cNvPr>
          <p:cNvSpPr>
            <a:spLocks noGrp="1"/>
          </p:cNvSpPr>
          <p:nvPr>
            <p:ph idx="1"/>
          </p:nvPr>
        </p:nvSpPr>
        <p:spPr>
          <a:xfrm>
            <a:off x="1154955" y="2120900"/>
            <a:ext cx="3133726" cy="3898900"/>
          </a:xfrm>
        </p:spPr>
        <p:txBody>
          <a:bodyPr>
            <a:normAutofit/>
          </a:bodyPr>
          <a:lstStyle/>
          <a:p>
            <a:pPr>
              <a:lnSpc>
                <a:spcPct val="90000"/>
              </a:lnSpc>
            </a:pPr>
            <a:r>
              <a:rPr lang="en-US" dirty="0">
                <a:solidFill>
                  <a:schemeClr val="bg1"/>
                </a:solidFill>
              </a:rPr>
              <a:t>Here we can see the differences in fatalities by state from 1994 to 2019. </a:t>
            </a:r>
          </a:p>
          <a:p>
            <a:pPr>
              <a:lnSpc>
                <a:spcPct val="90000"/>
              </a:lnSpc>
            </a:pPr>
            <a:r>
              <a:rPr lang="en-US" dirty="0">
                <a:solidFill>
                  <a:schemeClr val="bg1"/>
                </a:solidFill>
              </a:rPr>
              <a:t>Most states have decreased (green states), but some have increased (blue states).</a:t>
            </a:r>
          </a:p>
          <a:p>
            <a:pPr>
              <a:lnSpc>
                <a:spcPct val="90000"/>
              </a:lnSpc>
            </a:pPr>
            <a:r>
              <a:rPr lang="en-US" dirty="0">
                <a:solidFill>
                  <a:schemeClr val="bg1"/>
                </a:solidFill>
              </a:rPr>
              <a:t>For example: Florida, Texas, South Carolina, and North Dakota have increased their auto fatalities.</a:t>
            </a:r>
          </a:p>
        </p:txBody>
      </p:sp>
      <p:pic>
        <p:nvPicPr>
          <p:cNvPr id="5" name="Picture 4">
            <a:extLst>
              <a:ext uri="{FF2B5EF4-FFF2-40B4-BE49-F238E27FC236}">
                <a16:creationId xmlns:a16="http://schemas.microsoft.com/office/drawing/2014/main" id="{98D6C200-72CA-4CEE-8573-D7DA744B01D0}"/>
              </a:ext>
            </a:extLst>
          </p:cNvPr>
          <p:cNvPicPr>
            <a:picLocks noChangeAspect="1"/>
          </p:cNvPicPr>
          <p:nvPr/>
        </p:nvPicPr>
        <p:blipFill rotWithShape="1">
          <a:blip r:embed="rId3"/>
          <a:srcRect l="-753" r="-1909" b="-4"/>
          <a:stretch/>
        </p:blipFill>
        <p:spPr>
          <a:xfrm>
            <a:off x="5142961" y="803751"/>
            <a:ext cx="7045820" cy="5250498"/>
          </a:xfrm>
          <a:prstGeom prst="rect">
            <a:avLst/>
          </a:prstGeom>
        </p:spPr>
      </p:pic>
      <p:sp>
        <p:nvSpPr>
          <p:cNvPr id="8" name="Rectangle 21">
            <a:extLst>
              <a:ext uri="{FF2B5EF4-FFF2-40B4-BE49-F238E27FC236}">
                <a16:creationId xmlns:a16="http://schemas.microsoft.com/office/drawing/2014/main" id="{B6E07BC7-FAEA-458C-90C9-A68082FBB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5899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C905-0434-4EA5-B07D-B37ADFBCDD5F}"/>
              </a:ext>
            </a:extLst>
          </p:cNvPr>
          <p:cNvSpPr>
            <a:spLocks noGrp="1"/>
          </p:cNvSpPr>
          <p:nvPr>
            <p:ph type="title"/>
          </p:nvPr>
        </p:nvSpPr>
        <p:spPr/>
        <p:txBody>
          <a:bodyPr/>
          <a:lstStyle/>
          <a:p>
            <a:r>
              <a:rPr lang="en-US" dirty="0"/>
              <a:t>Where will we be?</a:t>
            </a:r>
          </a:p>
        </p:txBody>
      </p:sp>
      <p:sp>
        <p:nvSpPr>
          <p:cNvPr id="3" name="Content Placeholder 2">
            <a:extLst>
              <a:ext uri="{FF2B5EF4-FFF2-40B4-BE49-F238E27FC236}">
                <a16:creationId xmlns:a16="http://schemas.microsoft.com/office/drawing/2014/main" id="{749BA35E-DC0E-4EB8-8770-20718AE7D6CA}"/>
              </a:ext>
            </a:extLst>
          </p:cNvPr>
          <p:cNvSpPr>
            <a:spLocks noGrp="1"/>
          </p:cNvSpPr>
          <p:nvPr>
            <p:ph idx="1"/>
          </p:nvPr>
        </p:nvSpPr>
        <p:spPr>
          <a:xfrm>
            <a:off x="267286" y="2603499"/>
            <a:ext cx="3052689" cy="2685953"/>
          </a:xfrm>
        </p:spPr>
        <p:txBody>
          <a:bodyPr/>
          <a:lstStyle/>
          <a:p>
            <a:r>
              <a:rPr lang="en-US" dirty="0"/>
              <a:t>Most forecasts are showing that the rates will not change from where they are now in the next 15 years.</a:t>
            </a:r>
          </a:p>
          <a:p>
            <a:r>
              <a:rPr lang="en-US" dirty="0"/>
              <a:t>This is the same as the first graph, but with predictions.</a:t>
            </a:r>
          </a:p>
        </p:txBody>
      </p:sp>
      <p:pic>
        <p:nvPicPr>
          <p:cNvPr id="7" name="Picture 6">
            <a:extLst>
              <a:ext uri="{FF2B5EF4-FFF2-40B4-BE49-F238E27FC236}">
                <a16:creationId xmlns:a16="http://schemas.microsoft.com/office/drawing/2014/main" id="{77A31911-A030-4975-B378-21D6D836943C}"/>
              </a:ext>
            </a:extLst>
          </p:cNvPr>
          <p:cNvPicPr>
            <a:picLocks noChangeAspect="1"/>
          </p:cNvPicPr>
          <p:nvPr/>
        </p:nvPicPr>
        <p:blipFill>
          <a:blip r:embed="rId2"/>
          <a:stretch>
            <a:fillRect/>
          </a:stretch>
        </p:blipFill>
        <p:spPr>
          <a:xfrm>
            <a:off x="4028050" y="2365789"/>
            <a:ext cx="8113346" cy="4372368"/>
          </a:xfrm>
          <a:prstGeom prst="rect">
            <a:avLst/>
          </a:prstGeom>
        </p:spPr>
      </p:pic>
    </p:spTree>
    <p:extLst>
      <p:ext uri="{BB962C8B-B14F-4D97-AF65-F5344CB8AC3E}">
        <p14:creationId xmlns:p14="http://schemas.microsoft.com/office/powerpoint/2010/main" val="16555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1" name="Rectangle 10">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6C3E9F7-4E2F-47AB-9696-56FE105D0BEA}"/>
              </a:ext>
            </a:extLst>
          </p:cNvPr>
          <p:cNvSpPr>
            <a:spLocks noGrp="1"/>
          </p:cNvSpPr>
          <p:nvPr>
            <p:ph type="title"/>
          </p:nvPr>
        </p:nvSpPr>
        <p:spPr>
          <a:xfrm>
            <a:off x="1154955" y="973668"/>
            <a:ext cx="3133726" cy="1020232"/>
          </a:xfrm>
        </p:spPr>
        <p:txBody>
          <a:bodyPr>
            <a:normAutofit/>
          </a:bodyPr>
          <a:lstStyle/>
          <a:p>
            <a:pPr>
              <a:lnSpc>
                <a:spcPct val="90000"/>
              </a:lnSpc>
            </a:pPr>
            <a:r>
              <a:rPr lang="en-US" sz="2800"/>
              <a:t>What should we do about it?</a:t>
            </a:r>
          </a:p>
        </p:txBody>
      </p:sp>
      <p:sp>
        <p:nvSpPr>
          <p:cNvPr id="3" name="Content Placeholder 2">
            <a:extLst>
              <a:ext uri="{FF2B5EF4-FFF2-40B4-BE49-F238E27FC236}">
                <a16:creationId xmlns:a16="http://schemas.microsoft.com/office/drawing/2014/main" id="{3C76B066-E8BD-41DC-9663-DA1C10258A13}"/>
              </a:ext>
            </a:extLst>
          </p:cNvPr>
          <p:cNvSpPr>
            <a:spLocks noGrp="1"/>
          </p:cNvSpPr>
          <p:nvPr>
            <p:ph idx="1"/>
          </p:nvPr>
        </p:nvSpPr>
        <p:spPr>
          <a:xfrm>
            <a:off x="1154955" y="2120900"/>
            <a:ext cx="3133726" cy="3898900"/>
          </a:xfrm>
        </p:spPr>
        <p:txBody>
          <a:bodyPr>
            <a:normAutofit/>
          </a:bodyPr>
          <a:lstStyle/>
          <a:p>
            <a:r>
              <a:rPr lang="en-US" sz="1700" b="1" dirty="0">
                <a:solidFill>
                  <a:schemeClr val="bg1"/>
                </a:solidFill>
              </a:rPr>
              <a:t>We need to change the narrative.</a:t>
            </a:r>
          </a:p>
          <a:p>
            <a:r>
              <a:rPr lang="en-US" sz="1700" dirty="0">
                <a:solidFill>
                  <a:schemeClr val="bg1"/>
                </a:solidFill>
              </a:rPr>
              <a:t>Show the media that the stats are incorrect, and that fatality rates are much lower for airplanes vs automobiles.</a:t>
            </a:r>
          </a:p>
          <a:p>
            <a:r>
              <a:rPr lang="en-US" sz="1700" dirty="0">
                <a:solidFill>
                  <a:schemeClr val="bg1"/>
                </a:solidFill>
              </a:rPr>
              <a:t>This bar graph shows fatality rates per </a:t>
            </a:r>
            <a:r>
              <a:rPr lang="en-US" sz="1700" b="1" dirty="0">
                <a:solidFill>
                  <a:schemeClr val="bg1"/>
                </a:solidFill>
              </a:rPr>
              <a:t>100,000</a:t>
            </a:r>
            <a:r>
              <a:rPr lang="en-US" sz="1700" dirty="0">
                <a:solidFill>
                  <a:schemeClr val="bg1"/>
                </a:solidFill>
              </a:rPr>
              <a:t> drivers and vehicles vs </a:t>
            </a:r>
            <a:r>
              <a:rPr lang="en-US" sz="1700" b="1" dirty="0">
                <a:solidFill>
                  <a:schemeClr val="bg1"/>
                </a:solidFill>
              </a:rPr>
              <a:t>1 million </a:t>
            </a:r>
            <a:r>
              <a:rPr lang="en-US" sz="1700" dirty="0">
                <a:solidFill>
                  <a:schemeClr val="bg1"/>
                </a:solidFill>
              </a:rPr>
              <a:t>flights, and the results are still significantly lower.</a:t>
            </a:r>
          </a:p>
        </p:txBody>
      </p:sp>
      <p:pic>
        <p:nvPicPr>
          <p:cNvPr id="5" name="Picture 4">
            <a:extLst>
              <a:ext uri="{FF2B5EF4-FFF2-40B4-BE49-F238E27FC236}">
                <a16:creationId xmlns:a16="http://schemas.microsoft.com/office/drawing/2014/main" id="{F926D0BC-62BF-4BD6-8500-FC7AB4F2E390}"/>
              </a:ext>
            </a:extLst>
          </p:cNvPr>
          <p:cNvPicPr>
            <a:picLocks noChangeAspect="1"/>
          </p:cNvPicPr>
          <p:nvPr/>
        </p:nvPicPr>
        <p:blipFill rotWithShape="1">
          <a:blip r:embed="rId3"/>
          <a:srcRect r="13737"/>
          <a:stretch/>
        </p:blipFill>
        <p:spPr>
          <a:xfrm>
            <a:off x="5194607" y="1437735"/>
            <a:ext cx="6391533" cy="3982529"/>
          </a:xfrm>
          <a:prstGeom prst="rect">
            <a:avLst/>
          </a:prstGeom>
        </p:spPr>
      </p:pic>
      <p:sp>
        <p:nvSpPr>
          <p:cNvPr id="22" name="Rectangle 21">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25530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140</TotalTime>
  <Words>620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Airplane Safety</vt:lpstr>
      <vt:lpstr>Objective</vt:lpstr>
      <vt:lpstr>Where are we now?</vt:lpstr>
      <vt:lpstr>Where are we now?</vt:lpstr>
      <vt:lpstr>Where are we now?</vt:lpstr>
      <vt:lpstr>Where are we now?</vt:lpstr>
      <vt:lpstr>Where are we now?</vt:lpstr>
      <vt:lpstr>Where will we be?</vt:lpstr>
      <vt:lpstr>What should we do about it?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Safety</dc:title>
  <dc:creator>Kiana Gonzalez-Rodholm</dc:creator>
  <cp:lastModifiedBy>Kiana Gonzalez-Rodholm</cp:lastModifiedBy>
  <cp:revision>1</cp:revision>
  <dcterms:created xsi:type="dcterms:W3CDTF">2022-04-23T03:23:53Z</dcterms:created>
  <dcterms:modified xsi:type="dcterms:W3CDTF">2022-04-24T18:02:01Z</dcterms:modified>
</cp:coreProperties>
</file>