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</p:sldIdLst>
  <p:sldSz cx="43200638" cy="323992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4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480303" y="5527112"/>
            <a:ext cx="22747588" cy="23592247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39" y="2519947"/>
            <a:ext cx="29077814" cy="14759680"/>
          </a:xfrm>
        </p:spPr>
        <p:txBody>
          <a:bodyPr anchor="b">
            <a:normAutofit/>
          </a:bodyPr>
          <a:lstStyle>
            <a:lvl1pPr algn="l">
              <a:defRPr sz="20787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37" y="18159607"/>
            <a:ext cx="23406251" cy="9039798"/>
          </a:xfrm>
        </p:spPr>
        <p:txBody>
          <a:bodyPr anchor="t">
            <a:normAutofit/>
          </a:bodyPr>
          <a:lstStyle>
            <a:lvl1pPr marL="0" indent="0" algn="l">
              <a:buNone/>
              <a:defRPr sz="9449">
                <a:solidFill>
                  <a:schemeClr val="tx1"/>
                </a:solidFill>
              </a:defRPr>
            </a:lvl1pPr>
            <a:lvl2pPr marL="215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520037" y="2519944"/>
            <a:ext cx="38160564" cy="14759676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59"/>
            </a:lvl1pPr>
            <a:lvl2pPr marL="2159950" indent="0">
              <a:buNone/>
              <a:defRPr sz="7559"/>
            </a:lvl2pPr>
            <a:lvl3pPr marL="4319900" indent="0">
              <a:buNone/>
              <a:defRPr sz="7559"/>
            </a:lvl3pPr>
            <a:lvl4pPr marL="6479850" indent="0">
              <a:buNone/>
              <a:defRPr sz="7559"/>
            </a:lvl4pPr>
            <a:lvl5pPr marL="8639800" indent="0">
              <a:buNone/>
              <a:defRPr sz="7559"/>
            </a:lvl5pPr>
            <a:lvl6pPr marL="10799750" indent="0">
              <a:buNone/>
              <a:defRPr sz="7559"/>
            </a:lvl6pPr>
            <a:lvl7pPr marL="12959700" indent="0">
              <a:buNone/>
              <a:defRPr sz="7559"/>
            </a:lvl7pPr>
            <a:lvl8pPr marL="15119650" indent="0">
              <a:buNone/>
              <a:defRPr sz="7559"/>
            </a:lvl8pPr>
            <a:lvl9pPr marL="17279600" indent="0">
              <a:buNone/>
              <a:defRPr sz="7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600062" y="18159602"/>
            <a:ext cx="34400502" cy="215995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7559"/>
            </a:lvl1pPr>
            <a:lvl2pPr marL="2159950" indent="0">
              <a:buFontTx/>
              <a:buNone/>
              <a:defRPr/>
            </a:lvl2pPr>
            <a:lvl3pPr marL="4319900" indent="0">
              <a:buFontTx/>
              <a:buNone/>
              <a:defRPr/>
            </a:lvl3pPr>
            <a:lvl4pPr marL="6479850" indent="0">
              <a:buFontTx/>
              <a:buNone/>
              <a:defRPr/>
            </a:lvl4pPr>
            <a:lvl5pPr marL="8639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4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37" y="2519945"/>
            <a:ext cx="38160564" cy="13679699"/>
          </a:xfrm>
        </p:spPr>
        <p:txBody>
          <a:bodyPr anchor="ctr">
            <a:normAutofit/>
          </a:bodyPr>
          <a:lstStyle>
            <a:lvl1pPr algn="l">
              <a:defRPr sz="13228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19439573"/>
            <a:ext cx="30158959" cy="8999802"/>
          </a:xfrm>
        </p:spPr>
        <p:txBody>
          <a:bodyPr anchor="ctr">
            <a:normAutofit/>
          </a:bodyPr>
          <a:lstStyle>
            <a:lvl1pPr marL="0" indent="0" algn="l">
              <a:buNone/>
              <a:defRPr sz="8504">
                <a:solidFill>
                  <a:schemeClr val="tx1"/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9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494" y="2519945"/>
            <a:ext cx="32408921" cy="13679699"/>
          </a:xfrm>
        </p:spPr>
        <p:txBody>
          <a:bodyPr anchor="ctr">
            <a:normAutofit/>
          </a:bodyPr>
          <a:lstStyle>
            <a:lvl1pPr algn="l">
              <a:defRPr sz="13228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40077" y="16199644"/>
            <a:ext cx="30248322" cy="22799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159950" indent="0">
              <a:buFontTx/>
              <a:buNone/>
              <a:defRPr/>
            </a:lvl2pPr>
            <a:lvl3pPr marL="4319900" indent="0">
              <a:buFontTx/>
              <a:buNone/>
              <a:defRPr/>
            </a:lvl3pPr>
            <a:lvl4pPr marL="6479850" indent="0">
              <a:buFontTx/>
              <a:buNone/>
              <a:defRPr/>
            </a:lvl4pPr>
            <a:lvl5pPr marL="8639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40" y="20319569"/>
            <a:ext cx="30153332" cy="8119806"/>
          </a:xfrm>
        </p:spPr>
        <p:txBody>
          <a:bodyPr anchor="ctr">
            <a:normAutofit/>
          </a:bodyPr>
          <a:lstStyle>
            <a:lvl1pPr marL="0" indent="0" algn="l">
              <a:buNone/>
              <a:defRPr sz="9449">
                <a:solidFill>
                  <a:schemeClr val="tx1"/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080018" y="3357205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/>
            <a:r>
              <a:rPr lang="en-US" sz="3779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60539" y="13079717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 algn="r"/>
            <a:r>
              <a:rPr lang="en-US" sz="3779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00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16199644"/>
            <a:ext cx="30153332" cy="8019036"/>
          </a:xfrm>
        </p:spPr>
        <p:txBody>
          <a:bodyPr anchor="b">
            <a:normAutofit/>
          </a:bodyPr>
          <a:lstStyle>
            <a:lvl1pPr algn="l">
              <a:defRPr sz="13228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24249769"/>
            <a:ext cx="30158959" cy="4189604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tx1"/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5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496" y="2519945"/>
            <a:ext cx="32408916" cy="13679699"/>
          </a:xfrm>
        </p:spPr>
        <p:txBody>
          <a:bodyPr anchor="ctr">
            <a:normAutofit/>
          </a:bodyPr>
          <a:lstStyle>
            <a:lvl1pPr algn="l">
              <a:defRPr sz="13228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20040" y="18359596"/>
            <a:ext cx="30153332" cy="495988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44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23399486"/>
            <a:ext cx="30153327" cy="5039889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tx1"/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080018" y="3357205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/>
            <a:r>
              <a:rPr lang="en-US" sz="3779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60539" y="13079717"/>
            <a:ext cx="2160594" cy="2762661"/>
          </a:xfrm>
          <a:prstGeom prst="rect">
            <a:avLst/>
          </a:prstGeom>
        </p:spPr>
        <p:txBody>
          <a:bodyPr vert="horz" lIns="431991" tIns="215995" rIns="431991" bIns="215995" rtlCol="0" anchor="ctr">
            <a:noAutofit/>
          </a:bodyPr>
          <a:lstStyle/>
          <a:p>
            <a:pPr lvl="0" algn="r"/>
            <a:r>
              <a:rPr lang="en-US" sz="3779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23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37" y="2519945"/>
            <a:ext cx="35554815" cy="136796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3228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20040" y="18559595"/>
            <a:ext cx="30153332" cy="39599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944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37" y="22519515"/>
            <a:ext cx="30153327" cy="5919862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tx1"/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7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 algn="l">
              <a:defRPr sz="132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040" y="2519949"/>
            <a:ext cx="30968333" cy="1779962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85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22849" y="2519945"/>
            <a:ext cx="9657752" cy="20879541"/>
          </a:xfrm>
        </p:spPr>
        <p:txBody>
          <a:bodyPr vert="eaVert">
            <a:normAutofit/>
          </a:bodyPr>
          <a:lstStyle>
            <a:lvl1pPr>
              <a:defRPr sz="132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0037" y="2519945"/>
            <a:ext cx="27638260" cy="2591943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77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40" y="2519944"/>
            <a:ext cx="30968333" cy="177996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4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37" y="9359792"/>
            <a:ext cx="30248327" cy="10959761"/>
          </a:xfrm>
        </p:spPr>
        <p:txBody>
          <a:bodyPr anchor="b">
            <a:normAutofit/>
          </a:bodyPr>
          <a:lstStyle>
            <a:lvl1pPr algn="l">
              <a:defRPr sz="15118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40" y="21199535"/>
            <a:ext cx="30248322" cy="7239842"/>
          </a:xfrm>
        </p:spPr>
        <p:txBody>
          <a:bodyPr anchor="t">
            <a:normAutofit/>
          </a:bodyPr>
          <a:lstStyle>
            <a:lvl1pPr marL="0" indent="0" algn="l">
              <a:buNone/>
              <a:defRPr sz="8504">
                <a:solidFill>
                  <a:schemeClr val="tx1"/>
                </a:solidFill>
              </a:defRPr>
            </a:lvl1pPr>
            <a:lvl2pPr marL="215995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2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2520040" y="2519947"/>
            <a:ext cx="18661537" cy="1779961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22027233" y="2519944"/>
            <a:ext cx="18653368" cy="1775961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9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58" y="2519944"/>
            <a:ext cx="17560256" cy="2879937"/>
          </a:xfrm>
        </p:spPr>
        <p:txBody>
          <a:bodyPr anchor="b">
            <a:noAutofit/>
          </a:bodyPr>
          <a:lstStyle>
            <a:lvl1pPr marL="0" indent="0">
              <a:buNone/>
              <a:defRPr sz="11338" b="0" cap="all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0035" y="5399884"/>
            <a:ext cx="18640277" cy="1491967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937424" y="2677443"/>
            <a:ext cx="17783181" cy="2722438"/>
          </a:xfrm>
        </p:spPr>
        <p:txBody>
          <a:bodyPr anchor="b">
            <a:noAutofit/>
          </a:bodyPr>
          <a:lstStyle>
            <a:lvl1pPr marL="0" indent="0">
              <a:buNone/>
              <a:defRPr sz="11338" b="0" cap="all">
                <a:solidFill>
                  <a:schemeClr val="tx1"/>
                </a:solidFill>
              </a:defRPr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27235" y="5399881"/>
            <a:ext cx="18693371" cy="1487967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56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</p:spPr>
        <p:txBody>
          <a:bodyPr>
            <a:normAutofit/>
          </a:bodyPr>
          <a:lstStyle>
            <a:lvl1pPr>
              <a:defRPr sz="1511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9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380" y="2519945"/>
            <a:ext cx="15120223" cy="7199842"/>
          </a:xfrm>
        </p:spPr>
        <p:txBody>
          <a:bodyPr anchor="b">
            <a:normAutofit/>
          </a:bodyPr>
          <a:lstStyle>
            <a:lvl1pPr algn="l">
              <a:defRPr sz="944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35" y="2519945"/>
            <a:ext cx="20970806" cy="2591943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0380" y="10439783"/>
            <a:ext cx="15120223" cy="9879784"/>
          </a:xfrm>
        </p:spPr>
        <p:txBody>
          <a:bodyPr anchor="t">
            <a:normAutofit/>
          </a:bodyPr>
          <a:lstStyle>
            <a:lvl1pPr marL="0" indent="0">
              <a:buNone/>
              <a:defRPr sz="7559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87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314" y="6839850"/>
            <a:ext cx="16834538" cy="5399881"/>
          </a:xfrm>
        </p:spPr>
        <p:txBody>
          <a:bodyPr anchor="b">
            <a:normAutofit/>
          </a:bodyPr>
          <a:lstStyle>
            <a:lvl1pPr algn="l">
              <a:defRPr sz="11338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600053" y="4319905"/>
            <a:ext cx="15500893" cy="2267950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559"/>
            </a:lvl1pPr>
            <a:lvl2pPr marL="2159950" indent="0">
              <a:buNone/>
              <a:defRPr sz="7559"/>
            </a:lvl2pPr>
            <a:lvl3pPr marL="4319900" indent="0">
              <a:buNone/>
              <a:defRPr sz="7559"/>
            </a:lvl3pPr>
            <a:lvl4pPr marL="6479850" indent="0">
              <a:buNone/>
              <a:defRPr sz="7559"/>
            </a:lvl4pPr>
            <a:lvl5pPr marL="8639800" indent="0">
              <a:buNone/>
              <a:defRPr sz="7559"/>
            </a:lvl5pPr>
            <a:lvl6pPr marL="10799750" indent="0">
              <a:buNone/>
              <a:defRPr sz="7559"/>
            </a:lvl6pPr>
            <a:lvl7pPr marL="12959700" indent="0">
              <a:buNone/>
              <a:defRPr sz="7559"/>
            </a:lvl7pPr>
            <a:lvl8pPr marL="15119650" indent="0">
              <a:buNone/>
              <a:defRPr sz="7559"/>
            </a:lvl8pPr>
            <a:lvl9pPr marL="17279600" indent="0">
              <a:buNone/>
              <a:defRPr sz="755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1388" y="12959715"/>
            <a:ext cx="16839098" cy="9839784"/>
          </a:xfrm>
        </p:spPr>
        <p:txBody>
          <a:bodyPr anchor="t">
            <a:normAutofit/>
          </a:bodyPr>
          <a:lstStyle>
            <a:lvl1pPr marL="0" indent="0">
              <a:buNone/>
              <a:defRPr sz="8504"/>
            </a:lvl1pPr>
            <a:lvl2pPr marL="2159950" indent="0">
              <a:buNone/>
              <a:defRPr sz="5669"/>
            </a:lvl2pPr>
            <a:lvl3pPr marL="4319900" indent="0">
              <a:buNone/>
              <a:defRPr sz="4724"/>
            </a:lvl3pPr>
            <a:lvl4pPr marL="6479850" indent="0">
              <a:buNone/>
              <a:defRPr sz="4252"/>
            </a:lvl4pPr>
            <a:lvl5pPr marL="8639800" indent="0">
              <a:buNone/>
              <a:defRPr sz="4252"/>
            </a:lvl5pPr>
            <a:lvl6pPr marL="10799750" indent="0">
              <a:buNone/>
              <a:defRPr sz="4252"/>
            </a:lvl6pPr>
            <a:lvl7pPr marL="12959700" indent="0">
              <a:buNone/>
              <a:defRPr sz="4252"/>
            </a:lvl7pPr>
            <a:lvl8pPr marL="15119650" indent="0">
              <a:buNone/>
              <a:defRPr sz="4252"/>
            </a:lvl8pPr>
            <a:lvl9pPr marL="17279600" indent="0">
              <a:buNone/>
              <a:defRPr sz="425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20037" y="29159362"/>
            <a:ext cx="27457369" cy="172496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515465" y="18399600"/>
            <a:ext cx="11671618" cy="1255972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40" y="21239533"/>
            <a:ext cx="30968333" cy="71998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40" y="2519949"/>
            <a:ext cx="30968333" cy="1779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04041" y="29159376"/>
            <a:ext cx="5671562" cy="17249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72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557E6F-CD84-4AB5-AC1A-56199C1359D8}" type="datetimeFigureOut">
              <a:rPr lang="pt-BR" smtClean="0"/>
              <a:t>28/08/2019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0037" y="29159362"/>
            <a:ext cx="27457369" cy="17249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4724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30117" y="26354438"/>
            <a:ext cx="4048439" cy="31649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2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2E09C9-2E83-4CC8-9C98-DD86842E3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87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2159950" rtl="0" eaLnBrk="1" latinLnBrk="0" hangingPunct="1">
        <a:spcBef>
          <a:spcPct val="0"/>
        </a:spcBef>
        <a:buNone/>
        <a:defRPr sz="1511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349969" indent="-1349969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44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3509919" indent="-1349969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50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5669869" indent="-1349969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55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7289831" indent="-809981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9449781" indent="-809981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187972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403967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619962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8359575" indent="-1079975" algn="l" defTabSz="2159950" rtl="0" eaLnBrk="1" latinLnBrk="0" hangingPunct="1">
        <a:spcBef>
          <a:spcPct val="20000"/>
        </a:spcBef>
        <a:spcAft>
          <a:spcPts val="283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1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215995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8AFAE38-D749-4576-B81D-5DD6C2F1348A}"/>
              </a:ext>
            </a:extLst>
          </p:cNvPr>
          <p:cNvSpPr txBox="1"/>
          <p:nvPr/>
        </p:nvSpPr>
        <p:spPr>
          <a:xfrm>
            <a:off x="2434229" y="8282781"/>
            <a:ext cx="1809657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Introdução:</a:t>
            </a:r>
          </a:p>
          <a:p>
            <a:pPr algn="just"/>
            <a:r>
              <a:rPr lang="pt-B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 projeto teve início apenas como trabalho para a feira de ciências da própria escola (Centro de Ensino Médio 03 do Gama), porém com a decisão de participarmos da FEBRATEC realizamos alguns aprimoramentos no protótipo para melhor apresenta-lo.</a:t>
            </a:r>
          </a:p>
          <a:p>
            <a:endParaRPr lang="pt-BR" sz="4800" dirty="0"/>
          </a:p>
          <a:p>
            <a:endParaRPr lang="pt-BR" sz="4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C3CC45-2D61-40DC-A840-5B42F45CECB3}"/>
              </a:ext>
            </a:extLst>
          </p:cNvPr>
          <p:cNvSpPr txBox="1"/>
          <p:nvPr/>
        </p:nvSpPr>
        <p:spPr>
          <a:xfrm>
            <a:off x="2434229" y="13970822"/>
            <a:ext cx="18096570" cy="880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Objetivos:</a:t>
            </a:r>
          </a:p>
          <a:p>
            <a:pPr algn="just"/>
            <a:r>
              <a:rPr lang="pt-B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 Projeto do Freio Semiautônomo tem como objetivo apresentar uma resolução para o cotidiano das pessoas, tendo em vista garantir mais segurança e diminuir os prejuízos relacionados aos acidentes com automóveis. Já que o protótipo desenvolvido tem a capacidade de calcular a distância em que o veículo se encontra de uma possível colisão, assim parando o motor e acionando um freio em sua roda. </a:t>
            </a:r>
          </a:p>
          <a:p>
            <a:endParaRPr lang="pt-BR" sz="4800" dirty="0"/>
          </a:p>
          <a:p>
            <a:endParaRPr lang="pt-BR" sz="4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2F9264-F97B-4A34-B25B-60228B17EF43}"/>
              </a:ext>
            </a:extLst>
          </p:cNvPr>
          <p:cNvSpPr txBox="1"/>
          <p:nvPr/>
        </p:nvSpPr>
        <p:spPr>
          <a:xfrm>
            <a:off x="21657954" y="8282781"/>
            <a:ext cx="18096570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Desenvolvimento</a:t>
            </a:r>
            <a:r>
              <a:rPr lang="pt-BR" sz="7000" dirty="0"/>
              <a:t>:</a:t>
            </a:r>
          </a:p>
          <a:p>
            <a:pPr algn="just"/>
            <a:r>
              <a:rPr lang="pt-BR" sz="5000" dirty="0">
                <a:latin typeface="Aharoni" panose="02010803020104030203" pitchFamily="2" charset="-79"/>
                <a:cs typeface="Aharoni" panose="02010803020104030203" pitchFamily="2" charset="-79"/>
              </a:rPr>
              <a:t>Com poucos materiais e focando apenas na leitura do sensor e mensagens para um motor. Com o bom desenvolvimento do trabalho (hardware e software) e dos algoritmos utilizados, incluímos a estrutura de um carrinho de brinquedo, com isso podemos visualizar melhor a atuação do protótipo do freio semiautônomo no carrinho.</a:t>
            </a:r>
          </a:p>
          <a:p>
            <a:pPr algn="just"/>
            <a:r>
              <a:rPr lang="pt-BR" sz="5000" dirty="0">
                <a:latin typeface="Aharoni" panose="02010803020104030203" pitchFamily="2" charset="-79"/>
                <a:cs typeface="Aharoni" panose="02010803020104030203" pitchFamily="2" charset="-79"/>
              </a:rPr>
              <a:t>Com o protótipo devidamente montado na estrutura de um carrinho de brinquedo, colocamos um sensor de distância na dianteira do mesmo, para que identifique através de cálculos específicos obstáculos e assim possa parar</a:t>
            </a:r>
            <a:r>
              <a:rPr lang="pt-BR" sz="4800" dirty="0"/>
              <a:t>. </a:t>
            </a:r>
          </a:p>
          <a:p>
            <a:endParaRPr lang="pt-BR" sz="4800" dirty="0"/>
          </a:p>
          <a:p>
            <a:endParaRPr lang="pt-BR" sz="4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49E86D-7832-4574-9912-BBB98131BB6C}"/>
              </a:ext>
            </a:extLst>
          </p:cNvPr>
          <p:cNvSpPr txBox="1"/>
          <p:nvPr/>
        </p:nvSpPr>
        <p:spPr>
          <a:xfrm>
            <a:off x="21600319" y="17787252"/>
            <a:ext cx="1809657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Conclusão:</a:t>
            </a:r>
          </a:p>
          <a:p>
            <a:pPr algn="just"/>
            <a:r>
              <a:rPr lang="pt-BR" sz="5000" dirty="0">
                <a:latin typeface="Aharoni" panose="020B0604020202020204" pitchFamily="2" charset="-79"/>
                <a:cs typeface="Aharoni" panose="020B0604020202020204" pitchFamily="2" charset="-79"/>
              </a:rPr>
              <a:t>A partir desse protótipo podemos imaginá-lo em escala para um automóvel real. Tendo como fim útil evitar colisões e acidentes que possam ser causados por descuido do condutor ou de outro </a:t>
            </a:r>
          </a:p>
          <a:p>
            <a:endParaRPr lang="pt-BR" sz="4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54BD3-9C28-4C66-AC11-BE8F8B7C7A1D}"/>
              </a:ext>
            </a:extLst>
          </p:cNvPr>
          <p:cNvSpPr txBox="1"/>
          <p:nvPr/>
        </p:nvSpPr>
        <p:spPr>
          <a:xfrm>
            <a:off x="21657954" y="22773232"/>
            <a:ext cx="18096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Referências</a:t>
            </a:r>
          </a:p>
          <a:p>
            <a:pPr algn="just"/>
            <a:r>
              <a:rPr lang="pt-BR" sz="5000" dirty="0">
                <a:latin typeface="Aharoni" panose="02010803020104030203" pitchFamily="2" charset="-79"/>
                <a:cs typeface="Aharoni" panose="02010803020104030203" pitchFamily="2" charset="-79"/>
              </a:rPr>
              <a:t>Canal Brincando com Ideias na plataforma :YouTube</a:t>
            </a:r>
          </a:p>
          <a:p>
            <a:pPr algn="just"/>
            <a:r>
              <a:rPr lang="pt-BR" sz="5000" dirty="0">
                <a:latin typeface="Aharoni" panose="02010803020104030203" pitchFamily="2" charset="-79"/>
                <a:cs typeface="Aharoni" panose="02010803020104030203" pitchFamily="2" charset="-79"/>
              </a:rPr>
              <a:t>30 projetos com </a:t>
            </a:r>
            <a:r>
              <a:rPr lang="pt-BR" sz="5000" dirty="0" err="1">
                <a:latin typeface="Aharoni" panose="02010803020104030203" pitchFamily="2" charset="-79"/>
                <a:cs typeface="Aharoni" panose="02010803020104030203" pitchFamily="2" charset="-79"/>
              </a:rPr>
              <a:t>Arduíno</a:t>
            </a:r>
            <a:r>
              <a:rPr lang="pt-BR" sz="5000" dirty="0">
                <a:latin typeface="Aharoni" panose="02010803020104030203" pitchFamily="2" charset="-79"/>
                <a:cs typeface="Aharoni" panose="02010803020104030203" pitchFamily="2" charset="-79"/>
              </a:rPr>
              <a:t>, 2ª edição, Monk, Simon. Editora Bookman.</a:t>
            </a:r>
          </a:p>
          <a:p>
            <a:pPr algn="just"/>
            <a:r>
              <a:rPr lang="pt-BR" sz="5000" dirty="0">
                <a:latin typeface="Aharoni" panose="02010803020104030203" pitchFamily="2" charset="-79"/>
                <a:cs typeface="Aharoni" panose="02010803020104030203" pitchFamily="2" charset="-79"/>
              </a:rPr>
              <a:t>https://portal.vidadesilicio.com.br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491E73-BD8C-4040-9065-72A21DB4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39" y="878737"/>
            <a:ext cx="16313913" cy="301638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F9DBF5-3460-44D3-BC22-75CEFEFB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008" y="21768317"/>
            <a:ext cx="7742117" cy="78662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E8B64A0-4EEE-44FB-A4ED-E188E00D3C29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00680" y="878742"/>
            <a:ext cx="5038725" cy="471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624E36-4EFA-4278-B1BE-8F9196F95A4E}"/>
              </a:ext>
            </a:extLst>
          </p:cNvPr>
          <p:cNvSpPr txBox="1"/>
          <p:nvPr/>
        </p:nvSpPr>
        <p:spPr>
          <a:xfrm>
            <a:off x="9101137" y="4483257"/>
            <a:ext cx="24060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CENTRO DE ENSINO MÉDIO 03 DO GAMA </a:t>
            </a:r>
            <a:endParaRPr lang="pt-BR" sz="4800" dirty="0"/>
          </a:p>
          <a:p>
            <a:pPr algn="ctr"/>
            <a:r>
              <a:rPr lang="pt-BR" sz="4800" b="1" dirty="0"/>
              <a:t>PROFESSOR ORIENTADOR: RODRIGO DAMACENO </a:t>
            </a:r>
            <a:endParaRPr lang="pt-BR" sz="4800" dirty="0"/>
          </a:p>
          <a:p>
            <a:pPr algn="ctr"/>
            <a:r>
              <a:rPr lang="pt-BR" sz="4800" b="1" dirty="0"/>
              <a:t>ALUNOS: GABRIEL AMORIM DA SILVA</a:t>
            </a:r>
            <a:endParaRPr lang="pt-BR" sz="4800" dirty="0"/>
          </a:p>
          <a:p>
            <a:pPr algn="ctr"/>
            <a:r>
              <a:rPr lang="pt-BR" sz="4800" b="1" dirty="0"/>
              <a:t>MARIA LUIZA FIGUEREDO GONÇALVES </a:t>
            </a:r>
            <a:endParaRPr lang="pt-BR" sz="48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04C4A96-98F3-4575-9B80-4AA6DAEC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1" y="21768316"/>
            <a:ext cx="8487892" cy="7866273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558A9B04-3DF6-4B48-B16D-23C01D5F1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3789" y="878737"/>
            <a:ext cx="5038725" cy="50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0074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296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Aharoni</vt:lpstr>
      <vt:lpstr>Century Gothic</vt:lpstr>
      <vt:lpstr>Wingdings 3</vt:lpstr>
      <vt:lpstr>Fatia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Damaceno</dc:creator>
  <cp:lastModifiedBy>Rodrigo Damaceno</cp:lastModifiedBy>
  <cp:revision>12</cp:revision>
  <cp:lastPrinted>2019-08-28T18:54:34Z</cp:lastPrinted>
  <dcterms:created xsi:type="dcterms:W3CDTF">2019-08-28T15:04:23Z</dcterms:created>
  <dcterms:modified xsi:type="dcterms:W3CDTF">2019-08-28T20:09:18Z</dcterms:modified>
</cp:coreProperties>
</file>