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</p:sldIdLst>
  <p:sldSz cx="43200638" cy="323992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64" y="8519837"/>
            <a:ext cx="34560510" cy="8622311"/>
          </a:xfrm>
        </p:spPr>
        <p:txBody>
          <a:bodyPr anchor="b">
            <a:normAutofit/>
          </a:bodyPr>
          <a:lstStyle>
            <a:lvl1pPr algn="l">
              <a:defRPr sz="283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64" y="17159628"/>
            <a:ext cx="34560510" cy="3239929"/>
          </a:xfrm>
        </p:spPr>
        <p:txBody>
          <a:bodyPr>
            <a:normAutofit/>
          </a:bodyPr>
          <a:lstStyle>
            <a:lvl1pPr marL="0" indent="0" algn="l">
              <a:buNone/>
              <a:defRPr sz="9449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026416" y="20427168"/>
            <a:ext cx="10854156" cy="1724962"/>
          </a:xfrm>
        </p:spPr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64" y="20427172"/>
            <a:ext cx="23058341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20422" y="6759855"/>
            <a:ext cx="10260152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18" y="22191772"/>
            <a:ext cx="37590234" cy="3870883"/>
          </a:xfrm>
        </p:spPr>
        <p:txBody>
          <a:bodyPr anchor="b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8018" y="4615812"/>
            <a:ext cx="37560838" cy="1609557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8042" y="26062653"/>
            <a:ext cx="37584555" cy="3528697"/>
          </a:xfrm>
        </p:spPr>
        <p:txBody>
          <a:bodyPr/>
          <a:lstStyle>
            <a:lvl1pPr marL="0" indent="0" algn="l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6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42" y="3559922"/>
            <a:ext cx="37584555" cy="13239711"/>
          </a:xfrm>
        </p:spPr>
        <p:txBody>
          <a:bodyPr anchor="ctr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048" y="17239624"/>
            <a:ext cx="36720542" cy="6287352"/>
          </a:xfrm>
        </p:spPr>
        <p:txBody>
          <a:bodyPr anchor="ctr"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78385" y="1799968"/>
            <a:ext cx="10314152" cy="1724962"/>
          </a:xfrm>
        </p:spPr>
        <p:txBody>
          <a:bodyPr/>
          <a:lstStyle>
            <a:lvl1pPr algn="r">
              <a:defRPr/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08041" y="1799968"/>
            <a:ext cx="22822334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40547" y="1799968"/>
            <a:ext cx="3152050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8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058" y="3559925"/>
            <a:ext cx="35970531" cy="13021292"/>
          </a:xfrm>
        </p:spPr>
        <p:txBody>
          <a:bodyPr anchor="ctr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20064" y="16581219"/>
            <a:ext cx="33990511" cy="2099685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048" y="19722074"/>
            <a:ext cx="36750552" cy="3879907"/>
          </a:xfrm>
        </p:spPr>
        <p:txBody>
          <a:bodyPr anchor="ctr">
            <a:normAutofit/>
          </a:bodyPr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78385" y="1799968"/>
            <a:ext cx="10314152" cy="1724962"/>
          </a:xfrm>
        </p:spPr>
        <p:txBody>
          <a:bodyPr/>
          <a:lstStyle>
            <a:lvl1pPr algn="r">
              <a:defRPr/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08041" y="1792583"/>
            <a:ext cx="22822334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40547" y="1799968"/>
            <a:ext cx="3152050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93518" y="3815916"/>
            <a:ext cx="2160032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77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89071" y="14273686"/>
            <a:ext cx="2160032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77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54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48" y="5313438"/>
            <a:ext cx="36731796" cy="11866676"/>
          </a:xfrm>
        </p:spPr>
        <p:txBody>
          <a:bodyPr anchor="b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010" y="17235762"/>
            <a:ext cx="36726249" cy="4723762"/>
          </a:xfrm>
        </p:spPr>
        <p:txBody>
          <a:bodyPr anchor="t"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78385" y="1789966"/>
            <a:ext cx="10314152" cy="1724962"/>
          </a:xfrm>
        </p:spPr>
        <p:txBody>
          <a:bodyPr/>
          <a:lstStyle>
            <a:lvl1pPr algn="r">
              <a:defRPr/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08041" y="1789966"/>
            <a:ext cx="22822334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40547" y="1799968"/>
            <a:ext cx="3152050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9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60159" y="3599923"/>
            <a:ext cx="30132440" cy="615986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08046" y="10403299"/>
            <a:ext cx="12096179" cy="2916408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808041" y="13722050"/>
            <a:ext cx="12096179" cy="15869316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01350" y="10399770"/>
            <a:ext cx="12096179" cy="2959938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594471" y="13719705"/>
            <a:ext cx="12096179" cy="15871645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296413" y="10359769"/>
            <a:ext cx="12096179" cy="2959938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96418" y="13722050"/>
            <a:ext cx="12096179" cy="15869316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60161" y="3599921"/>
            <a:ext cx="30151551" cy="611986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808041" y="19432677"/>
            <a:ext cx="12096179" cy="3225591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808041" y="11015758"/>
            <a:ext cx="12096179" cy="712094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808041" y="22658259"/>
            <a:ext cx="12096179" cy="6933093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52385" y="19432677"/>
            <a:ext cx="12096179" cy="3225591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5552381" y="11015758"/>
            <a:ext cx="12096179" cy="713305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547590" y="22658254"/>
            <a:ext cx="12096179" cy="6933093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315528" y="19432677"/>
            <a:ext cx="12096179" cy="3225591"/>
          </a:xfrm>
        </p:spPr>
        <p:txBody>
          <a:bodyPr anchor="b">
            <a:noAutofit/>
          </a:bodyPr>
          <a:lstStyle>
            <a:lvl1pPr marL="0" indent="0">
              <a:buNone/>
              <a:defRPr sz="1133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8315524" y="11015765"/>
            <a:ext cx="12096179" cy="712859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315089" y="22658245"/>
            <a:ext cx="12096179" cy="6933093"/>
          </a:xfrm>
        </p:spPr>
        <p:txBody>
          <a:bodyPr anchor="t">
            <a:normAutofit/>
          </a:bodyPr>
          <a:lstStyle>
            <a:lvl1pPr marL="0" indent="0">
              <a:buNone/>
              <a:defRPr sz="661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90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8042" y="10367772"/>
            <a:ext cx="37584555" cy="1922357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3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02489" y="3529923"/>
            <a:ext cx="7290108" cy="2007203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8044" y="3524927"/>
            <a:ext cx="29660446" cy="200770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78385" y="1799968"/>
            <a:ext cx="10314152" cy="1724962"/>
          </a:xfrm>
        </p:spPr>
        <p:txBody>
          <a:bodyPr/>
          <a:lstStyle>
            <a:lvl1pPr algn="r">
              <a:defRPr/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8041" y="1799968"/>
            <a:ext cx="22822334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240547" y="1799968"/>
            <a:ext cx="3152050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3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94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1979"/>
            <a:ext cx="43200638" cy="8797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42" y="3559927"/>
            <a:ext cx="37584555" cy="13237197"/>
          </a:xfrm>
        </p:spPr>
        <p:txBody>
          <a:bodyPr anchor="b">
            <a:normAutofit/>
          </a:bodyPr>
          <a:lstStyle>
            <a:lvl1pPr algn="r">
              <a:defRPr sz="188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044" y="17204627"/>
            <a:ext cx="37584560" cy="6397343"/>
          </a:xfrm>
        </p:spPr>
        <p:txBody>
          <a:bodyPr>
            <a:normAutofit/>
          </a:bodyPr>
          <a:lstStyle>
            <a:lvl1pPr marL="0" indent="0" algn="r">
              <a:buNone/>
              <a:defRPr sz="10393">
                <a:solidFill>
                  <a:schemeClr val="tx1">
                    <a:tint val="75000"/>
                  </a:schemeClr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78385" y="1799968"/>
            <a:ext cx="10314152" cy="1724962"/>
          </a:xfrm>
        </p:spPr>
        <p:txBody>
          <a:bodyPr/>
          <a:lstStyle>
            <a:lvl1pPr algn="r">
              <a:defRPr/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8041" y="1799968"/>
            <a:ext cx="22822334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240549" y="1799968"/>
            <a:ext cx="3152045" cy="1724962"/>
          </a:xfrm>
        </p:spPr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8044" y="10367772"/>
            <a:ext cx="18475449" cy="192235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1500" y="10367772"/>
            <a:ext cx="18461092" cy="192235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0152" y="3599921"/>
            <a:ext cx="30132445" cy="611986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0118" y="10316948"/>
            <a:ext cx="17403370" cy="3892412"/>
          </a:xfrm>
        </p:spPr>
        <p:txBody>
          <a:bodyPr anchor="b">
            <a:normAutofit/>
          </a:bodyPr>
          <a:lstStyle>
            <a:lvl1pPr marL="0" indent="0">
              <a:buNone/>
              <a:defRPr sz="1322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8039" y="14799679"/>
            <a:ext cx="18475449" cy="147916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03577" y="10316948"/>
            <a:ext cx="17389017" cy="3892412"/>
          </a:xfrm>
        </p:spPr>
        <p:txBody>
          <a:bodyPr anchor="b">
            <a:normAutofit/>
          </a:bodyPr>
          <a:lstStyle>
            <a:lvl1pPr marL="0" indent="0">
              <a:buNone/>
              <a:defRPr sz="13228" b="0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31498" y="14799679"/>
            <a:ext cx="18461096" cy="147916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42" y="7199842"/>
            <a:ext cx="14580215" cy="7559834"/>
          </a:xfrm>
        </p:spPr>
        <p:txBody>
          <a:bodyPr anchor="b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0271" y="3527923"/>
            <a:ext cx="22032325" cy="26063427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8042" y="14759676"/>
            <a:ext cx="14580215" cy="14831674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41" y="7199842"/>
            <a:ext cx="19255702" cy="7559834"/>
          </a:xfrm>
        </p:spPr>
        <p:txBody>
          <a:bodyPr anchor="b"/>
          <a:lstStyle>
            <a:lvl1pPr algn="l"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43761" y="3549097"/>
            <a:ext cx="17358842" cy="26042253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8041" y="14759676"/>
            <a:ext cx="19255702" cy="14831674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4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638" cy="51073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0152" y="3611132"/>
            <a:ext cx="30132445" cy="6108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042" y="10367772"/>
            <a:ext cx="37584555" cy="192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94447" y="30029347"/>
            <a:ext cx="1009814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E6F-CD84-4AB5-AC1A-56199C1359D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8042" y="30026961"/>
            <a:ext cx="26838396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50459" y="1799968"/>
            <a:ext cx="934213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4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r" defTabSz="4319900" rtl="0" eaLnBrk="1" latinLnBrk="0" hangingPunct="1">
        <a:lnSpc>
          <a:spcPct val="90000"/>
        </a:lnSpc>
        <a:spcBef>
          <a:spcPct val="0"/>
        </a:spcBef>
        <a:buNone/>
        <a:defRPr sz="18897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0393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AFAE38-D749-4576-B81D-5DD6C2F1348A}"/>
              </a:ext>
            </a:extLst>
          </p:cNvPr>
          <p:cNvSpPr txBox="1"/>
          <p:nvPr/>
        </p:nvSpPr>
        <p:spPr>
          <a:xfrm>
            <a:off x="2434229" y="8819994"/>
            <a:ext cx="180965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Introdução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just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O Projeto robô explorador é um protótipo em miniatura, baseado em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Arduíno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, que visa mimetizar a atuação dos robôs de resgate e auxilio em catástrofes, como por exemplo o robô que ajudou no incêndio da Catedral de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Notre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Dame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 e os que auxiliaram na limpeza da área do desastre em Chernobyl. </a:t>
            </a:r>
            <a:endParaRPr lang="pt-BR" sz="4800" dirty="0">
              <a:latin typeface="+mj-lt"/>
            </a:endParaRPr>
          </a:p>
          <a:p>
            <a:endParaRPr lang="pt-BR" sz="48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C3CC45-2D61-40DC-A840-5B42F45CECB3}"/>
              </a:ext>
            </a:extLst>
          </p:cNvPr>
          <p:cNvSpPr txBox="1"/>
          <p:nvPr/>
        </p:nvSpPr>
        <p:spPr>
          <a:xfrm>
            <a:off x="2434229" y="14927842"/>
            <a:ext cx="18096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Objetivos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just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Nosso objetivo foi produzir um protótipo funciona, versátil e robusto, capaz de se adaptar bem a várias situações.</a:t>
            </a:r>
            <a:endParaRPr lang="pt-BR" sz="4800" dirty="0">
              <a:latin typeface="+mj-lt"/>
            </a:endParaRPr>
          </a:p>
          <a:p>
            <a:endParaRPr lang="pt-BR" sz="48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2F9264-F97B-4A34-B25B-60228B17EF43}"/>
              </a:ext>
            </a:extLst>
          </p:cNvPr>
          <p:cNvSpPr txBox="1"/>
          <p:nvPr/>
        </p:nvSpPr>
        <p:spPr>
          <a:xfrm>
            <a:off x="2405411" y="18618248"/>
            <a:ext cx="1866014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Desenvolvimento</a:t>
            </a:r>
            <a:r>
              <a:rPr lang="pt-BR" sz="4800" dirty="0">
                <a:latin typeface="+mj-lt"/>
              </a:rPr>
              <a:t>:</a:t>
            </a:r>
          </a:p>
          <a:p>
            <a:pPr algn="just"/>
            <a:r>
              <a:rPr lang="pt-BR" sz="4800" dirty="0">
                <a:latin typeface="+mj-lt"/>
              </a:rPr>
              <a:t>Começamos as reuniões no contraturno, com kits iniciantes e poucos materiais, com os mesmos fizemos protótipos visando a feira da própria escola (Centro de Ensino Médio 03 do Gama) e a OBR (Olimpíada Brasileira de Robótica), com o tempo fomos adquirindo materiais novos e melhores. </a:t>
            </a:r>
          </a:p>
          <a:p>
            <a:pPr algn="just"/>
            <a:r>
              <a:rPr lang="pt-BR" sz="4800" dirty="0">
                <a:latin typeface="+mj-lt"/>
              </a:rPr>
              <a:t>  O robô é guiado por um aplicativo de controle (que geralmente usamos no celular) que se comunica com o módulo </a:t>
            </a:r>
            <a:r>
              <a:rPr lang="pt-BR" sz="4800" dirty="0" err="1">
                <a:latin typeface="+mj-lt"/>
              </a:rPr>
              <a:t>bluetooth</a:t>
            </a:r>
            <a:r>
              <a:rPr lang="pt-BR" sz="4800" dirty="0">
                <a:latin typeface="+mj-lt"/>
              </a:rPr>
              <a:t>, deste modo será guiado até o local desejado (acidente ou desastre) e por meio de uma câmera instalada no robô receberemos uma transmissão ao vivo do local, para facilitar a visualização terá uma lanterna.</a:t>
            </a:r>
          </a:p>
          <a:p>
            <a:pPr algn="just"/>
            <a:endParaRPr lang="pt-BR" sz="48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49E86D-7832-4574-9912-BBB98131BB6C}"/>
              </a:ext>
            </a:extLst>
          </p:cNvPr>
          <p:cNvSpPr txBox="1"/>
          <p:nvPr/>
        </p:nvSpPr>
        <p:spPr>
          <a:xfrm>
            <a:off x="21657954" y="16635814"/>
            <a:ext cx="180965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Conclusão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:</a:t>
            </a:r>
          </a:p>
          <a:p>
            <a:pPr algn="just"/>
            <a:r>
              <a:rPr lang="pt-BR" sz="4800" dirty="0">
                <a:latin typeface="+mj-lt"/>
              </a:rPr>
              <a:t>Se torna cada dia mais necessário desenvolver projetos como esse, pois passamos por muitos acidentes e desastres, e uma tecnologia assim é muito útil e pode poupar diversas vidas, já temos ótimos exemplos em escala real como o robô </a:t>
            </a:r>
            <a:r>
              <a:rPr lang="pt-BR" sz="4800" dirty="0" err="1">
                <a:latin typeface="+mj-lt"/>
              </a:rPr>
              <a:t>Colossus</a:t>
            </a:r>
            <a:r>
              <a:rPr lang="pt-BR" sz="4800" dirty="0">
                <a:latin typeface="+mj-lt"/>
              </a:rPr>
              <a:t> que ajudou no incêndio de </a:t>
            </a:r>
            <a:r>
              <a:rPr lang="pt-BR" sz="4800" dirty="0" err="1">
                <a:latin typeface="+mj-lt"/>
              </a:rPr>
              <a:t>Notre</a:t>
            </a:r>
            <a:r>
              <a:rPr lang="pt-BR" sz="4800" dirty="0">
                <a:latin typeface="+mj-lt"/>
              </a:rPr>
              <a:t> </a:t>
            </a:r>
            <a:r>
              <a:rPr lang="pt-BR" sz="4800" dirty="0" err="1">
                <a:latin typeface="+mj-lt"/>
              </a:rPr>
              <a:t>Dame</a:t>
            </a:r>
            <a:r>
              <a:rPr lang="pt-BR" sz="4800" dirty="0">
                <a:latin typeface="+mj-lt"/>
              </a:rPr>
              <a:t>, mas o que torna ainda mais viável é a capacidade de adaptação para diferentes casos.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54BD3-9C28-4C66-AC11-BE8F8B7C7A1D}"/>
              </a:ext>
            </a:extLst>
          </p:cNvPr>
          <p:cNvSpPr txBox="1"/>
          <p:nvPr/>
        </p:nvSpPr>
        <p:spPr>
          <a:xfrm>
            <a:off x="21657954" y="23511895"/>
            <a:ext cx="180965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Referências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anose="02010803020104030203" pitchFamily="2" charset="-79"/>
            </a:endParaRPr>
          </a:p>
          <a:p>
            <a:pPr algn="just"/>
            <a:r>
              <a:rPr lang="pt-BR" sz="4800" dirty="0">
                <a:latin typeface="+mj-lt"/>
                <a:cs typeface="Aharoni" panose="02010803020104030203" pitchFamily="2" charset="-79"/>
              </a:rPr>
              <a:t>Canal Brincando com Ideias na plataforma :YouTube</a:t>
            </a:r>
          </a:p>
          <a:p>
            <a:pPr algn="just"/>
            <a:r>
              <a:rPr lang="pt-BR" sz="4800" dirty="0">
                <a:latin typeface="+mj-lt"/>
                <a:cs typeface="Aharoni" panose="02010803020104030203" pitchFamily="2" charset="-79"/>
              </a:rPr>
              <a:t>30 projetos com </a:t>
            </a:r>
            <a:r>
              <a:rPr lang="pt-BR" sz="4800" dirty="0" err="1">
                <a:latin typeface="+mj-lt"/>
                <a:cs typeface="Aharoni" panose="02010803020104030203" pitchFamily="2" charset="-79"/>
              </a:rPr>
              <a:t>Arduíno</a:t>
            </a:r>
            <a:r>
              <a:rPr lang="pt-BR" sz="4800" dirty="0">
                <a:latin typeface="+mj-lt"/>
                <a:cs typeface="Aharoni" panose="02010803020104030203" pitchFamily="2" charset="-79"/>
              </a:rPr>
              <a:t>, 2ª edição, Monk, Simon. Editora Bookman.</a:t>
            </a:r>
          </a:p>
          <a:p>
            <a:pPr algn="just"/>
            <a:r>
              <a:rPr lang="pt-BR" sz="4800" dirty="0">
                <a:latin typeface="+mj-lt"/>
                <a:cs typeface="Aharoni" panose="02010803020104030203" pitchFamily="2" charset="-79"/>
              </a:rPr>
              <a:t>https://portal.vidadesilicio.com.br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491E73-BD8C-4040-9065-72A21DB4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39" y="878737"/>
            <a:ext cx="16313913" cy="30163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8B64A0-4EEE-44FB-A4ED-E188E00D3C2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80" y="878742"/>
            <a:ext cx="5038725" cy="471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624E36-4EFA-4278-B1BE-8F9196F95A4E}"/>
              </a:ext>
            </a:extLst>
          </p:cNvPr>
          <p:cNvSpPr txBox="1"/>
          <p:nvPr/>
        </p:nvSpPr>
        <p:spPr>
          <a:xfrm>
            <a:off x="9101137" y="4483257"/>
            <a:ext cx="24060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CENTRO DE ENSINO MÉDIO 03 DO GAMA </a:t>
            </a:r>
            <a:endParaRPr lang="pt-BR" sz="4800" dirty="0"/>
          </a:p>
          <a:p>
            <a:pPr algn="ctr"/>
            <a:r>
              <a:rPr lang="pt-BR" sz="4800" b="1" dirty="0"/>
              <a:t>PROFESSOR ORIENTADOR: RODRIGO DAMACENO </a:t>
            </a:r>
            <a:endParaRPr lang="pt-BR" sz="4800" dirty="0"/>
          </a:p>
          <a:p>
            <a:pPr algn="ctr"/>
            <a:r>
              <a:rPr lang="pt-BR" sz="4800" b="1" dirty="0"/>
              <a:t>ALUNOS: </a:t>
            </a:r>
            <a:r>
              <a:rPr lang="pt-BR" sz="4800" dirty="0"/>
              <a:t>YASMIM KEWENNY FERREIRA DE LIMA</a:t>
            </a:r>
          </a:p>
          <a:p>
            <a:pPr algn="ctr"/>
            <a:r>
              <a:rPr lang="pt-BR" sz="4800" dirty="0"/>
              <a:t>RYAN LIRA DA SILVA</a:t>
            </a:r>
          </a:p>
          <a:p>
            <a:pPr algn="ctr"/>
            <a:r>
              <a:rPr lang="pt-BR" sz="4800" dirty="0"/>
              <a:t>LUCAS GOMES DE AQUINO CASASOLA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1F5BEF1-0448-4068-83C5-AC4468389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0067" y="761737"/>
            <a:ext cx="3838818" cy="454997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14CFEF-1D7D-4034-AD3F-ACCA98B443E6}"/>
              </a:ext>
            </a:extLst>
          </p:cNvPr>
          <p:cNvSpPr txBox="1"/>
          <p:nvPr/>
        </p:nvSpPr>
        <p:spPr>
          <a:xfrm>
            <a:off x="21657954" y="9057763"/>
            <a:ext cx="1809657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Resultados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:</a:t>
            </a:r>
          </a:p>
          <a:p>
            <a:pPr algn="just"/>
            <a:r>
              <a:rPr lang="pt-BR" sz="4800" dirty="0">
                <a:latin typeface="+mj-lt"/>
              </a:rPr>
              <a:t>•	Inicialmente começamos com protótipos frágeis, depois conseguimos chassis e montamos um protótipo melhor </a:t>
            </a:r>
          </a:p>
          <a:p>
            <a:pPr algn="just"/>
            <a:r>
              <a:rPr lang="pt-BR" sz="4800" dirty="0">
                <a:latin typeface="+mj-lt"/>
              </a:rPr>
              <a:t>•	Por meio de muitos testes, tentativas e erros, resolução de problemas fomos aperfeiçoando </a:t>
            </a:r>
          </a:p>
          <a:p>
            <a:pPr algn="just"/>
            <a:r>
              <a:rPr lang="pt-BR" sz="4800" dirty="0">
                <a:latin typeface="+mj-lt"/>
              </a:rPr>
              <a:t>•	Testamos a transmissão ao vivo e obtivemos um bom resultado</a:t>
            </a:r>
          </a:p>
          <a:p>
            <a:pPr algn="just"/>
            <a:r>
              <a:rPr lang="pt-BR" sz="4800" dirty="0">
                <a:latin typeface="+mj-lt"/>
              </a:rPr>
              <a:t>•	Continuamos aprimorando para obter cada vez mais melhores resultados e eficácia </a:t>
            </a:r>
          </a:p>
          <a:p>
            <a:pPr algn="just"/>
            <a:endParaRPr lang="pt-BR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930074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330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Trilha de Vapor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Damaceno</dc:creator>
  <cp:lastModifiedBy>Rodrigo Damaceno</cp:lastModifiedBy>
  <cp:revision>15</cp:revision>
  <cp:lastPrinted>2019-08-29T10:00:06Z</cp:lastPrinted>
  <dcterms:created xsi:type="dcterms:W3CDTF">2019-08-28T15:04:23Z</dcterms:created>
  <dcterms:modified xsi:type="dcterms:W3CDTF">2019-08-29T10:05:31Z</dcterms:modified>
</cp:coreProperties>
</file>