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sldIdLst>
    <p:sldId id="256" r:id="rId2"/>
  </p:sldIdLst>
  <p:sldSz cx="43200638" cy="32399288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5" d="100"/>
          <a:sy n="15" d="100"/>
        </p:scale>
        <p:origin x="14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0480303" y="5527112"/>
            <a:ext cx="22747588" cy="23592247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39" y="2519947"/>
            <a:ext cx="29077814" cy="14759680"/>
          </a:xfrm>
        </p:spPr>
        <p:txBody>
          <a:bodyPr anchor="b">
            <a:normAutofit/>
          </a:bodyPr>
          <a:lstStyle>
            <a:lvl1pPr algn="l">
              <a:defRPr sz="20787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37" y="18159607"/>
            <a:ext cx="23406251" cy="9039798"/>
          </a:xfrm>
        </p:spPr>
        <p:txBody>
          <a:bodyPr anchor="t">
            <a:normAutofit/>
          </a:bodyPr>
          <a:lstStyle>
            <a:lvl1pPr marL="0" indent="0" algn="l">
              <a:buNone/>
              <a:defRPr sz="9449">
                <a:solidFill>
                  <a:schemeClr val="bg2">
                    <a:lumMod val="50000"/>
                  </a:schemeClr>
                </a:solidFill>
              </a:defRPr>
            </a:lvl1pPr>
            <a:lvl2pPr marL="2159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9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9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9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9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9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9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E6F-CD84-4AB5-AC1A-56199C1359D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49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40" y="21239533"/>
            <a:ext cx="30968333" cy="719984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2520037" y="2519944"/>
            <a:ext cx="38160564" cy="14759676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7559"/>
            </a:lvl1pPr>
            <a:lvl2pPr marL="2159950" indent="0">
              <a:buNone/>
              <a:defRPr sz="7559"/>
            </a:lvl2pPr>
            <a:lvl3pPr marL="4319900" indent="0">
              <a:buNone/>
              <a:defRPr sz="7559"/>
            </a:lvl3pPr>
            <a:lvl4pPr marL="6479850" indent="0">
              <a:buNone/>
              <a:defRPr sz="7559"/>
            </a:lvl4pPr>
            <a:lvl5pPr marL="8639800" indent="0">
              <a:buNone/>
              <a:defRPr sz="7559"/>
            </a:lvl5pPr>
            <a:lvl6pPr marL="10799750" indent="0">
              <a:buNone/>
              <a:defRPr sz="7559"/>
            </a:lvl6pPr>
            <a:lvl7pPr marL="12959700" indent="0">
              <a:buNone/>
              <a:defRPr sz="7559"/>
            </a:lvl7pPr>
            <a:lvl8pPr marL="15119650" indent="0">
              <a:buNone/>
              <a:defRPr sz="7559"/>
            </a:lvl8pPr>
            <a:lvl9pPr marL="17279600" indent="0">
              <a:buNone/>
              <a:defRPr sz="755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600062" y="18159602"/>
            <a:ext cx="34400502" cy="2159953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7559"/>
            </a:lvl1pPr>
            <a:lvl2pPr marL="2159950" indent="0">
              <a:buFontTx/>
              <a:buNone/>
              <a:defRPr/>
            </a:lvl2pPr>
            <a:lvl3pPr marL="4319900" indent="0">
              <a:buFontTx/>
              <a:buNone/>
              <a:defRPr/>
            </a:lvl3pPr>
            <a:lvl4pPr marL="6479850" indent="0">
              <a:buFontTx/>
              <a:buNone/>
              <a:defRPr/>
            </a:lvl4pPr>
            <a:lvl5pPr marL="8639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E6F-CD84-4AB5-AC1A-56199C1359D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16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37" y="2519945"/>
            <a:ext cx="38160564" cy="13679699"/>
          </a:xfrm>
        </p:spPr>
        <p:txBody>
          <a:bodyPr anchor="ctr">
            <a:normAutofit/>
          </a:bodyPr>
          <a:lstStyle>
            <a:lvl1pPr algn="l">
              <a:defRPr sz="13228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037" y="19439573"/>
            <a:ext cx="30158959" cy="8999802"/>
          </a:xfrm>
        </p:spPr>
        <p:txBody>
          <a:bodyPr anchor="ctr">
            <a:normAutofit/>
          </a:bodyPr>
          <a:lstStyle>
            <a:lvl1pPr marL="0" indent="0" algn="l">
              <a:buNone/>
              <a:defRPr sz="8504">
                <a:solidFill>
                  <a:schemeClr val="bg2">
                    <a:lumMod val="50000"/>
                  </a:schemeClr>
                </a:solidFill>
              </a:defRPr>
            </a:lvl1pPr>
            <a:lvl2pPr marL="215995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2pPr>
            <a:lvl3pPr marL="431990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647985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4pPr>
            <a:lvl5pPr marL="863980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5pPr>
            <a:lvl6pPr marL="1079975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6pPr>
            <a:lvl7pPr marL="1295970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7pPr>
            <a:lvl8pPr marL="1511965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8pPr>
            <a:lvl9pPr marL="1727960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E6F-CD84-4AB5-AC1A-56199C1359D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115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5494" y="2519945"/>
            <a:ext cx="32408921" cy="13679699"/>
          </a:xfrm>
        </p:spPr>
        <p:txBody>
          <a:bodyPr anchor="ctr">
            <a:normAutofit/>
          </a:bodyPr>
          <a:lstStyle>
            <a:lvl1pPr algn="l">
              <a:defRPr sz="13228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40077" y="16199644"/>
            <a:ext cx="30248322" cy="22799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2159950" indent="0">
              <a:buFontTx/>
              <a:buNone/>
              <a:defRPr/>
            </a:lvl2pPr>
            <a:lvl3pPr marL="4319900" indent="0">
              <a:buFontTx/>
              <a:buNone/>
              <a:defRPr/>
            </a:lvl3pPr>
            <a:lvl4pPr marL="6479850" indent="0">
              <a:buFontTx/>
              <a:buNone/>
              <a:defRPr/>
            </a:lvl4pPr>
            <a:lvl5pPr marL="8639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040" y="20319569"/>
            <a:ext cx="30153332" cy="8119806"/>
          </a:xfrm>
        </p:spPr>
        <p:txBody>
          <a:bodyPr anchor="ctr">
            <a:normAutofit/>
          </a:bodyPr>
          <a:lstStyle>
            <a:lvl1pPr marL="0" indent="0" algn="l">
              <a:buNone/>
              <a:defRPr sz="9449">
                <a:solidFill>
                  <a:schemeClr val="bg2">
                    <a:lumMod val="50000"/>
                  </a:schemeClr>
                </a:solidFill>
              </a:defRPr>
            </a:lvl1pPr>
            <a:lvl2pPr marL="215995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2pPr>
            <a:lvl3pPr marL="431990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647985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4pPr>
            <a:lvl5pPr marL="863980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5pPr>
            <a:lvl6pPr marL="1079975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6pPr>
            <a:lvl7pPr marL="1295970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7pPr>
            <a:lvl8pPr marL="1511965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8pPr>
            <a:lvl9pPr marL="1727960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E6F-CD84-4AB5-AC1A-56199C1359D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1080018" y="3357205"/>
            <a:ext cx="2160594" cy="2762661"/>
          </a:xfrm>
          <a:prstGeom prst="rect">
            <a:avLst/>
          </a:prstGeom>
        </p:spPr>
        <p:txBody>
          <a:bodyPr vert="horz" lIns="431991" tIns="215995" rIns="431991" bIns="215995" rtlCol="0" anchor="ctr">
            <a:noAutofit/>
          </a:bodyPr>
          <a:lstStyle/>
          <a:p>
            <a:pPr lvl="0"/>
            <a:r>
              <a:rPr lang="en-US" sz="3779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360539" y="13079717"/>
            <a:ext cx="2160594" cy="2762661"/>
          </a:xfrm>
          <a:prstGeom prst="rect">
            <a:avLst/>
          </a:prstGeom>
        </p:spPr>
        <p:txBody>
          <a:bodyPr vert="horz" lIns="431991" tIns="215995" rIns="431991" bIns="215995" rtlCol="0" anchor="ctr">
            <a:noAutofit/>
          </a:bodyPr>
          <a:lstStyle/>
          <a:p>
            <a:pPr lvl="0" algn="r"/>
            <a:r>
              <a:rPr lang="en-US" sz="3779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3157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40" y="16199644"/>
            <a:ext cx="30153332" cy="8019036"/>
          </a:xfrm>
        </p:spPr>
        <p:txBody>
          <a:bodyPr anchor="b">
            <a:normAutofit/>
          </a:bodyPr>
          <a:lstStyle>
            <a:lvl1pPr algn="l">
              <a:defRPr sz="13228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037" y="24249769"/>
            <a:ext cx="30158959" cy="4189604"/>
          </a:xfrm>
        </p:spPr>
        <p:txBody>
          <a:bodyPr anchor="t">
            <a:normAutofit/>
          </a:bodyPr>
          <a:lstStyle>
            <a:lvl1pPr marL="0" indent="0" algn="l">
              <a:buNone/>
              <a:defRPr sz="8504">
                <a:solidFill>
                  <a:schemeClr val="bg2">
                    <a:lumMod val="50000"/>
                  </a:schemeClr>
                </a:solidFill>
              </a:defRPr>
            </a:lvl1pPr>
            <a:lvl2pPr marL="215995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2pPr>
            <a:lvl3pPr marL="431990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647985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4pPr>
            <a:lvl5pPr marL="863980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5pPr>
            <a:lvl6pPr marL="1079975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6pPr>
            <a:lvl7pPr marL="1295970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7pPr>
            <a:lvl8pPr marL="1511965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8pPr>
            <a:lvl9pPr marL="1727960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E6F-CD84-4AB5-AC1A-56199C1359D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473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5496" y="2519945"/>
            <a:ext cx="32408916" cy="13679699"/>
          </a:xfrm>
        </p:spPr>
        <p:txBody>
          <a:bodyPr anchor="ctr">
            <a:normAutofit/>
          </a:bodyPr>
          <a:lstStyle>
            <a:lvl1pPr algn="l">
              <a:defRPr sz="13228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20040" y="18359596"/>
            <a:ext cx="30153332" cy="495988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9449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037" y="23399486"/>
            <a:ext cx="30153327" cy="5039889"/>
          </a:xfrm>
        </p:spPr>
        <p:txBody>
          <a:bodyPr anchor="t">
            <a:normAutofit/>
          </a:bodyPr>
          <a:lstStyle>
            <a:lvl1pPr marL="0" indent="0" algn="l">
              <a:buNone/>
              <a:defRPr sz="8504">
                <a:solidFill>
                  <a:schemeClr val="bg2">
                    <a:lumMod val="50000"/>
                  </a:schemeClr>
                </a:solidFill>
              </a:defRPr>
            </a:lvl1pPr>
            <a:lvl2pPr marL="215995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2pPr>
            <a:lvl3pPr marL="431990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647985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4pPr>
            <a:lvl5pPr marL="863980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5pPr>
            <a:lvl6pPr marL="1079975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6pPr>
            <a:lvl7pPr marL="1295970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7pPr>
            <a:lvl8pPr marL="1511965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8pPr>
            <a:lvl9pPr marL="1727960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E6F-CD84-4AB5-AC1A-56199C1359D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1080018" y="3357205"/>
            <a:ext cx="2160594" cy="2762661"/>
          </a:xfrm>
          <a:prstGeom prst="rect">
            <a:avLst/>
          </a:prstGeom>
        </p:spPr>
        <p:txBody>
          <a:bodyPr vert="horz" lIns="431991" tIns="215995" rIns="431991" bIns="215995" rtlCol="0" anchor="ctr">
            <a:noAutofit/>
          </a:bodyPr>
          <a:lstStyle/>
          <a:p>
            <a:pPr lvl="0"/>
            <a:r>
              <a:rPr lang="en-US" sz="3779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360539" y="13079717"/>
            <a:ext cx="2160594" cy="2762661"/>
          </a:xfrm>
          <a:prstGeom prst="rect">
            <a:avLst/>
          </a:prstGeom>
        </p:spPr>
        <p:txBody>
          <a:bodyPr vert="horz" lIns="431991" tIns="215995" rIns="431991" bIns="215995" rtlCol="0" anchor="ctr">
            <a:noAutofit/>
          </a:bodyPr>
          <a:lstStyle/>
          <a:p>
            <a:pPr lvl="0" algn="r"/>
            <a:r>
              <a:rPr lang="en-US" sz="3779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663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37" y="2519945"/>
            <a:ext cx="35554815" cy="136796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13228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20040" y="18559595"/>
            <a:ext cx="30153332" cy="395991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9449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037" y="22519515"/>
            <a:ext cx="30153327" cy="5919862"/>
          </a:xfrm>
        </p:spPr>
        <p:txBody>
          <a:bodyPr anchor="t">
            <a:normAutofit/>
          </a:bodyPr>
          <a:lstStyle>
            <a:lvl1pPr marL="0" indent="0" algn="l">
              <a:buNone/>
              <a:defRPr sz="8504">
                <a:solidFill>
                  <a:schemeClr val="bg2">
                    <a:lumMod val="50000"/>
                  </a:schemeClr>
                </a:solidFill>
              </a:defRPr>
            </a:lvl1pPr>
            <a:lvl2pPr marL="215995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2pPr>
            <a:lvl3pPr marL="431990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647985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4pPr>
            <a:lvl5pPr marL="863980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5pPr>
            <a:lvl6pPr marL="1079975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6pPr>
            <a:lvl7pPr marL="1295970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7pPr>
            <a:lvl8pPr marL="1511965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8pPr>
            <a:lvl9pPr marL="1727960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E6F-CD84-4AB5-AC1A-56199C1359D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198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40" y="21239533"/>
            <a:ext cx="30968333" cy="7199842"/>
          </a:xfrm>
        </p:spPr>
        <p:txBody>
          <a:bodyPr>
            <a:normAutofit/>
          </a:bodyPr>
          <a:lstStyle>
            <a:lvl1pPr algn="l">
              <a:defRPr sz="1322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20040" y="2519949"/>
            <a:ext cx="30968333" cy="17799625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E6F-CD84-4AB5-AC1A-56199C1359D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928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022849" y="2519945"/>
            <a:ext cx="9657752" cy="20879541"/>
          </a:xfrm>
        </p:spPr>
        <p:txBody>
          <a:bodyPr vert="eaVert">
            <a:normAutofit/>
          </a:bodyPr>
          <a:lstStyle>
            <a:lvl1pPr>
              <a:defRPr sz="1322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20037" y="2519945"/>
            <a:ext cx="27638260" cy="2591943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E6F-CD84-4AB5-AC1A-56199C1359D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3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40" y="21239533"/>
            <a:ext cx="30968333" cy="719984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040" y="2519944"/>
            <a:ext cx="30968333" cy="177996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E6F-CD84-4AB5-AC1A-56199C1359D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10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37" y="9359792"/>
            <a:ext cx="30248327" cy="10959761"/>
          </a:xfrm>
        </p:spPr>
        <p:txBody>
          <a:bodyPr anchor="b">
            <a:normAutofit/>
          </a:bodyPr>
          <a:lstStyle>
            <a:lvl1pPr algn="l">
              <a:defRPr sz="15118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040" y="21199535"/>
            <a:ext cx="30248322" cy="7239842"/>
          </a:xfrm>
        </p:spPr>
        <p:txBody>
          <a:bodyPr anchor="t">
            <a:normAutofit/>
          </a:bodyPr>
          <a:lstStyle>
            <a:lvl1pPr marL="0" indent="0" algn="l">
              <a:buNone/>
              <a:defRPr sz="8504">
                <a:solidFill>
                  <a:schemeClr val="bg2">
                    <a:lumMod val="50000"/>
                  </a:schemeClr>
                </a:solidFill>
              </a:defRPr>
            </a:lvl1pPr>
            <a:lvl2pPr marL="215995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2pPr>
            <a:lvl3pPr marL="431990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647985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4pPr>
            <a:lvl5pPr marL="863980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5pPr>
            <a:lvl6pPr marL="1079975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6pPr>
            <a:lvl7pPr marL="1295970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7pPr>
            <a:lvl8pPr marL="1511965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8pPr>
            <a:lvl9pPr marL="1727960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E6F-CD84-4AB5-AC1A-56199C1359D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47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40" y="21239533"/>
            <a:ext cx="30968333" cy="7199842"/>
          </a:xfrm>
        </p:spPr>
        <p:txBody>
          <a:bodyPr>
            <a:normAutofit/>
          </a:bodyPr>
          <a:lstStyle>
            <a:lvl1pPr>
              <a:defRPr sz="1511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2520040" y="2519947"/>
            <a:ext cx="18661537" cy="1779961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22027233" y="2519944"/>
            <a:ext cx="18653368" cy="1775961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E6F-CD84-4AB5-AC1A-56199C1359D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20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40" y="21239533"/>
            <a:ext cx="30968333" cy="7199842"/>
          </a:xfrm>
        </p:spPr>
        <p:txBody>
          <a:bodyPr>
            <a:normAutofit/>
          </a:bodyPr>
          <a:lstStyle>
            <a:lvl1pPr>
              <a:defRPr sz="1511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58" y="2519944"/>
            <a:ext cx="17560256" cy="2879937"/>
          </a:xfrm>
        </p:spPr>
        <p:txBody>
          <a:bodyPr anchor="b">
            <a:noAutofit/>
          </a:bodyPr>
          <a:lstStyle>
            <a:lvl1pPr marL="0" indent="0">
              <a:buNone/>
              <a:defRPr sz="11338" b="0" cap="all">
                <a:solidFill>
                  <a:schemeClr val="tx1"/>
                </a:solidFill>
              </a:defRPr>
            </a:lvl1pPr>
            <a:lvl2pPr marL="2159950" indent="0">
              <a:buNone/>
              <a:defRPr sz="9449" b="1"/>
            </a:lvl2pPr>
            <a:lvl3pPr marL="4319900" indent="0">
              <a:buNone/>
              <a:defRPr sz="8504" b="1"/>
            </a:lvl3pPr>
            <a:lvl4pPr marL="6479850" indent="0">
              <a:buNone/>
              <a:defRPr sz="7559" b="1"/>
            </a:lvl4pPr>
            <a:lvl5pPr marL="8639800" indent="0">
              <a:buNone/>
              <a:defRPr sz="7559" b="1"/>
            </a:lvl5pPr>
            <a:lvl6pPr marL="10799750" indent="0">
              <a:buNone/>
              <a:defRPr sz="7559" b="1"/>
            </a:lvl6pPr>
            <a:lvl7pPr marL="12959700" indent="0">
              <a:buNone/>
              <a:defRPr sz="7559" b="1"/>
            </a:lvl7pPr>
            <a:lvl8pPr marL="15119650" indent="0">
              <a:buNone/>
              <a:defRPr sz="7559" b="1"/>
            </a:lvl8pPr>
            <a:lvl9pPr marL="17279600" indent="0">
              <a:buNone/>
              <a:defRPr sz="755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20035" y="5399884"/>
            <a:ext cx="18640277" cy="14919674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937424" y="2677443"/>
            <a:ext cx="17783181" cy="2722438"/>
          </a:xfrm>
        </p:spPr>
        <p:txBody>
          <a:bodyPr anchor="b">
            <a:noAutofit/>
          </a:bodyPr>
          <a:lstStyle>
            <a:lvl1pPr marL="0" indent="0">
              <a:buNone/>
              <a:defRPr sz="11338" b="0" cap="all">
                <a:solidFill>
                  <a:schemeClr val="tx1"/>
                </a:solidFill>
              </a:defRPr>
            </a:lvl1pPr>
            <a:lvl2pPr marL="2159950" indent="0">
              <a:buNone/>
              <a:defRPr sz="9449" b="1"/>
            </a:lvl2pPr>
            <a:lvl3pPr marL="4319900" indent="0">
              <a:buNone/>
              <a:defRPr sz="8504" b="1"/>
            </a:lvl3pPr>
            <a:lvl4pPr marL="6479850" indent="0">
              <a:buNone/>
              <a:defRPr sz="7559" b="1"/>
            </a:lvl4pPr>
            <a:lvl5pPr marL="8639800" indent="0">
              <a:buNone/>
              <a:defRPr sz="7559" b="1"/>
            </a:lvl5pPr>
            <a:lvl6pPr marL="10799750" indent="0">
              <a:buNone/>
              <a:defRPr sz="7559" b="1"/>
            </a:lvl6pPr>
            <a:lvl7pPr marL="12959700" indent="0">
              <a:buNone/>
              <a:defRPr sz="7559" b="1"/>
            </a:lvl7pPr>
            <a:lvl8pPr marL="15119650" indent="0">
              <a:buNone/>
              <a:defRPr sz="7559" b="1"/>
            </a:lvl8pPr>
            <a:lvl9pPr marL="17279600" indent="0">
              <a:buNone/>
              <a:defRPr sz="755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027235" y="5399881"/>
            <a:ext cx="18693371" cy="1487967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E6F-CD84-4AB5-AC1A-56199C1359D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55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40" y="21239533"/>
            <a:ext cx="30968333" cy="7199842"/>
          </a:xfrm>
        </p:spPr>
        <p:txBody>
          <a:bodyPr>
            <a:normAutofit/>
          </a:bodyPr>
          <a:lstStyle>
            <a:lvl1pPr>
              <a:defRPr sz="1511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E6F-CD84-4AB5-AC1A-56199C1359D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16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E6F-CD84-4AB5-AC1A-56199C1359D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68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0380" y="2519945"/>
            <a:ext cx="15120223" cy="7199842"/>
          </a:xfrm>
        </p:spPr>
        <p:txBody>
          <a:bodyPr anchor="b">
            <a:normAutofit/>
          </a:bodyPr>
          <a:lstStyle>
            <a:lvl1pPr algn="l">
              <a:defRPr sz="9449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035" y="2519945"/>
            <a:ext cx="20970806" cy="2591943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0380" y="10439783"/>
            <a:ext cx="15120223" cy="9879784"/>
          </a:xfrm>
        </p:spPr>
        <p:txBody>
          <a:bodyPr anchor="t">
            <a:normAutofit/>
          </a:bodyPr>
          <a:lstStyle>
            <a:lvl1pPr marL="0" indent="0">
              <a:buNone/>
              <a:defRPr sz="7559"/>
            </a:lvl1pPr>
            <a:lvl2pPr marL="2159950" indent="0">
              <a:buNone/>
              <a:defRPr sz="5669"/>
            </a:lvl2pPr>
            <a:lvl3pPr marL="4319900" indent="0">
              <a:buNone/>
              <a:defRPr sz="4724"/>
            </a:lvl3pPr>
            <a:lvl4pPr marL="6479850" indent="0">
              <a:buNone/>
              <a:defRPr sz="4252"/>
            </a:lvl4pPr>
            <a:lvl5pPr marL="8639800" indent="0">
              <a:buNone/>
              <a:defRPr sz="4252"/>
            </a:lvl5pPr>
            <a:lvl6pPr marL="10799750" indent="0">
              <a:buNone/>
              <a:defRPr sz="4252"/>
            </a:lvl6pPr>
            <a:lvl7pPr marL="12959700" indent="0">
              <a:buNone/>
              <a:defRPr sz="4252"/>
            </a:lvl7pPr>
            <a:lvl8pPr marL="15119650" indent="0">
              <a:buNone/>
              <a:defRPr sz="4252"/>
            </a:lvl8pPr>
            <a:lvl9pPr marL="17279600" indent="0">
              <a:buNone/>
              <a:defRPr sz="425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E6F-CD84-4AB5-AC1A-56199C1359D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87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314" y="6839850"/>
            <a:ext cx="16834538" cy="5399881"/>
          </a:xfrm>
        </p:spPr>
        <p:txBody>
          <a:bodyPr anchor="b">
            <a:normAutofit/>
          </a:bodyPr>
          <a:lstStyle>
            <a:lvl1pPr algn="l">
              <a:defRPr sz="11338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3600053" y="4319905"/>
            <a:ext cx="15500893" cy="22679502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7559"/>
            </a:lvl1pPr>
            <a:lvl2pPr marL="2159950" indent="0">
              <a:buNone/>
              <a:defRPr sz="7559"/>
            </a:lvl2pPr>
            <a:lvl3pPr marL="4319900" indent="0">
              <a:buNone/>
              <a:defRPr sz="7559"/>
            </a:lvl3pPr>
            <a:lvl4pPr marL="6479850" indent="0">
              <a:buNone/>
              <a:defRPr sz="7559"/>
            </a:lvl4pPr>
            <a:lvl5pPr marL="8639800" indent="0">
              <a:buNone/>
              <a:defRPr sz="7559"/>
            </a:lvl5pPr>
            <a:lvl6pPr marL="10799750" indent="0">
              <a:buNone/>
              <a:defRPr sz="7559"/>
            </a:lvl6pPr>
            <a:lvl7pPr marL="12959700" indent="0">
              <a:buNone/>
              <a:defRPr sz="7559"/>
            </a:lvl7pPr>
            <a:lvl8pPr marL="15119650" indent="0">
              <a:buNone/>
              <a:defRPr sz="7559"/>
            </a:lvl8pPr>
            <a:lvl9pPr marL="17279600" indent="0">
              <a:buNone/>
              <a:defRPr sz="755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241388" y="12959715"/>
            <a:ext cx="16839098" cy="9839784"/>
          </a:xfrm>
        </p:spPr>
        <p:txBody>
          <a:bodyPr anchor="t">
            <a:normAutofit/>
          </a:bodyPr>
          <a:lstStyle>
            <a:lvl1pPr marL="0" indent="0">
              <a:buNone/>
              <a:defRPr sz="8504"/>
            </a:lvl1pPr>
            <a:lvl2pPr marL="2159950" indent="0">
              <a:buNone/>
              <a:defRPr sz="5669"/>
            </a:lvl2pPr>
            <a:lvl3pPr marL="4319900" indent="0">
              <a:buNone/>
              <a:defRPr sz="4724"/>
            </a:lvl3pPr>
            <a:lvl4pPr marL="6479850" indent="0">
              <a:buNone/>
              <a:defRPr sz="4252"/>
            </a:lvl4pPr>
            <a:lvl5pPr marL="8639800" indent="0">
              <a:buNone/>
              <a:defRPr sz="4252"/>
            </a:lvl5pPr>
            <a:lvl6pPr marL="10799750" indent="0">
              <a:buNone/>
              <a:defRPr sz="4252"/>
            </a:lvl6pPr>
            <a:lvl7pPr marL="12959700" indent="0">
              <a:buNone/>
              <a:defRPr sz="4252"/>
            </a:lvl7pPr>
            <a:lvl8pPr marL="15119650" indent="0">
              <a:buNone/>
              <a:defRPr sz="4252"/>
            </a:lvl8pPr>
            <a:lvl9pPr marL="17279600" indent="0">
              <a:buNone/>
              <a:defRPr sz="425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E6F-CD84-4AB5-AC1A-56199C1359D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20037" y="29159362"/>
            <a:ext cx="27457369" cy="1724962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77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1515465" y="18399600"/>
            <a:ext cx="11671618" cy="12559722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0040" y="21239533"/>
            <a:ext cx="30968333" cy="719984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040" y="2519949"/>
            <a:ext cx="30968333" cy="17799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104041" y="29159376"/>
            <a:ext cx="5671562" cy="172496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4724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D557E6F-CD84-4AB5-AC1A-56199C1359D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0037" y="29159362"/>
            <a:ext cx="27457369" cy="172496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4724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730117" y="26354438"/>
            <a:ext cx="4048439" cy="31649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228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758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  <p:sldLayoutId id="2147483922" r:id="rId17"/>
  </p:sldLayoutIdLst>
  <p:txStyles>
    <p:titleStyle>
      <a:lvl1pPr algn="l" defTabSz="2159950" rtl="0" eaLnBrk="1" latinLnBrk="0" hangingPunct="1">
        <a:spcBef>
          <a:spcPct val="0"/>
        </a:spcBef>
        <a:buNone/>
        <a:defRPr sz="15118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349969" indent="-1349969" algn="l" defTabSz="2159950" rtl="0" eaLnBrk="1" latinLnBrk="0" hangingPunct="1">
        <a:spcBef>
          <a:spcPct val="20000"/>
        </a:spcBef>
        <a:spcAft>
          <a:spcPts val="2835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9449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3509919" indent="-1349969" algn="l" defTabSz="2159950" rtl="0" eaLnBrk="1" latinLnBrk="0" hangingPunct="1">
        <a:spcBef>
          <a:spcPct val="20000"/>
        </a:spcBef>
        <a:spcAft>
          <a:spcPts val="2835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8504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5669869" indent="-1349969" algn="l" defTabSz="2159950" rtl="0" eaLnBrk="1" latinLnBrk="0" hangingPunct="1">
        <a:spcBef>
          <a:spcPct val="20000"/>
        </a:spcBef>
        <a:spcAft>
          <a:spcPts val="2835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7559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7289831" indent="-809981" algn="l" defTabSz="2159950" rtl="0" eaLnBrk="1" latinLnBrk="0" hangingPunct="1">
        <a:spcBef>
          <a:spcPct val="20000"/>
        </a:spcBef>
        <a:spcAft>
          <a:spcPts val="2835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6614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9449781" indent="-809981" algn="l" defTabSz="2159950" rtl="0" eaLnBrk="1" latinLnBrk="0" hangingPunct="1">
        <a:spcBef>
          <a:spcPct val="20000"/>
        </a:spcBef>
        <a:spcAft>
          <a:spcPts val="2835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6614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11879725" indent="-1079975" algn="l" defTabSz="2159950" rtl="0" eaLnBrk="1" latinLnBrk="0" hangingPunct="1">
        <a:spcBef>
          <a:spcPct val="20000"/>
        </a:spcBef>
        <a:spcAft>
          <a:spcPts val="2835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6614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14039675" indent="-1079975" algn="l" defTabSz="2159950" rtl="0" eaLnBrk="1" latinLnBrk="0" hangingPunct="1">
        <a:spcBef>
          <a:spcPct val="20000"/>
        </a:spcBef>
        <a:spcAft>
          <a:spcPts val="2835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6614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16199625" indent="-1079975" algn="l" defTabSz="2159950" rtl="0" eaLnBrk="1" latinLnBrk="0" hangingPunct="1">
        <a:spcBef>
          <a:spcPct val="20000"/>
        </a:spcBef>
        <a:spcAft>
          <a:spcPts val="2835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6614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18359575" indent="-1079975" algn="l" defTabSz="2159950" rtl="0" eaLnBrk="1" latinLnBrk="0" hangingPunct="1">
        <a:spcBef>
          <a:spcPct val="20000"/>
        </a:spcBef>
        <a:spcAft>
          <a:spcPts val="2835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6614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5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1pPr>
      <a:lvl2pPr marL="2159950" algn="l" defTabSz="215995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319900" algn="l" defTabSz="215995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3pPr>
      <a:lvl4pPr marL="6479850" algn="l" defTabSz="215995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8639800" algn="l" defTabSz="215995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0799750" algn="l" defTabSz="215995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2959700" algn="l" defTabSz="215995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5119650" algn="l" defTabSz="215995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7279600" algn="l" defTabSz="215995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8AFAE38-D749-4576-B81D-5DD6C2F1348A}"/>
              </a:ext>
            </a:extLst>
          </p:cNvPr>
          <p:cNvSpPr txBox="1"/>
          <p:nvPr/>
        </p:nvSpPr>
        <p:spPr>
          <a:xfrm>
            <a:off x="2155176" y="8719180"/>
            <a:ext cx="1880173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5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Introdução:</a:t>
            </a:r>
            <a:endParaRPr lang="pt-BR" sz="5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pt-PT" sz="4800" dirty="0">
                <a:latin typeface="Abadi" panose="020B0604020202020204" pitchFamily="34" charset="0"/>
              </a:rPr>
              <a:t>Com o intuito de se aprofundar mais na robótica, levamos um simples projeto da feira de ciências de nossa escola, para uma das competições mais disputadas nesse quesito, a OBR (Olimpíada brasileira de robótica), e com isso transformamos um projeto, inicialmente, com anseio de aprendizado, em um protótipo que se aplica as condições necessárias para a olimpíada</a:t>
            </a:r>
            <a:r>
              <a:rPr lang="pt-PT" sz="4400" dirty="0">
                <a:latin typeface="Abadi" panose="020B0604020202020204" pitchFamily="34" charset="0"/>
              </a:rPr>
              <a:t>.</a:t>
            </a:r>
            <a:endParaRPr lang="pt-BR" sz="4400" dirty="0">
              <a:latin typeface="Abadi" panose="020B0604020202020204" pitchFamily="34" charset="0"/>
            </a:endParaRPr>
          </a:p>
          <a:p>
            <a:pPr algn="ctr"/>
            <a:endParaRPr lang="pt-BR" sz="4400" dirty="0"/>
          </a:p>
          <a:p>
            <a:pPr algn="ctr"/>
            <a:endParaRPr lang="pt-BR" sz="48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3C3CC45-2D61-40DC-A840-5B42F45CECB3}"/>
              </a:ext>
            </a:extLst>
          </p:cNvPr>
          <p:cNvSpPr txBox="1"/>
          <p:nvPr/>
        </p:nvSpPr>
        <p:spPr>
          <a:xfrm>
            <a:off x="2155176" y="14625769"/>
            <a:ext cx="1847917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5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Objetivo:</a:t>
            </a:r>
            <a:endParaRPr lang="pt-BR" sz="5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5800" lvl="0" indent="-685800" algn="just">
              <a:buFont typeface="Arial" panose="020B0604020202020204" pitchFamily="34" charset="0"/>
              <a:buChar char="•"/>
            </a:pPr>
            <a:r>
              <a:rPr lang="pt-PT" sz="4800" dirty="0">
                <a:latin typeface="Abadi" panose="020B0604020104020204" pitchFamily="34" charset="0"/>
              </a:rPr>
              <a:t>Elaborar um robô que seja utilizado na OBR.</a:t>
            </a:r>
            <a:endParaRPr lang="pt-BR" sz="4800" dirty="0">
              <a:latin typeface="Abadi" panose="020B0604020104020204" pitchFamily="34" charset="0"/>
            </a:endParaRPr>
          </a:p>
          <a:p>
            <a:pPr marL="685800" lvl="0" indent="-685800" algn="just">
              <a:buFont typeface="Arial" panose="020B0604020202020204" pitchFamily="34" charset="0"/>
              <a:buChar char="•"/>
            </a:pPr>
            <a:r>
              <a:rPr lang="pt-PT" sz="4800" dirty="0">
                <a:latin typeface="Abadi" panose="020B0604020104020204" pitchFamily="34" charset="0"/>
              </a:rPr>
              <a:t>Desenvolver esse projeto ao máximo, para que o mesmo, não encontre dificuldade nos desafios encontrados no percurso.</a:t>
            </a:r>
            <a:endParaRPr lang="pt-BR" sz="4800" dirty="0">
              <a:latin typeface="Abadi" panose="020B0604020104020204" pitchFamily="34" charset="0"/>
            </a:endParaRPr>
          </a:p>
          <a:p>
            <a:pPr marL="685800" lvl="0" indent="-685800" algn="just">
              <a:buFont typeface="Arial" panose="020B0604020202020204" pitchFamily="34" charset="0"/>
              <a:buChar char="•"/>
            </a:pPr>
            <a:r>
              <a:rPr lang="pt-PT" sz="4800" dirty="0">
                <a:latin typeface="Abadi" panose="020B0604020104020204" pitchFamily="34" charset="0"/>
              </a:rPr>
              <a:t>Continuar a atualizar e desenvolver o protótipo, para que ele possa ter uma ótima eficácia nos que se é buscado.</a:t>
            </a:r>
            <a:endParaRPr lang="pt-BR" sz="4800" dirty="0">
              <a:latin typeface="Abadi" panose="020B0604020104020204" pitchFamily="34" charset="0"/>
            </a:endParaRPr>
          </a:p>
          <a:p>
            <a:pPr algn="just"/>
            <a:endParaRPr lang="pt-BR" sz="4400" dirty="0">
              <a:latin typeface="Abadi" panose="020B0604020104020204" pitchFamily="34" charset="0"/>
            </a:endParaRPr>
          </a:p>
          <a:p>
            <a:endParaRPr lang="pt-BR" sz="4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62F9264-F97B-4A34-B25B-60228B17EF43}"/>
              </a:ext>
            </a:extLst>
          </p:cNvPr>
          <p:cNvSpPr txBox="1"/>
          <p:nvPr/>
        </p:nvSpPr>
        <p:spPr>
          <a:xfrm>
            <a:off x="21787462" y="8719180"/>
            <a:ext cx="18801738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5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Desenvolvimento:</a:t>
            </a:r>
            <a:endParaRPr lang="pt-BR" sz="5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pt-PT" sz="4800" dirty="0">
                <a:latin typeface="Abadi" panose="020B0604020104020204" pitchFamily="34" charset="0"/>
              </a:rPr>
              <a:t>Como foi relatado, esse protótipo teve seu início na feira de ciências, e vem sendo otimizado para ser utilizado na OBR. No início, o então chamado 'Sexta-Feira' era um projeto que nos levava a quebrar a cabeça, com os problemas encontrados na sua criação.</a:t>
            </a:r>
            <a:endParaRPr lang="pt-BR" sz="4800" dirty="0">
              <a:latin typeface="Abadi" panose="020B0604020104020204" pitchFamily="34" charset="0"/>
            </a:endParaRPr>
          </a:p>
          <a:p>
            <a:pPr algn="just"/>
            <a:r>
              <a:rPr lang="pt-PT" sz="4800" dirty="0">
                <a:latin typeface="Abadi" panose="020B0604020104020204" pitchFamily="34" charset="0"/>
              </a:rPr>
              <a:t>Então fomos utilizando dos recursos que tínhamos para transformar o projeto no robô aguardado, assim conseguimos expor o mesmo na feira.</a:t>
            </a:r>
            <a:endParaRPr lang="pt-BR" sz="4800" dirty="0">
              <a:latin typeface="Abadi" panose="020B0604020104020204" pitchFamily="34" charset="0"/>
            </a:endParaRPr>
          </a:p>
          <a:p>
            <a:pPr algn="just"/>
            <a:r>
              <a:rPr lang="pt-PT" sz="4800" dirty="0">
                <a:latin typeface="Abadi" panose="020B0604020104020204" pitchFamily="34" charset="0"/>
              </a:rPr>
              <a:t>Por fim, continuamos a trabalhar nele desenvolvendo tanto a parte de hardware como a parte de software até levá-lo a OBR</a:t>
            </a:r>
            <a:r>
              <a:rPr lang="pt-PT" sz="4800" dirty="0"/>
              <a:t>.</a:t>
            </a:r>
            <a:endParaRPr lang="pt-BR" sz="48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3D351CF-BE9C-4B49-9F78-972B9D3ECCB3}"/>
              </a:ext>
            </a:extLst>
          </p:cNvPr>
          <p:cNvSpPr txBox="1"/>
          <p:nvPr/>
        </p:nvSpPr>
        <p:spPr>
          <a:xfrm>
            <a:off x="21787462" y="16817735"/>
            <a:ext cx="1880173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5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</a:t>
            </a:r>
            <a:r>
              <a:rPr lang="pt-PT" sz="4400" dirty="0">
                <a:solidFill>
                  <a:srgbClr val="FF0000"/>
                </a:solidFill>
              </a:rPr>
              <a:t>:</a:t>
            </a:r>
            <a:endParaRPr lang="pt-BR" sz="4400" dirty="0">
              <a:solidFill>
                <a:srgbClr val="FF0000"/>
              </a:solidFill>
            </a:endParaRPr>
          </a:p>
          <a:p>
            <a:pPr algn="just"/>
            <a:r>
              <a:rPr lang="pt-PT" sz="4800" dirty="0">
                <a:latin typeface="Abadi" panose="020B0604020104020204" pitchFamily="34" charset="0"/>
              </a:rPr>
              <a:t>Construímos com sucesso um protótipo que foi capaz de superar boa parte dos desafios propostos pela Olimpíada Brasileira de Robótica e com isso conseguimos a 14° colocação na competição (na nossa primeira participação) num total de 87 equipes inscritas, superando nossas expectativas.</a:t>
            </a:r>
            <a:endParaRPr lang="pt-BR" sz="4800" dirty="0">
              <a:latin typeface="Abadi" panose="020B0604020104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449E86D-7832-4574-9912-BBB98131BB6C}"/>
              </a:ext>
            </a:extLst>
          </p:cNvPr>
          <p:cNvSpPr txBox="1"/>
          <p:nvPr/>
        </p:nvSpPr>
        <p:spPr>
          <a:xfrm>
            <a:off x="21600319" y="21982477"/>
            <a:ext cx="1898888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5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Conclusão:</a:t>
            </a:r>
            <a:endParaRPr lang="pt-BR" sz="5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pt-PT" sz="4800" dirty="0">
                <a:latin typeface="Abadi" panose="020B0604020104020204" pitchFamily="34" charset="0"/>
              </a:rPr>
              <a:t>A Competição nos possibilitou participar de várias experiências e com isso adquirimos novos conhecimentos.</a:t>
            </a:r>
            <a:endParaRPr lang="pt-BR" sz="4800" dirty="0">
              <a:latin typeface="Abadi" panose="020B0604020104020204" pitchFamily="34" charset="0"/>
            </a:endParaRPr>
          </a:p>
          <a:p>
            <a:pPr algn="just"/>
            <a:r>
              <a:rPr lang="pt-PT" sz="4800" dirty="0">
                <a:latin typeface="Abadi" panose="020B0604020104020204" pitchFamily="34" charset="0"/>
              </a:rPr>
              <a:t>O Andamento da criação do protótipo teve seus altos e baixos, e cada desafio superado era de alta importância para a elevação do nosso entendimento sobre Robótica</a:t>
            </a:r>
            <a:endParaRPr lang="pt-BR" sz="4800" dirty="0">
              <a:latin typeface="Abadi" panose="020B0604020104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EF54BD3-9C28-4C66-AC11-BE8F8B7C7A1D}"/>
              </a:ext>
            </a:extLst>
          </p:cNvPr>
          <p:cNvSpPr txBox="1"/>
          <p:nvPr/>
        </p:nvSpPr>
        <p:spPr>
          <a:xfrm>
            <a:off x="21600322" y="27126377"/>
            <a:ext cx="189888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Referências:</a:t>
            </a:r>
          </a:p>
          <a:p>
            <a:pPr algn="just"/>
            <a:r>
              <a:rPr lang="pt-BR" sz="4800" dirty="0">
                <a:latin typeface="Abadi" panose="020B0604020104020204" pitchFamily="34" charset="0"/>
              </a:rPr>
              <a:t>Canal Brincando com Ideias na plataforma YouTube</a:t>
            </a:r>
          </a:p>
          <a:p>
            <a:pPr algn="just"/>
            <a:r>
              <a:rPr lang="pt-BR" sz="4800" dirty="0">
                <a:latin typeface="Abadi" panose="020B0604020104020204" pitchFamily="34" charset="0"/>
              </a:rPr>
              <a:t>30 projetos com Arduino, 2ª edição, Monk, Simon. Editora Bookman.</a:t>
            </a:r>
          </a:p>
          <a:p>
            <a:pPr algn="just"/>
            <a:r>
              <a:rPr lang="pt-BR" sz="4800" dirty="0">
                <a:latin typeface="Abadi" panose="020B0604020104020204" pitchFamily="34" charset="0"/>
              </a:rPr>
              <a:t>https://portal.vidadesilicio.com.br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8491E73-BD8C-4040-9065-72A21DB49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9958" y="1264969"/>
            <a:ext cx="16313913" cy="301638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E8B64A0-4EEE-44FB-A4ED-E188E00D3C29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67086" y="1045029"/>
            <a:ext cx="6290267" cy="5366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1624E36-4EFA-4278-B1BE-8F9196F95A4E}"/>
              </a:ext>
            </a:extLst>
          </p:cNvPr>
          <p:cNvSpPr txBox="1"/>
          <p:nvPr/>
        </p:nvSpPr>
        <p:spPr>
          <a:xfrm>
            <a:off x="9257006" y="4483257"/>
            <a:ext cx="240606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/>
              <a:t>CENTRO DE ENSINO MÉDIO 03 DO GAMA </a:t>
            </a:r>
            <a:endParaRPr lang="pt-BR" sz="4800" dirty="0"/>
          </a:p>
          <a:p>
            <a:pPr algn="ctr"/>
            <a:r>
              <a:rPr lang="pt-BR" sz="4800" b="1" dirty="0"/>
              <a:t>PROFESSOR ORIENTADOR: RODRIGO DAMACENO </a:t>
            </a:r>
            <a:endParaRPr lang="pt-BR" sz="4800" dirty="0"/>
          </a:p>
          <a:p>
            <a:pPr algn="ctr"/>
            <a:r>
              <a:rPr lang="pt-BR" sz="4800" b="1" dirty="0"/>
              <a:t>ALUNOS: NEEMIAS CALEBE NEIVA GOMES</a:t>
            </a:r>
          </a:p>
          <a:p>
            <a:pPr algn="ctr"/>
            <a:r>
              <a:rPr lang="pt-BR" sz="4800" b="1" dirty="0"/>
              <a:t>PEDRO HENRIQUE SILVA DO CARMO</a:t>
            </a:r>
          </a:p>
        </p:txBody>
      </p:sp>
      <p:pic>
        <p:nvPicPr>
          <p:cNvPr id="21" name="Imagem 20" descr="Uma imagem contendo equipamentos eletrônicos, circuito&#10;&#10;Descrição gerada automaticamente">
            <a:extLst>
              <a:ext uri="{FF2B5EF4-FFF2-40B4-BE49-F238E27FC236}">
                <a16:creationId xmlns:a16="http://schemas.microsoft.com/office/drawing/2014/main" id="{EDFA5426-E2A3-4F62-922F-CC44E022F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067" y="20738492"/>
            <a:ext cx="9048285" cy="7457182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24359809-C5F2-4FA1-B5B3-3BEB3928DE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438" y="20721404"/>
            <a:ext cx="8452009" cy="7457182"/>
          </a:xfrm>
          <a:prstGeom prst="rect">
            <a:avLst/>
          </a:prstGeom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5AC18670-ED84-4172-BB09-3D91F013F2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47342" y="1454444"/>
            <a:ext cx="5038725" cy="495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00744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370</Words>
  <Application>Microsoft Office PowerPoint</Application>
  <PresentationFormat>Personalizar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Abadi</vt:lpstr>
      <vt:lpstr>Arial</vt:lpstr>
      <vt:lpstr>Century Gothic</vt:lpstr>
      <vt:lpstr>Wingdings 3</vt:lpstr>
      <vt:lpstr>Fatia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Damaceno</dc:creator>
  <cp:lastModifiedBy>Rodrigo Damaceno</cp:lastModifiedBy>
  <cp:revision>18</cp:revision>
  <cp:lastPrinted>2019-08-28T18:54:34Z</cp:lastPrinted>
  <dcterms:created xsi:type="dcterms:W3CDTF">2019-08-28T15:04:23Z</dcterms:created>
  <dcterms:modified xsi:type="dcterms:W3CDTF">2019-08-28T20:09:23Z</dcterms:modified>
</cp:coreProperties>
</file>