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9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6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947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28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392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76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91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6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9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5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6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0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8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6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2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0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F859A-2D68-43E7-B0B1-0F171C197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Pitágoras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F32B83-26B2-454C-8ED9-673B9396E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Mapeamento de Hardware</a:t>
            </a:r>
          </a:p>
        </p:txBody>
      </p:sp>
    </p:spTree>
    <p:extLst>
      <p:ext uri="{BB962C8B-B14F-4D97-AF65-F5344CB8AC3E}">
        <p14:creationId xmlns:p14="http://schemas.microsoft.com/office/powerpoint/2010/main" val="408002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4125D-DFE9-471B-9A37-60D31A8F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Ponte-H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8E99EE-A3A4-43B9-9538-8429BB2D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905000"/>
            <a:ext cx="6591985" cy="3777622"/>
          </a:xfrm>
        </p:spPr>
        <p:txBody>
          <a:bodyPr/>
          <a:lstStyle/>
          <a:p>
            <a:r>
              <a:rPr lang="pt-BR" dirty="0"/>
              <a:t>Motor direito:</a:t>
            </a:r>
          </a:p>
          <a:p>
            <a:pPr lvl="1"/>
            <a:r>
              <a:rPr lang="pt-BR" dirty="0"/>
              <a:t>Direito - 7                                                                                                 </a:t>
            </a:r>
          </a:p>
          <a:p>
            <a:pPr lvl="1"/>
            <a:r>
              <a:rPr lang="pt-BR" dirty="0" err="1"/>
              <a:t>Direito_Invertido</a:t>
            </a:r>
            <a:r>
              <a:rPr lang="pt-BR" dirty="0"/>
              <a:t> - 5</a:t>
            </a:r>
          </a:p>
          <a:p>
            <a:pPr lvl="1"/>
            <a:r>
              <a:rPr lang="pt-BR" dirty="0" err="1"/>
              <a:t>Vel_direito</a:t>
            </a:r>
            <a:r>
              <a:rPr lang="pt-BR" dirty="0"/>
              <a:t> - 6 (PWM)</a:t>
            </a:r>
          </a:p>
          <a:p>
            <a:endParaRPr lang="pt-BR" dirty="0"/>
          </a:p>
          <a:p>
            <a:r>
              <a:rPr lang="pt-BR" dirty="0"/>
              <a:t>Motor Esquerdo</a:t>
            </a:r>
          </a:p>
          <a:p>
            <a:pPr lvl="1"/>
            <a:r>
              <a:rPr lang="pt-BR" dirty="0"/>
              <a:t>Esquerdo - 2</a:t>
            </a:r>
          </a:p>
          <a:p>
            <a:pPr lvl="1"/>
            <a:r>
              <a:rPr lang="pt-BR" dirty="0" err="1"/>
              <a:t>Esquerdo_Invertido</a:t>
            </a:r>
            <a:r>
              <a:rPr lang="pt-BR" dirty="0"/>
              <a:t> - 4</a:t>
            </a:r>
          </a:p>
          <a:p>
            <a:pPr lvl="1"/>
            <a:r>
              <a:rPr lang="pt-BR" dirty="0" err="1"/>
              <a:t>Vel_esquerdo</a:t>
            </a:r>
            <a:r>
              <a:rPr lang="pt-BR" dirty="0"/>
              <a:t> - 3 (PWM)</a:t>
            </a:r>
          </a:p>
        </p:txBody>
      </p:sp>
    </p:spTree>
    <p:extLst>
      <p:ext uri="{BB962C8B-B14F-4D97-AF65-F5344CB8AC3E}">
        <p14:creationId xmlns:p14="http://schemas.microsoft.com/office/powerpoint/2010/main" val="189560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E6D57-7435-45B0-8979-759239FA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Sensores de linha: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280881-114D-43A5-AC45-EE07BDBF8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1905000"/>
            <a:ext cx="6591985" cy="3777622"/>
          </a:xfrm>
        </p:spPr>
        <p:txBody>
          <a:bodyPr/>
          <a:lstStyle/>
          <a:p>
            <a:r>
              <a:rPr lang="pt-BR" dirty="0" err="1"/>
              <a:t>Extrema_Direita</a:t>
            </a:r>
            <a:r>
              <a:rPr lang="pt-BR" dirty="0"/>
              <a:t> – A0 </a:t>
            </a:r>
          </a:p>
          <a:p>
            <a:r>
              <a:rPr lang="pt-BR" dirty="0"/>
              <a:t>Direita – A1</a:t>
            </a:r>
          </a:p>
          <a:p>
            <a:r>
              <a:rPr lang="pt-BR" dirty="0"/>
              <a:t>Meio – A2</a:t>
            </a:r>
          </a:p>
          <a:p>
            <a:r>
              <a:rPr lang="pt-BR" dirty="0"/>
              <a:t>Esquerda – A3</a:t>
            </a:r>
          </a:p>
          <a:p>
            <a:r>
              <a:rPr lang="pt-BR" dirty="0" err="1"/>
              <a:t>Extrema_Esquerda</a:t>
            </a:r>
            <a:r>
              <a:rPr lang="pt-BR" dirty="0"/>
              <a:t> – A4 </a:t>
            </a:r>
          </a:p>
        </p:txBody>
      </p:sp>
    </p:spTree>
    <p:extLst>
      <p:ext uri="{BB962C8B-B14F-4D97-AF65-F5344CB8AC3E}">
        <p14:creationId xmlns:p14="http://schemas.microsoft.com/office/powerpoint/2010/main" val="23704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8D367-2FD9-414F-9F84-5523432C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425328"/>
            <a:ext cx="6589199" cy="1280890"/>
          </a:xfrm>
        </p:spPr>
        <p:txBody>
          <a:bodyPr/>
          <a:lstStyle/>
          <a:p>
            <a:r>
              <a:rPr lang="pt-BR" dirty="0"/>
              <a:t>Sensores de cor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62B19-167E-4AC4-9937-B1FFA186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931504"/>
            <a:ext cx="6591985" cy="1497496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Out_Esquerdo</a:t>
            </a:r>
            <a:r>
              <a:rPr lang="pt-BR" dirty="0"/>
              <a:t> – 9</a:t>
            </a:r>
          </a:p>
          <a:p>
            <a:r>
              <a:rPr lang="pt-BR" dirty="0" err="1"/>
              <a:t>Out_Direito</a:t>
            </a:r>
            <a:r>
              <a:rPr lang="pt-BR" dirty="0"/>
              <a:t> – 8</a:t>
            </a:r>
          </a:p>
          <a:p>
            <a:r>
              <a:rPr lang="pt-BR" dirty="0"/>
              <a:t>S2 – 10 </a:t>
            </a:r>
          </a:p>
          <a:p>
            <a:r>
              <a:rPr lang="pt-BR" dirty="0"/>
              <a:t>S3 – 11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554EA84-0E8E-49D5-9548-F13224AE7228}"/>
              </a:ext>
            </a:extLst>
          </p:cNvPr>
          <p:cNvSpPr txBox="1">
            <a:spLocks/>
          </p:cNvSpPr>
          <p:nvPr/>
        </p:nvSpPr>
        <p:spPr>
          <a:xfrm>
            <a:off x="1942415" y="4195571"/>
            <a:ext cx="658919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Sensor de toque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003C5C1-52FE-49C1-AD91-72CF5C7A87BB}"/>
              </a:ext>
            </a:extLst>
          </p:cNvPr>
          <p:cNvSpPr txBox="1">
            <a:spLocks/>
          </p:cNvSpPr>
          <p:nvPr/>
        </p:nvSpPr>
        <p:spPr>
          <a:xfrm>
            <a:off x="1942415" y="5171660"/>
            <a:ext cx="6591985" cy="149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Botão – A5</a:t>
            </a:r>
          </a:p>
        </p:txBody>
      </p:sp>
    </p:spTree>
    <p:extLst>
      <p:ext uri="{BB962C8B-B14F-4D97-AF65-F5344CB8AC3E}">
        <p14:creationId xmlns:p14="http://schemas.microsoft.com/office/powerpoint/2010/main" val="385755277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90</Words>
  <Application>Microsoft Office PowerPoint</Application>
  <PresentationFormat>Apresentação na tela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Cacho</vt:lpstr>
      <vt:lpstr>Pitágoras</vt:lpstr>
      <vt:lpstr>Ponte-H</vt:lpstr>
      <vt:lpstr>Sensores de linha:</vt:lpstr>
      <vt:lpstr>Sensores de cor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Chapolin</dc:title>
  <dc:creator>Rodrigo Damaceno</dc:creator>
  <cp:lastModifiedBy>Rodrigo Damaceno</cp:lastModifiedBy>
  <cp:revision>3</cp:revision>
  <cp:lastPrinted>2019-09-05T22:09:02Z</cp:lastPrinted>
  <dcterms:created xsi:type="dcterms:W3CDTF">2019-09-05T21:49:58Z</dcterms:created>
  <dcterms:modified xsi:type="dcterms:W3CDTF">2019-09-05T22:10:53Z</dcterms:modified>
</cp:coreProperties>
</file>