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embeddedFontLst>
    <p:embeddedFont>
      <p:font typeface="Fira Sans Light" panose="020B0604020202020204" charset="0"/>
      <p:regular r:id="rId8"/>
      <p:bold r:id="rId9"/>
      <p:italic r:id="rId10"/>
      <p:boldItalic r:id="rId11"/>
    </p:embeddedFon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43859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944a79b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41944a79b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944a79b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41944a79b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944a79b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41944a79b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plac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yz.here.com/studio/project/" TargetMode="External"/><Relationship Id="rId4" Type="http://schemas.openxmlformats.org/officeDocument/2006/relationships/hyperlink" Target="http://geojson.io/#map=8/47.482/27.60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730423" y="4693988"/>
            <a:ext cx="10455000" cy="1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en-US" sz="3200" i="1" u="none" strike="noStrike" cap="none">
                <a:solidFill>
                  <a:srgbClr val="383C47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Name of the project</a:t>
            </a:r>
            <a:endParaRPr sz="2400" i="0" u="none" strike="noStrike" cap="none">
              <a:solidFill>
                <a:srgbClr val="383C47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A836"/>
              </a:buClr>
              <a:buSzPts val="3200"/>
              <a:buFont typeface="Arial"/>
              <a:buNone/>
            </a:pPr>
            <a:r>
              <a:rPr lang="en-US" sz="3200" i="0" u="none" strike="noStrike" cap="none">
                <a:solidFill>
                  <a:srgbClr val="00B1AA"/>
                </a:solidFill>
                <a:latin typeface="Fira Sans"/>
                <a:ea typeface="Fira Sans"/>
                <a:cs typeface="Fira Sans"/>
                <a:sym typeface="Fira Sans"/>
              </a:rPr>
              <a:t>Team’s Name</a:t>
            </a:r>
            <a:r>
              <a:rPr lang="en-US" sz="3200" b="1" i="0" u="none" strike="noStrike" cap="none">
                <a:solidFill>
                  <a:srgbClr val="00B1AA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2400" i="0" u="none" strike="noStrike" cap="none">
              <a:solidFill>
                <a:srgbClr val="00B1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6069900"/>
            <a:ext cx="12192000" cy="788100"/>
          </a:xfrm>
          <a:prstGeom prst="rect">
            <a:avLst/>
          </a:prstGeom>
          <a:noFill/>
          <a:ln w="38100" cap="flat" cmpd="sng">
            <a:solidFill>
              <a:srgbClr val="00B1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83C47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>
                <a:solidFill>
                  <a:srgbClr val="383C47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Submit this document on your personal team space before </a:t>
            </a:r>
            <a:r>
              <a:rPr lang="en-US" sz="1600">
                <a:solidFill>
                  <a:srgbClr val="00B1AA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November</a:t>
            </a:r>
            <a:r>
              <a:rPr lang="en-US" sz="1600" i="0" u="none" strike="noStrike" cap="none">
                <a:solidFill>
                  <a:srgbClr val="00B1AA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1600">
                <a:solidFill>
                  <a:srgbClr val="00B1AA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3rd</a:t>
            </a:r>
            <a:r>
              <a:rPr lang="en-US" sz="1600" i="0" u="none" strike="noStrike" cap="none">
                <a:solidFill>
                  <a:srgbClr val="00B1AA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201</a:t>
            </a:r>
            <a:r>
              <a:rPr lang="en-US" sz="1600">
                <a:solidFill>
                  <a:srgbClr val="00B1AA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9</a:t>
            </a:r>
            <a:r>
              <a:rPr lang="en-US" sz="1600" i="0" u="none" strike="noStrike" cap="none">
                <a:solidFill>
                  <a:srgbClr val="00B1AA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, 23:59 </a:t>
            </a:r>
            <a:r>
              <a:rPr lang="en-US" sz="1600">
                <a:solidFill>
                  <a:srgbClr val="00B1AA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GMT</a:t>
            </a:r>
            <a:r>
              <a:rPr lang="en-US" sz="1600" i="0" u="none" strike="noStrike" cap="none">
                <a:solidFill>
                  <a:srgbClr val="656E77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.</a:t>
            </a:r>
            <a:endParaRPr sz="1600" i="0" u="none" strike="noStrike" cap="none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4725"/>
            <a:ext cx="12192000" cy="44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prstGeom prst="rect">
            <a:avLst/>
          </a:prstGeom>
          <a:solidFill>
            <a:srgbClr val="383C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A836"/>
              </a:buClr>
              <a:buSzPts val="4400"/>
              <a:buFont typeface="Helvetica Neue"/>
              <a:buNone/>
            </a:pPr>
            <a:r>
              <a:rPr lang="en-US" sz="4400" i="0" u="none" strike="noStrike" cap="none">
                <a:solidFill>
                  <a:srgbClr val="00B1AA"/>
                </a:solidFill>
                <a:latin typeface="Fira Sans"/>
                <a:ea typeface="Fira Sans"/>
                <a:cs typeface="Fira Sans"/>
                <a:sym typeface="Fira Sans"/>
              </a:rPr>
              <a:t>Description</a:t>
            </a:r>
            <a:r>
              <a:rPr lang="en-US" sz="440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of your </a:t>
            </a:r>
            <a:r>
              <a:rPr lang="en-US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idea</a:t>
            </a:r>
            <a:endParaRPr sz="4400" i="0" u="none" strike="noStrike" cap="non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78302" y="1561514"/>
            <a:ext cx="10875498" cy="461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-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ce</a:t>
            </a:r>
            <a:r>
              <a:rPr lang="en-US" sz="24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subiect</a:t>
            </a:r>
            <a:r>
              <a:rPr lang="en-US" sz="24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ai</a:t>
            </a:r>
            <a:r>
              <a:rPr lang="en-US" sz="24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de </a:t>
            </a:r>
            <a:r>
              <a:rPr lang="en-US" sz="24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gând</a:t>
            </a:r>
            <a:r>
              <a:rPr lang="en-US" sz="24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să</a:t>
            </a:r>
            <a:r>
              <a:rPr lang="en-US" sz="24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</a:t>
            </a:r>
            <a:r>
              <a:rPr lang="en-US" sz="24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concentrezi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-Care </a:t>
            </a:r>
            <a:r>
              <a:rPr lang="en-US" sz="24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este</a:t>
            </a:r>
            <a:r>
              <a:rPr lang="en-US" sz="24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problema</a:t>
            </a:r>
            <a:r>
              <a:rPr lang="en-US" sz="24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/ </a:t>
            </a:r>
            <a:r>
              <a:rPr lang="en-US" sz="24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nevoia</a:t>
            </a:r>
            <a:r>
              <a:rPr lang="en-US" sz="24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identificată</a:t>
            </a:r>
            <a:r>
              <a:rPr lang="en-US" sz="24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? </a:t>
            </a:r>
            <a:endParaRPr lang="en-US" sz="2400" i="1" dirty="0" smtClean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-Cum </a:t>
            </a:r>
            <a:r>
              <a:rPr lang="en-US" sz="24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se </a:t>
            </a:r>
            <a:r>
              <a:rPr lang="en-US" sz="24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adresează</a:t>
            </a:r>
            <a:r>
              <a:rPr lang="en-US" sz="24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ideea</a:t>
            </a:r>
            <a:r>
              <a:rPr lang="en-US" sz="24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ta? 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...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Subiectul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este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: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procesul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de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migratie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care a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afectat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Republica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Moldova.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Problema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este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migratie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faptul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ca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oamenii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nu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constientizeaza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ecest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risc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present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la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noi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propunerea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este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sa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elaboram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acest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proiect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pentru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ca fie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simplu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vizibil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locurile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care au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fost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afectate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cel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mult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la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noi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pina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in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prezent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Ideea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este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: ca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sa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putem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compara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cu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usurinta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migrarea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intre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ani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Sa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elaboram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o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harta</a:t>
            </a:r>
            <a:r>
              <a:rPr lang="en-US" sz="24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4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interactiva</a:t>
            </a:r>
            <a:endParaRPr lang="en-US" sz="2400" i="1" dirty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 smtClean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 smtClean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i="1" dirty="0" smtClean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>
              <a:spcBef>
                <a:spcPts val="0"/>
              </a:spcBef>
              <a:buNone/>
            </a:pPr>
            <a:endParaRPr sz="2800" i="1" u="none" strike="noStrike" cap="none" dirty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83C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A836"/>
              </a:buClr>
              <a:buSzPts val="4400"/>
              <a:buFont typeface="Helvetica Neue"/>
              <a:buNone/>
            </a:pPr>
            <a:r>
              <a:rPr lang="en-US">
                <a:solidFill>
                  <a:srgbClr val="00B1AA"/>
                </a:solidFill>
                <a:latin typeface="Fira Sans"/>
                <a:ea typeface="Fira Sans"/>
                <a:cs typeface="Fira Sans"/>
                <a:sym typeface="Fira Sans"/>
              </a:rPr>
              <a:t>Data</a:t>
            </a:r>
            <a:r>
              <a:rPr lang="en-US" sz="440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use</a:t>
            </a:r>
            <a:r>
              <a:rPr lang="en-US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 for</a:t>
            </a:r>
            <a:r>
              <a:rPr lang="en-US" sz="440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your </a:t>
            </a:r>
            <a:r>
              <a:rPr lang="en-US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map</a:t>
            </a:r>
            <a:endParaRPr sz="4400" i="0" u="none" strike="noStrike" cap="non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478302" y="1561514"/>
            <a:ext cx="10875600" cy="46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US" sz="2000" i="1" dirty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-Ce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fel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de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seturi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de date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folosiți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pentru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proiectul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dvs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.?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-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Vei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folosi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multe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seturi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de date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pentru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a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conecta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diferite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aspecte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? </a:t>
            </a:r>
            <a:endParaRPr lang="en-US" sz="2000" i="1" dirty="0" smtClean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-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Utilizați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propriile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date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sau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seturi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de date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publice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-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Colectați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date special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pentru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acest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proiect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?</a:t>
            </a:r>
          </a:p>
          <a:p>
            <a:pPr marL="342900" indent="-342900">
              <a:spcBef>
                <a:spcPts val="0"/>
              </a:spcBef>
            </a:pP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  <a:hlinkClick r:id="rId3"/>
              </a:rPr>
              <a:t>https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  <a:hlinkClick r:id="rId3"/>
              </a:rPr>
              <a:t>://www.google.com/maps/place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  <a:hlinkClick r:id="rId3"/>
              </a:rPr>
              <a:t>/</a:t>
            </a:r>
            <a:endParaRPr lang="en-US" sz="2000" i="1" dirty="0" smtClean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  <a:hlinkClick r:id="rId4"/>
              </a:rPr>
              <a:t>http://geojson.io/#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  <a:hlinkClick r:id="rId4"/>
              </a:rPr>
              <a:t>map=8/47.482/27.600</a:t>
            </a:r>
            <a:endParaRPr lang="en-US" sz="2000" i="1" dirty="0" smtClean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  <a:hlinkClick r:id="rId5"/>
              </a:rPr>
              <a:t>https://xyz.here.com/studio/project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  <a:hlinkClick r:id="rId5"/>
              </a:rPr>
              <a:t>/</a:t>
            </a:r>
            <a:endParaRPr lang="en-US" sz="2000" i="1" dirty="0" smtClean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342900" indent="-342900">
              <a:spcBef>
                <a:spcPts val="0"/>
              </a:spcBef>
            </a:pPr>
            <a:endParaRPr lang="en-US" sz="2000" i="1" dirty="0" smtClean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342900" indent="-342900">
              <a:spcBef>
                <a:spcPts val="0"/>
              </a:spcBef>
            </a:pPr>
            <a:endParaRPr lang="en-US" sz="2000" i="1" dirty="0" smtClean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342900" indent="-342900">
              <a:spcBef>
                <a:spcPts val="0"/>
              </a:spcBef>
            </a:pPr>
            <a:endParaRPr lang="en-US" sz="2000" i="1" dirty="0" smtClean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 i="1" dirty="0" smtClean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 i="1" dirty="0" smtClean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83C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A836"/>
              </a:buClr>
              <a:buSzPts val="4400"/>
              <a:buFont typeface="Helvetica Neue"/>
              <a:buNone/>
            </a:pPr>
            <a:r>
              <a:rPr lang="en-US">
                <a:solidFill>
                  <a:srgbClr val="00B1AA"/>
                </a:solidFill>
                <a:latin typeface="Fira Sans"/>
                <a:ea typeface="Fira Sans"/>
                <a:cs typeface="Fira Sans"/>
                <a:sym typeface="Fira Sans"/>
              </a:rPr>
              <a:t>Features</a:t>
            </a:r>
            <a:r>
              <a:rPr lang="en-US" sz="440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of your </a:t>
            </a:r>
            <a:r>
              <a:rPr lang="en-US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map</a:t>
            </a:r>
            <a:endParaRPr sz="4400" i="0" u="none" strike="noStrike" cap="non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478302" y="1561514"/>
            <a:ext cx="10875600" cy="46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Comparați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două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sau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multe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regiuni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Identificați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cele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bune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/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cele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rele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zone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baza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unui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anumit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criteriu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Creați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o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rută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legată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de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subiectul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dvs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.? </a:t>
            </a:r>
            <a:endParaRPr lang="en-US" sz="2000" i="1" dirty="0" smtClean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Prezentați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evoluția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unui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anumit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fenomen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în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timp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? 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...</a:t>
            </a:r>
          </a:p>
          <a:p>
            <a:pPr marL="342900" indent="-342900">
              <a:spcBef>
                <a:spcPts val="0"/>
              </a:spcBef>
            </a:pP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Harta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imagine</a:t>
            </a:r>
            <a:endParaRPr lang="en-US" sz="2000" i="1" dirty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harta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  <a:p>
            <a:pPr marL="342900" indent="-342900">
              <a:spcBef>
                <a:spcPts val="0"/>
              </a:spcBef>
            </a:pP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?</a:t>
            </a:r>
          </a:p>
          <a:p>
            <a:pPr marL="342900" indent="-342900">
              <a:spcBef>
                <a:spcPts val="0"/>
              </a:spcBef>
            </a:pPr>
            <a:endParaRPr lang="en-US" sz="2000" i="1" dirty="0" smtClean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83C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A836"/>
              </a:buClr>
              <a:buSzPts val="4400"/>
              <a:buFont typeface="Helvetica Neue"/>
              <a:buNone/>
            </a:pPr>
            <a:r>
              <a:rPr lang="en-US">
                <a:solidFill>
                  <a:srgbClr val="00B1AA"/>
                </a:solidFill>
                <a:latin typeface="Fira Sans"/>
                <a:ea typeface="Fira Sans"/>
                <a:cs typeface="Fira Sans"/>
                <a:sym typeface="Fira Sans"/>
              </a:rPr>
              <a:t>Impact</a:t>
            </a:r>
            <a:r>
              <a:rPr lang="en-US" sz="440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of your </a:t>
            </a:r>
            <a:r>
              <a:rPr lang="en-US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idea</a:t>
            </a:r>
            <a:endParaRPr sz="4400" i="0" u="none" strike="noStrike" cap="non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478302" y="1561514"/>
            <a:ext cx="10875600" cy="46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US" sz="2000" i="1" dirty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De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ce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este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relevantă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crearea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acestei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hărți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Cine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ar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fi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interesat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de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informațiile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afișate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Care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sunt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nevoile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din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societatea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sau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lumea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afacerilor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care le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adresați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? </a:t>
            </a:r>
            <a:endParaRPr lang="en-US" sz="2000" i="1" dirty="0" smtClean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De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ce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este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posibil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proiectul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tău</a:t>
            </a:r>
            <a:r>
              <a:rPr lang="en-US" sz="2000" i="1" dirty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? 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...</a:t>
            </a:r>
          </a:p>
          <a:p>
            <a:pPr marL="342900" indent="-342900">
              <a:spcBef>
                <a:spcPts val="0"/>
              </a:spcBef>
            </a:pP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Deoarece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putem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compara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migratia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in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anumite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locuri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in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anumiti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ani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  <a:p>
            <a:pPr marL="342900" indent="-342900">
              <a:spcBef>
                <a:spcPts val="0"/>
              </a:spcBef>
            </a:pP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Oricine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ar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putea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fi interest de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informatiile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afisate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chiar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elevii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profesorii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alte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personae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interesate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de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situatia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migratiei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in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diferite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zone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in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diferite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perioade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de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timp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este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mult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simplu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privim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situatia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o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harta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interanctiva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cu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ajutorul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colorilor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semnelor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indicate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putem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compara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cu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usurinta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.</a:t>
            </a:r>
          </a:p>
          <a:p>
            <a:pPr marL="342900" indent="-342900">
              <a:spcBef>
                <a:spcPts val="0"/>
              </a:spcBef>
            </a:pP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Deoarece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migratia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a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afectat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considerent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tara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noastra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nu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ar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trebui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fim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indiferenti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fata de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acest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lucru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ca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multi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poate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observa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acest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process care se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desfasoara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dea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lungul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timpului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tot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</a:t>
            </a: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2000" i="1" dirty="0" err="1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pronuntat</a:t>
            </a:r>
            <a:endParaRPr lang="en-US" sz="2000" i="1" dirty="0" smtClean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000" i="1" dirty="0" smtClean="0">
                <a:solidFill>
                  <a:srgbClr val="999999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endParaRPr sz="2000" i="1" dirty="0">
              <a:solidFill>
                <a:srgbClr val="999999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386</Words>
  <Application>Microsoft Office PowerPoint</Application>
  <PresentationFormat>Широкоэкранный</PresentationFormat>
  <Paragraphs>44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Fira Sans Light</vt:lpstr>
      <vt:lpstr>Helvetica Neue</vt:lpstr>
      <vt:lpstr>Calibri</vt:lpstr>
      <vt:lpstr>Fira Sans</vt:lpstr>
      <vt:lpstr>Thème Office</vt:lpstr>
      <vt:lpstr>Презентация PowerPoint</vt:lpstr>
      <vt:lpstr>Description of your idea</vt:lpstr>
      <vt:lpstr>Data used for your map</vt:lpstr>
      <vt:lpstr>Features of your map</vt:lpstr>
      <vt:lpstr>Impact of your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Andrei</cp:lastModifiedBy>
  <cp:revision>8</cp:revision>
  <dcterms:modified xsi:type="dcterms:W3CDTF">2020-02-11T19:06:53Z</dcterms:modified>
</cp:coreProperties>
</file>