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72" r:id="rId1"/>
  </p:sldMasterIdLst>
  <p:notesMasterIdLst>
    <p:notesMasterId r:id="rId2"/>
  </p:notesMasterIdLst>
  <p:sldIdLst>
    <p:sldId id="263" r:id="rId3"/>
  </p:sldIdLst>
  <p:sldSz cx="43891200" cy="329184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mine" panose="02040503040403060204" pitchFamily="18" charset="0"/>
      <p:regular r:id="rId9"/>
    </p:embeddedFont>
    <p:embeddedFont>
      <p:font typeface="Montserrat Extra Bold" panose="00000900000000000000" pitchFamily="50" charset="0"/>
      <p:bold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custDataLst>
    <p:tags r:id="rId4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BD3"/>
    <a:srgbClr val="E3E3E3"/>
    <a:srgbClr val="F59696"/>
    <a:srgbClr val="DCDCDC"/>
    <a:srgbClr val="A0BEC8"/>
    <a:srgbClr val="C9F1FF"/>
    <a:srgbClr val="93E2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3519" autoAdjust="0"/>
  </p:normalViewPr>
  <p:slideViewPr>
    <p:cSldViewPr snapToGrid="0">
      <p:cViewPr varScale="1">
        <p:scale>
          <a:sx n="25" d="100"/>
          <a:sy n="25" d="100"/>
        </p:scale>
        <p:origin x="494" y="96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font" Target="fonts/font8.fntdata" /><Relationship Id="rId13" Type="http://schemas.openxmlformats.org/officeDocument/2006/relationships/font" Target="fonts/font9.fntdata" /><Relationship Id="rId14" Type="http://schemas.openxmlformats.org/officeDocument/2006/relationships/font" Target="fonts/font10.fntdata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image" Target="../media/image2.png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iming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" name="Rectangle 71"/>
          <p:cNvSpPr/>
          <p:nvPr/>
        </p:nvSpPr>
        <p:spPr>
          <a:xfrm>
            <a:off x="0" y="2"/>
            <a:ext cx="43891200" cy="6252092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644900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  <a:t>This Scientific Poster Template Is Provided By MakeSigns</a:t>
            </a:r>
            <a:b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</a:br>
            <a:r>
              <a:rPr lang="en-US" sz="8500" b="1">
                <a:solidFill>
                  <a:schemeClr val="bg1"/>
                </a:solidFill>
                <a:latin typeface="Montserrat Extra Bold" panose="00000900000000000000" pitchFamily="50" charset="0"/>
              </a:rPr>
              <a:t>Enter A Title And Add Logos To Your Poster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3630563"/>
            <a:ext cx="41148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chemeClr val="bg1"/>
                </a:solidFill>
                <a:latin typeface="Domine" panose="02040503040403060204" pitchFamily="18" charset="0"/>
              </a:rPr>
              <a:t>Add Author Names and Information</a:t>
            </a:r>
          </a:p>
          <a:p>
            <a:pPr algn="ctr"/>
            <a:r>
              <a:rPr lang="en-US" sz="5600">
                <a:solidFill>
                  <a:schemeClr val="bg1"/>
                </a:solidFill>
                <a:latin typeface="Domine" panose="02040503040403060204" pitchFamily="18" charset="0"/>
              </a:rPr>
              <a:t>Include University or Department Names if Needed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33120682" y="28467031"/>
            <a:ext cx="10058400" cy="3651292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33577882" y="2977773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33577882" y="291098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3120682" y="7030150"/>
            <a:ext cx="10058400" cy="10809466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3577882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33577882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33120682" y="18592023"/>
            <a:ext cx="10058400" cy="9122598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33577882" y="197074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33577882" y="190395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Recommendations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712119" y="7030149"/>
            <a:ext cx="10058400" cy="10329414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6" name="TextBox 45"/>
          <p:cNvSpPr txBox="1"/>
          <p:nvPr/>
        </p:nvSpPr>
        <p:spPr>
          <a:xfrm>
            <a:off x="116931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931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712119" y="18199509"/>
            <a:ext cx="10058400" cy="13918822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1169319" y="193521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1169319" y="186842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11482639" y="7062659"/>
            <a:ext cx="10058400" cy="6300982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11939839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FBD3B-628E-43FF-A33F-32B15438C990}"/>
              </a:ext>
            </a:extLst>
          </p:cNvPr>
          <p:cNvSpPr txBox="1"/>
          <p:nvPr/>
        </p:nvSpPr>
        <p:spPr>
          <a:xfrm>
            <a:off x="11939839" y="74823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Materials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11482639" y="14152625"/>
            <a:ext cx="10058400" cy="17965699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1939839" y="153475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11939839" y="146796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2311361" y="7062659"/>
            <a:ext cx="10058400" cy="25055664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22768561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22768561" y="7482385"/>
            <a:ext cx="9144000" cy="65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  <p:pic>
        <p:nvPicPr>
          <p:cNvPr id="94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assessingslate|09-201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19</Paragraphs>
  <Slides>1</Slides>
  <Notes>0</Notes>
  <TotalTime>3882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Scientific poster example</dc:title>
  <cp:category>science research poster</cp:category>
  <dc:creator>Graphicsland/MakeSigns.com</dc:creator>
  <dc:description>We offer free powerpoint poster templates to help you design your very own scientific poster presentation.</dc:description>
  <cp:keywords>scientific, research, template, custom, poster, presentation, symposium, printing, powerpoint, create, design, example, sample, download</cp:keywords>
  <cp:lastModifiedBy>Justin Delre</cp:lastModifiedBy>
  <cp:revision>17</cp:revision>
  <dcterms:modified xsi:type="dcterms:W3CDTF">2018-09-19T15:49:01Z</dcterms:modified>
  <dc:subject>Template For Scientific Poster Presentation</dc:subject>
</cp:coreProperties>
</file>