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281" r:id="rId5"/>
    <p:sldId id="274" r:id="rId6"/>
    <p:sldId id="271" r:id="rId7"/>
    <p:sldId id="301" r:id="rId8"/>
    <p:sldId id="306" r:id="rId9"/>
    <p:sldId id="319" r:id="rId10"/>
    <p:sldId id="286" r:id="rId11"/>
    <p:sldId id="315" r:id="rId12"/>
    <p:sldId id="284" r:id="rId13"/>
    <p:sldId id="311" r:id="rId14"/>
    <p:sldId id="303"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F55BBA-278A-4C77-92AF-BDE1CDE5BEDB}">
          <p14:sldIdLst>
            <p14:sldId id="318"/>
            <p14:sldId id="281"/>
            <p14:sldId id="274"/>
            <p14:sldId id="271"/>
            <p14:sldId id="301"/>
            <p14:sldId id="306"/>
            <p14:sldId id="319"/>
            <p14:sldId id="286"/>
            <p14:sldId id="315"/>
          </p14:sldIdLst>
        </p14:section>
        <p14:section name="Untitled Section" id="{7245B935-F497-4E96-8C9E-C44E08DDEB23}">
          <p14:sldIdLst/>
        </p14:section>
        <p14:section name="Untitled Section" id="{1C5D0A0F-3AEF-4D4C-BC4E-5B0947E4D65E}">
          <p14:sldIdLst>
            <p14:sldId id="284"/>
            <p14:sldId id="311"/>
            <p14:sldId id="303"/>
            <p14:sldId id="279"/>
          </p14:sldIdLst>
        </p14:section>
      </p14:sectionLst>
    </p:ex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56" autoAdjust="0"/>
    <p:restoredTop sz="94660"/>
  </p:normalViewPr>
  <p:slideViewPr>
    <p:cSldViewPr snapToGrid="0" showGuides="1">
      <p:cViewPr varScale="1">
        <p:scale>
          <a:sx n="73" d="100"/>
          <a:sy n="73" d="100"/>
        </p:scale>
        <p:origin x="480" y="78"/>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C0A459DD-0620-4B5E-9529-D399AAC49EE9}"/>
              </a:ext>
            </a:extLst>
          </p:cNvPr>
          <p:cNvSpPr>
            <a:spLocks noGrp="1"/>
          </p:cNvSpPr>
          <p:nvPr>
            <p:ph type="pic" sz="quarter" idx="10" hasCustomPrompt="1"/>
          </p:nvPr>
        </p:nvSpPr>
        <p:spPr>
          <a:xfrm>
            <a:off x="0" y="1277783"/>
            <a:ext cx="4204103" cy="4328169"/>
          </a:xfrm>
          <a:custGeom>
            <a:avLst/>
            <a:gdLst>
              <a:gd name="connsiteX0" fmla="*/ 0 w 3491880"/>
              <a:gd name="connsiteY0" fmla="*/ 0 h 4464496"/>
              <a:gd name="connsiteX1" fmla="*/ 3491880 w 3491880"/>
              <a:gd name="connsiteY1" fmla="*/ 0 h 4464496"/>
              <a:gd name="connsiteX2" fmla="*/ 3491880 w 3491880"/>
              <a:gd name="connsiteY2" fmla="*/ 4464496 h 4464496"/>
              <a:gd name="connsiteX3" fmla="*/ 0 w 3491880"/>
              <a:gd name="connsiteY3" fmla="*/ 4464496 h 4464496"/>
              <a:gd name="connsiteX4" fmla="*/ 0 w 3491880"/>
              <a:gd name="connsiteY4" fmla="*/ 0 h 4464496"/>
              <a:gd name="connsiteX0" fmla="*/ 0 w 3491880"/>
              <a:gd name="connsiteY0" fmla="*/ 0 h 4475382"/>
              <a:gd name="connsiteX1" fmla="*/ 3491880 w 3491880"/>
              <a:gd name="connsiteY1" fmla="*/ 0 h 4475382"/>
              <a:gd name="connsiteX2" fmla="*/ 2991137 w 3491880"/>
              <a:gd name="connsiteY2" fmla="*/ 4475382 h 4475382"/>
              <a:gd name="connsiteX3" fmla="*/ 0 w 3491880"/>
              <a:gd name="connsiteY3" fmla="*/ 4464496 h 4475382"/>
              <a:gd name="connsiteX4" fmla="*/ 0 w 3491880"/>
              <a:gd name="connsiteY4" fmla="*/ 0 h 4475382"/>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7537"/>
              <a:gd name="connsiteX1" fmla="*/ 3491880 w 3491880"/>
              <a:gd name="connsiteY1" fmla="*/ 0 h 4497537"/>
              <a:gd name="connsiteX2" fmla="*/ 2835591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83447 h 4497537"/>
              <a:gd name="connsiteX4" fmla="*/ 0 w 3491880"/>
              <a:gd name="connsiteY4" fmla="*/ 0 h 4497537"/>
              <a:gd name="connsiteX0" fmla="*/ 0 w 3491880"/>
              <a:gd name="connsiteY0" fmla="*/ 0 h 4502398"/>
              <a:gd name="connsiteX1" fmla="*/ 3491880 w 3491880"/>
              <a:gd name="connsiteY1" fmla="*/ 0 h 4502398"/>
              <a:gd name="connsiteX2" fmla="*/ 2831647 w 3491880"/>
              <a:gd name="connsiteY2" fmla="*/ 4497537 h 4502398"/>
              <a:gd name="connsiteX3" fmla="*/ 0 w 3491880"/>
              <a:gd name="connsiteY3" fmla="*/ 4502398 h 4502398"/>
              <a:gd name="connsiteX4" fmla="*/ 0 w 3491880"/>
              <a:gd name="connsiteY4" fmla="*/ 0 h 4502398"/>
              <a:gd name="connsiteX0" fmla="*/ 0 w 3491880"/>
              <a:gd name="connsiteY0" fmla="*/ 0 h 4497660"/>
              <a:gd name="connsiteX1" fmla="*/ 3491880 w 3491880"/>
              <a:gd name="connsiteY1" fmla="*/ 0 h 4497660"/>
              <a:gd name="connsiteX2" fmla="*/ 2831647 w 3491880"/>
              <a:gd name="connsiteY2" fmla="*/ 4497537 h 4497660"/>
              <a:gd name="connsiteX3" fmla="*/ 0 w 3491880"/>
              <a:gd name="connsiteY3" fmla="*/ 4497660 h 4497660"/>
              <a:gd name="connsiteX4" fmla="*/ 0 w 3491880"/>
              <a:gd name="connsiteY4" fmla="*/ 0 h 4497660"/>
              <a:gd name="connsiteX0" fmla="*/ 0 w 3499768"/>
              <a:gd name="connsiteY0" fmla="*/ 0 h 4497660"/>
              <a:gd name="connsiteX1" fmla="*/ 3499768 w 3499768"/>
              <a:gd name="connsiteY1" fmla="*/ 4737 h 4497660"/>
              <a:gd name="connsiteX2" fmla="*/ 2831647 w 3499768"/>
              <a:gd name="connsiteY2" fmla="*/ 4497537 h 4497660"/>
              <a:gd name="connsiteX3" fmla="*/ 0 w 3499768"/>
              <a:gd name="connsiteY3" fmla="*/ 4497660 h 4497660"/>
              <a:gd name="connsiteX4" fmla="*/ 0 w 3499768"/>
              <a:gd name="connsiteY4" fmla="*/ 0 h 449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768" h="4497660">
                <a:moveTo>
                  <a:pt x="0" y="0"/>
                </a:moveTo>
                <a:lnTo>
                  <a:pt x="3499768" y="4737"/>
                </a:lnTo>
                <a:lnTo>
                  <a:pt x="2831647" y="4497537"/>
                </a:lnTo>
                <a:lnTo>
                  <a:pt x="0" y="449766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AC10217D-4747-4190-9966-060D514B27E0}"/>
              </a:ext>
            </a:extLst>
          </p:cNvPr>
          <p:cNvSpPr>
            <a:spLocks noGrp="1"/>
          </p:cNvSpPr>
          <p:nvPr>
            <p:ph type="pic" sz="quarter" idx="11" hasCustomPrompt="1"/>
          </p:nvPr>
        </p:nvSpPr>
        <p:spPr>
          <a:xfrm>
            <a:off x="8002512" y="1272138"/>
            <a:ext cx="4194628" cy="4333601"/>
          </a:xfrm>
          <a:custGeom>
            <a:avLst/>
            <a:gdLst>
              <a:gd name="connsiteX0" fmla="*/ 0 w 2699657"/>
              <a:gd name="connsiteY0" fmla="*/ 0 h 4495664"/>
              <a:gd name="connsiteX1" fmla="*/ 2699657 w 2699657"/>
              <a:gd name="connsiteY1" fmla="*/ 0 h 4495664"/>
              <a:gd name="connsiteX2" fmla="*/ 2699657 w 2699657"/>
              <a:gd name="connsiteY2" fmla="*/ 4495664 h 4495664"/>
              <a:gd name="connsiteX3" fmla="*/ 0 w 2699657"/>
              <a:gd name="connsiteY3" fmla="*/ 4495664 h 4495664"/>
              <a:gd name="connsiteX4" fmla="*/ 0 w 2699657"/>
              <a:gd name="connsiteY4" fmla="*/ 0 h 4495664"/>
              <a:gd name="connsiteX0" fmla="*/ 446314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446314 w 3145971"/>
              <a:gd name="connsiteY4" fmla="*/ 0 h 4495664"/>
              <a:gd name="connsiteX0" fmla="*/ 488954 w 3145971"/>
              <a:gd name="connsiteY0" fmla="*/ 0 h 4500394"/>
              <a:gd name="connsiteX1" fmla="*/ 3145971 w 3145971"/>
              <a:gd name="connsiteY1" fmla="*/ 4730 h 4500394"/>
              <a:gd name="connsiteX2" fmla="*/ 3145971 w 3145971"/>
              <a:gd name="connsiteY2" fmla="*/ 4500394 h 4500394"/>
              <a:gd name="connsiteX3" fmla="*/ 0 w 3145971"/>
              <a:gd name="connsiteY3" fmla="*/ 4500394 h 4500394"/>
              <a:gd name="connsiteX4" fmla="*/ 488954 w 3145971"/>
              <a:gd name="connsiteY4" fmla="*/ 0 h 4500394"/>
              <a:gd name="connsiteX0" fmla="*/ 588449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8449 w 3145971"/>
              <a:gd name="connsiteY4" fmla="*/ 0 h 4505124"/>
              <a:gd name="connsiteX0" fmla="*/ 680837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680837 w 3145971"/>
              <a:gd name="connsiteY4" fmla="*/ 0 h 4505124"/>
              <a:gd name="connsiteX0" fmla="*/ 588449 w 3145971"/>
              <a:gd name="connsiteY0" fmla="*/ 4729 h 4495664"/>
              <a:gd name="connsiteX1" fmla="*/ 3145971 w 3145971"/>
              <a:gd name="connsiteY1" fmla="*/ 0 h 4495664"/>
              <a:gd name="connsiteX2" fmla="*/ 3145971 w 3145971"/>
              <a:gd name="connsiteY2" fmla="*/ 4495664 h 4495664"/>
              <a:gd name="connsiteX3" fmla="*/ 0 w 3145971"/>
              <a:gd name="connsiteY3" fmla="*/ 4495664 h 4495664"/>
              <a:gd name="connsiteX4" fmla="*/ 588449 w 3145971"/>
              <a:gd name="connsiteY4" fmla="*/ 4729 h 4495664"/>
              <a:gd name="connsiteX0" fmla="*/ 584896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4896 w 3145971"/>
              <a:gd name="connsiteY4" fmla="*/ 0 h 4505124"/>
              <a:gd name="connsiteX0" fmla="*/ 584896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584896 w 3145971"/>
              <a:gd name="connsiteY4" fmla="*/ 0 h 4495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971" h="4495664">
                <a:moveTo>
                  <a:pt x="584896" y="0"/>
                </a:moveTo>
                <a:lnTo>
                  <a:pt x="3145971" y="0"/>
                </a:lnTo>
                <a:lnTo>
                  <a:pt x="3145971" y="4495664"/>
                </a:lnTo>
                <a:lnTo>
                  <a:pt x="0" y="4495664"/>
                </a:lnTo>
                <a:lnTo>
                  <a:pt x="584896"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938241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78" r:id="rId15"/>
    <p:sldLayoutId id="2147483680" r:id="rId16"/>
    <p:sldLayoutId id="214748368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47AD865-09C0-465C-920B-8B5CBD771BA4}"/>
              </a:ext>
            </a:extLst>
          </p:cNvPr>
          <p:cNvSpPr/>
          <p:nvPr/>
        </p:nvSpPr>
        <p:spPr>
          <a:xfrm>
            <a:off x="1277279" y="3603315"/>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gradFill flip="none" rotWithShape="1">
            <a:gsLst>
              <a:gs pos="0">
                <a:schemeClr val="tx1">
                  <a:alpha val="10000"/>
                </a:schemeClr>
              </a:gs>
              <a:gs pos="44000">
                <a:schemeClr val="accent1">
                  <a:alpha val="40000"/>
                </a:schemeClr>
              </a:gs>
              <a:gs pos="100000">
                <a:schemeClr val="accent1">
                  <a:alpha val="40000"/>
                </a:schemeClr>
              </a:gs>
            </a:gsLst>
            <a:lin ang="10800000" scaled="1"/>
            <a:tileRect/>
          </a:gra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7">
            <a:extLst>
              <a:ext uri="{FF2B5EF4-FFF2-40B4-BE49-F238E27FC236}">
                <a16:creationId xmlns:a16="http://schemas.microsoft.com/office/drawing/2014/main" id="{0DCE396B-56CD-45D7-98D7-106617701172}"/>
              </a:ext>
            </a:extLst>
          </p:cNvPr>
          <p:cNvSpPr/>
          <p:nvPr/>
        </p:nvSpPr>
        <p:spPr>
          <a:xfrm rot="2700000">
            <a:off x="8542045" y="3832013"/>
            <a:ext cx="283417"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 name="TextBox 3">
            <a:extLst>
              <a:ext uri="{FF2B5EF4-FFF2-40B4-BE49-F238E27FC236}">
                <a16:creationId xmlns:a16="http://schemas.microsoft.com/office/drawing/2014/main" id="{AAAAAD01-9F91-4973-BE0D-123A9592116C}"/>
              </a:ext>
            </a:extLst>
          </p:cNvPr>
          <p:cNvSpPr txBox="1"/>
          <p:nvPr/>
        </p:nvSpPr>
        <p:spPr>
          <a:xfrm>
            <a:off x="1387930" y="3867293"/>
            <a:ext cx="6972388" cy="461665"/>
          </a:xfrm>
          <a:prstGeom prst="rect">
            <a:avLst/>
          </a:prstGeom>
          <a:noFill/>
        </p:spPr>
        <p:txBody>
          <a:bodyPr wrap="square" rtlCol="0" anchor="ctr">
            <a:spAutoFit/>
          </a:bodyPr>
          <a:lstStyle/>
          <a:p>
            <a:pPr algn="ctr"/>
            <a:r>
              <a:rPr lang="id-ID" altLang="ko-KR" sz="2400" b="1" spc="600" dirty="0" smtClean="0">
                <a:solidFill>
                  <a:schemeClr val="accent1"/>
                </a:solidFill>
                <a:cs typeface="Arial" pitchFamily="34" charset="0"/>
              </a:rPr>
              <a:t>K</a:t>
            </a:r>
            <a:r>
              <a:rPr lang="id-ID" altLang="ko-KR" sz="2400" spc="600" dirty="0" smtClean="0">
                <a:solidFill>
                  <a:schemeClr val="bg1"/>
                </a:solidFill>
                <a:cs typeface="Arial" pitchFamily="34" charset="0"/>
              </a:rPr>
              <a:t>omunikasi</a:t>
            </a:r>
            <a:r>
              <a:rPr lang="en-US" altLang="ko-KR" sz="2400" spc="600" dirty="0" smtClean="0">
                <a:solidFill>
                  <a:schemeClr val="bg1"/>
                </a:solidFill>
                <a:cs typeface="Arial" pitchFamily="34" charset="0"/>
              </a:rPr>
              <a:t> </a:t>
            </a:r>
            <a:r>
              <a:rPr lang="id-ID" altLang="ko-KR" sz="2400" b="1" spc="600" dirty="0" smtClean="0">
                <a:solidFill>
                  <a:schemeClr val="accent2"/>
                </a:solidFill>
                <a:cs typeface="Arial" pitchFamily="34" charset="0"/>
              </a:rPr>
              <a:t>B</a:t>
            </a:r>
            <a:r>
              <a:rPr lang="id-ID" altLang="ko-KR" sz="2400" spc="600" dirty="0" smtClean="0">
                <a:solidFill>
                  <a:schemeClr val="bg1"/>
                </a:solidFill>
                <a:cs typeface="Arial" pitchFamily="34" charset="0"/>
              </a:rPr>
              <a:t>isnis</a:t>
            </a:r>
            <a:r>
              <a:rPr lang="en-US" altLang="ko-KR" sz="2400" spc="600" dirty="0" smtClean="0">
                <a:solidFill>
                  <a:schemeClr val="bg1"/>
                </a:solidFill>
                <a:cs typeface="Arial" pitchFamily="34" charset="0"/>
              </a:rPr>
              <a:t> </a:t>
            </a:r>
            <a:r>
              <a:rPr lang="id-ID" altLang="ko-KR" sz="2400" b="1" spc="600" dirty="0" smtClean="0">
                <a:solidFill>
                  <a:schemeClr val="accent3"/>
                </a:solidFill>
                <a:cs typeface="Arial" pitchFamily="34" charset="0"/>
              </a:rPr>
              <a:t>I</a:t>
            </a:r>
            <a:r>
              <a:rPr lang="id-ID" altLang="ko-KR" sz="2400" spc="600" dirty="0" smtClean="0">
                <a:solidFill>
                  <a:schemeClr val="bg1"/>
                </a:solidFill>
                <a:cs typeface="Arial" pitchFamily="34" charset="0"/>
              </a:rPr>
              <a:t>nterpersonal</a:t>
            </a:r>
            <a:endParaRPr lang="ko-KR" altLang="en-US" sz="2400" spc="600" dirty="0">
              <a:solidFill>
                <a:schemeClr val="bg1"/>
              </a:solidFill>
              <a:cs typeface="Arial" pitchFamily="34" charset="0"/>
            </a:endParaRPr>
          </a:p>
        </p:txBody>
      </p:sp>
      <p:sp>
        <p:nvSpPr>
          <p:cNvPr id="13" name="TextBox 12">
            <a:extLst>
              <a:ext uri="{FF2B5EF4-FFF2-40B4-BE49-F238E27FC236}">
                <a16:creationId xmlns:a16="http://schemas.microsoft.com/office/drawing/2014/main" id="{A7547E4F-5C76-4D91-B003-02F9BB5160BF}"/>
              </a:ext>
            </a:extLst>
          </p:cNvPr>
          <p:cNvSpPr txBox="1"/>
          <p:nvPr/>
        </p:nvSpPr>
        <p:spPr>
          <a:xfrm>
            <a:off x="589594" y="585184"/>
            <a:ext cx="6842564" cy="1200329"/>
          </a:xfrm>
          <a:prstGeom prst="rect">
            <a:avLst/>
          </a:prstGeom>
          <a:noFill/>
        </p:spPr>
        <p:txBody>
          <a:bodyPr wrap="square" rtlCol="0" anchor="ctr">
            <a:spAutoFit/>
          </a:bodyPr>
          <a:lstStyle/>
          <a:p>
            <a:r>
              <a:rPr lang="id-ID" sz="3600" dirty="0">
                <a:solidFill>
                  <a:schemeClr val="bg1"/>
                </a:solidFill>
              </a:rPr>
              <a:t>Menguasai Keahlian Tim dan Komunikasi </a:t>
            </a:r>
            <a:r>
              <a:rPr lang="id-ID" sz="3600" dirty="0" smtClean="0">
                <a:solidFill>
                  <a:schemeClr val="bg1"/>
                </a:solidFill>
              </a:rPr>
              <a:t>Antar pribadi</a:t>
            </a:r>
            <a:endParaRPr lang="id-ID" sz="3600" dirty="0">
              <a:solidFill>
                <a:schemeClr val="bg1"/>
              </a:solidFill>
            </a:endParaRPr>
          </a:p>
        </p:txBody>
      </p:sp>
      <p:sp>
        <p:nvSpPr>
          <p:cNvPr id="14" name="TextBox 13">
            <a:extLst>
              <a:ext uri="{FF2B5EF4-FFF2-40B4-BE49-F238E27FC236}">
                <a16:creationId xmlns:a16="http://schemas.microsoft.com/office/drawing/2014/main" id="{AE67C9A1-DB1E-47F5-8D37-AF167391C79D}"/>
              </a:ext>
            </a:extLst>
          </p:cNvPr>
          <p:cNvSpPr txBox="1"/>
          <p:nvPr/>
        </p:nvSpPr>
        <p:spPr>
          <a:xfrm>
            <a:off x="589594" y="1940396"/>
            <a:ext cx="6842481" cy="1200329"/>
          </a:xfrm>
          <a:prstGeom prst="rect">
            <a:avLst/>
          </a:prstGeom>
          <a:noFill/>
        </p:spPr>
        <p:txBody>
          <a:bodyPr wrap="square" rtlCol="0" anchor="ctr">
            <a:spAutoFit/>
          </a:bodyPr>
          <a:lstStyle/>
          <a:p>
            <a:r>
              <a:rPr lang="id-ID" altLang="ko-KR" dirty="0" smtClean="0">
                <a:solidFill>
                  <a:schemeClr val="bg1"/>
                </a:solidFill>
                <a:cs typeface="Arial" pitchFamily="34" charset="0"/>
              </a:rPr>
              <a:t>KELOMPOK 9 :</a:t>
            </a:r>
            <a:br>
              <a:rPr lang="id-ID" altLang="ko-KR" dirty="0" smtClean="0">
                <a:solidFill>
                  <a:schemeClr val="bg1"/>
                </a:solidFill>
                <a:cs typeface="Arial" pitchFamily="34" charset="0"/>
              </a:rPr>
            </a:br>
            <a:endParaRPr lang="id-ID" altLang="ko-KR" dirty="0" smtClean="0">
              <a:solidFill>
                <a:schemeClr val="bg1"/>
              </a:solidFill>
              <a:cs typeface="Arial" pitchFamily="34" charset="0"/>
            </a:endParaRPr>
          </a:p>
          <a:p>
            <a:pPr marL="342900" indent="-342900">
              <a:buAutoNum type="arabicPeriod"/>
            </a:pPr>
            <a:r>
              <a:rPr lang="id-ID" altLang="ko-KR" dirty="0" smtClean="0">
                <a:solidFill>
                  <a:schemeClr val="bg1"/>
                </a:solidFill>
                <a:cs typeface="Arial" pitchFamily="34" charset="0"/>
              </a:rPr>
              <a:t>SAMSUL BAHRI SIAGIAN</a:t>
            </a:r>
          </a:p>
          <a:p>
            <a:pPr marL="342900" indent="-342900">
              <a:buAutoNum type="arabicPeriod"/>
            </a:pPr>
            <a:r>
              <a:rPr lang="id-ID" altLang="ko-KR" dirty="0" smtClean="0">
                <a:solidFill>
                  <a:schemeClr val="bg1"/>
                </a:solidFill>
                <a:cs typeface="Arial" pitchFamily="34" charset="0"/>
              </a:rPr>
              <a:t>MUHAMMAD SABRI</a:t>
            </a:r>
          </a:p>
        </p:txBody>
      </p:sp>
    </p:spTree>
    <p:extLst>
      <p:ext uri="{BB962C8B-B14F-4D97-AF65-F5344CB8AC3E}">
        <p14:creationId xmlns:p14="http://schemas.microsoft.com/office/powerpoint/2010/main" val="4078693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id-ID" dirty="0" smtClean="0"/>
              <a:t>Komunikasi NonVerbal</a:t>
            </a:r>
            <a:endParaRPr lang="en-US" dirty="0"/>
          </a:p>
        </p:txBody>
      </p:sp>
      <p:grpSp>
        <p:nvGrpSpPr>
          <p:cNvPr id="65" name="Group 64">
            <a:extLst>
              <a:ext uri="{FF2B5EF4-FFF2-40B4-BE49-F238E27FC236}">
                <a16:creationId xmlns:a16="http://schemas.microsoft.com/office/drawing/2014/main" id="{C4B1C653-5A36-4E77-9ED7-E44AB68645D3}"/>
              </a:ext>
            </a:extLst>
          </p:cNvPr>
          <p:cNvGrpSpPr/>
          <p:nvPr/>
        </p:nvGrpSpPr>
        <p:grpSpPr>
          <a:xfrm>
            <a:off x="4624723" y="3240710"/>
            <a:ext cx="2931576" cy="2442382"/>
            <a:chOff x="3690367" y="1823747"/>
            <a:chExt cx="5020109" cy="4182400"/>
          </a:xfrm>
        </p:grpSpPr>
        <p:sp>
          <p:nvSpPr>
            <p:cNvPr id="15" name="Freeform: Shape 14">
              <a:extLst>
                <a:ext uri="{FF2B5EF4-FFF2-40B4-BE49-F238E27FC236}">
                  <a16:creationId xmlns:a16="http://schemas.microsoft.com/office/drawing/2014/main" id="{5D7BAB1F-9B0A-438A-AAA5-3B3C536A9A12}"/>
                </a:ext>
              </a:extLst>
            </p:cNvPr>
            <p:cNvSpPr/>
            <p:nvPr/>
          </p:nvSpPr>
          <p:spPr>
            <a:xfrm>
              <a:off x="6083223" y="1823747"/>
              <a:ext cx="2627253" cy="4182400"/>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D7E21BD-3492-40D2-B673-580C17B68C73}"/>
                </a:ext>
              </a:extLst>
            </p:cNvPr>
            <p:cNvSpPr/>
            <p:nvPr/>
          </p:nvSpPr>
          <p:spPr>
            <a:xfrm>
              <a:off x="3690367" y="1839454"/>
              <a:ext cx="2336646" cy="4166693"/>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a:p>
          </p:txBody>
        </p:sp>
      </p:grpSp>
      <p:grpSp>
        <p:nvGrpSpPr>
          <p:cNvPr id="63" name="Group 62">
            <a:extLst>
              <a:ext uri="{FF2B5EF4-FFF2-40B4-BE49-F238E27FC236}">
                <a16:creationId xmlns:a16="http://schemas.microsoft.com/office/drawing/2014/main" id="{160E4F19-0B20-472D-986D-BFBD7EAB1171}"/>
              </a:ext>
            </a:extLst>
          </p:cNvPr>
          <p:cNvGrpSpPr/>
          <p:nvPr/>
        </p:nvGrpSpPr>
        <p:grpSpPr>
          <a:xfrm>
            <a:off x="-25155" y="2192062"/>
            <a:ext cx="4758875" cy="4606619"/>
            <a:chOff x="-217690" y="1537554"/>
            <a:chExt cx="4758875" cy="4606619"/>
          </a:xfrm>
        </p:grpSpPr>
        <p:sp>
          <p:nvSpPr>
            <p:cNvPr id="39" name="TextBox 38">
              <a:extLst>
                <a:ext uri="{FF2B5EF4-FFF2-40B4-BE49-F238E27FC236}">
                  <a16:creationId xmlns:a16="http://schemas.microsoft.com/office/drawing/2014/main" id="{55EFA2F4-6D13-4033-B969-489F4842C8DE}"/>
                </a:ext>
              </a:extLst>
            </p:cNvPr>
            <p:cNvSpPr txBox="1"/>
            <p:nvPr/>
          </p:nvSpPr>
          <p:spPr>
            <a:xfrm>
              <a:off x="-73808" y="2652750"/>
              <a:ext cx="2616081" cy="1815882"/>
            </a:xfrm>
            <a:prstGeom prst="rect">
              <a:avLst/>
            </a:prstGeom>
            <a:noFill/>
          </p:spPr>
          <p:txBody>
            <a:bodyPr wrap="square" rtlCol="0">
              <a:spAutoFit/>
            </a:bodyPr>
            <a:lstStyle/>
            <a:p>
              <a:pPr algn="just"/>
              <a:r>
                <a:rPr lang="id-ID" sz="1400" dirty="0" smtClean="0">
                  <a:latin typeface="Calibri" panose="020F0502020204030204" pitchFamily="34" charset="0"/>
                  <a:cs typeface="Calibri" panose="020F0502020204030204" pitchFamily="34" charset="0"/>
                </a:rPr>
                <a:t>Arahkan pesan nonverbal Anda pada konteks yang sedang dialami. Misalnya, nada suara Anda ketika berbicara dengan anak kecil pasti berbeda dengan nada suara Anda ketika berbicara dengan sekumpulan orang dewasa.</a:t>
              </a:r>
              <a:endParaRPr lang="ko-KR" altLang="en-US" sz="1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6" name="Oval 25">
              <a:extLst>
                <a:ext uri="{FF2B5EF4-FFF2-40B4-BE49-F238E27FC236}">
                  <a16:creationId xmlns:a16="http://schemas.microsoft.com/office/drawing/2014/main" id="{6CCF7700-7CEF-4125-9B1E-61990A07D387}"/>
                </a:ext>
              </a:extLst>
            </p:cNvPr>
            <p:cNvSpPr/>
            <p:nvPr/>
          </p:nvSpPr>
          <p:spPr>
            <a:xfrm>
              <a:off x="3277450" y="1823747"/>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1B742A5A-FEF0-4305-9EED-2C46AEF05010}"/>
                </a:ext>
              </a:extLst>
            </p:cNvPr>
            <p:cNvSpPr/>
            <p:nvPr/>
          </p:nvSpPr>
          <p:spPr>
            <a:xfrm>
              <a:off x="2557931" y="3513507"/>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2F219CDA-EBB6-4E10-80E8-721811CF8D91}"/>
                </a:ext>
              </a:extLst>
            </p:cNvPr>
            <p:cNvSpPr/>
            <p:nvPr/>
          </p:nvSpPr>
          <p:spPr>
            <a:xfrm>
              <a:off x="3277450" y="5125106"/>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7B72F386-8192-4C9D-85E8-80A9B4AEEAAC}"/>
                </a:ext>
              </a:extLst>
            </p:cNvPr>
            <p:cNvSpPr txBox="1"/>
            <p:nvPr/>
          </p:nvSpPr>
          <p:spPr>
            <a:xfrm>
              <a:off x="3307018" y="5338708"/>
              <a:ext cx="864095" cy="553998"/>
            </a:xfrm>
            <a:prstGeom prst="rect">
              <a:avLst/>
            </a:prstGeom>
            <a:noFill/>
          </p:spPr>
          <p:txBody>
            <a:bodyPr wrap="square" rtlCol="0">
              <a:spAutoFit/>
            </a:bodyPr>
            <a:lstStyle/>
            <a:p>
              <a:pPr algn="ctr"/>
              <a:r>
                <a:rPr lang="id-ID" altLang="ko-KR" sz="3000" b="1" dirty="0" smtClean="0">
                  <a:solidFill>
                    <a:schemeClr val="bg1"/>
                  </a:solidFill>
                  <a:cs typeface="Arial" pitchFamily="34" charset="0"/>
                </a:rPr>
                <a:t>3</a:t>
              </a:r>
              <a:endParaRPr lang="ko-KR" altLang="en-US" sz="3000" b="1" dirty="0">
                <a:solidFill>
                  <a:schemeClr val="bg1"/>
                </a:solidFill>
                <a:cs typeface="Arial" pitchFamily="34" charset="0"/>
              </a:endParaRPr>
            </a:p>
          </p:txBody>
        </p:sp>
        <p:sp>
          <p:nvSpPr>
            <p:cNvPr id="30" name="TextBox 29">
              <a:extLst>
                <a:ext uri="{FF2B5EF4-FFF2-40B4-BE49-F238E27FC236}">
                  <a16:creationId xmlns:a16="http://schemas.microsoft.com/office/drawing/2014/main" id="{37DBE37D-5D31-41E1-850E-600883B8652B}"/>
                </a:ext>
              </a:extLst>
            </p:cNvPr>
            <p:cNvSpPr txBox="1"/>
            <p:nvPr/>
          </p:nvSpPr>
          <p:spPr>
            <a:xfrm>
              <a:off x="2583085" y="3727110"/>
              <a:ext cx="864095" cy="553998"/>
            </a:xfrm>
            <a:prstGeom prst="rect">
              <a:avLst/>
            </a:prstGeom>
            <a:noFill/>
          </p:spPr>
          <p:txBody>
            <a:bodyPr wrap="square" rtlCol="0">
              <a:spAutoFit/>
            </a:bodyPr>
            <a:lstStyle/>
            <a:p>
              <a:pPr algn="ctr"/>
              <a:r>
                <a:rPr lang="id-ID" altLang="ko-KR" sz="3000" b="1" dirty="0" smtClean="0">
                  <a:solidFill>
                    <a:schemeClr val="bg1"/>
                  </a:solidFill>
                  <a:cs typeface="Arial" pitchFamily="34" charset="0"/>
                </a:rPr>
                <a:t>2</a:t>
              </a:r>
              <a:endParaRPr lang="ko-KR" altLang="en-US" sz="3000" b="1" dirty="0">
                <a:solidFill>
                  <a:schemeClr val="bg1"/>
                </a:solidFill>
                <a:cs typeface="Arial" pitchFamily="34" charset="0"/>
              </a:endParaRPr>
            </a:p>
          </p:txBody>
        </p:sp>
        <p:sp>
          <p:nvSpPr>
            <p:cNvPr id="31" name="TextBox 30">
              <a:extLst>
                <a:ext uri="{FF2B5EF4-FFF2-40B4-BE49-F238E27FC236}">
                  <a16:creationId xmlns:a16="http://schemas.microsoft.com/office/drawing/2014/main" id="{FBFA138E-6CBE-41BC-9A7F-F983BF67BDC1}"/>
                </a:ext>
              </a:extLst>
            </p:cNvPr>
            <p:cNvSpPr txBox="1"/>
            <p:nvPr/>
          </p:nvSpPr>
          <p:spPr>
            <a:xfrm>
              <a:off x="3307018" y="2037349"/>
              <a:ext cx="864095" cy="553998"/>
            </a:xfrm>
            <a:prstGeom prst="rect">
              <a:avLst/>
            </a:prstGeom>
            <a:noFill/>
          </p:spPr>
          <p:txBody>
            <a:bodyPr wrap="square" rtlCol="0">
              <a:spAutoFit/>
            </a:bodyPr>
            <a:lstStyle/>
            <a:p>
              <a:pPr algn="ctr"/>
              <a:r>
                <a:rPr lang="id-ID" altLang="ko-KR" sz="3000" b="1" dirty="0" smtClean="0">
                  <a:solidFill>
                    <a:schemeClr val="bg1"/>
                  </a:solidFill>
                  <a:cs typeface="Arial" pitchFamily="34" charset="0"/>
                </a:rPr>
                <a:t>1</a:t>
              </a:r>
              <a:endParaRPr lang="ko-KR" altLang="en-US" sz="3000" b="1" dirty="0">
                <a:solidFill>
                  <a:schemeClr val="bg1"/>
                </a:solidFill>
                <a:cs typeface="Arial" pitchFamily="34" charset="0"/>
              </a:endParaRPr>
            </a:p>
          </p:txBody>
        </p:sp>
        <p:cxnSp>
          <p:nvCxnSpPr>
            <p:cNvPr id="32" name="Straight Arrow Connector 31">
              <a:extLst>
                <a:ext uri="{FF2B5EF4-FFF2-40B4-BE49-F238E27FC236}">
                  <a16:creationId xmlns:a16="http://schemas.microsoft.com/office/drawing/2014/main" id="{901DED47-1ECE-425E-A984-DD5C70158831}"/>
                </a:ext>
              </a:extLst>
            </p:cNvPr>
            <p:cNvCxnSpPr>
              <a:cxnSpLocks/>
            </p:cNvCxnSpPr>
            <p:nvPr/>
          </p:nvCxnSpPr>
          <p:spPr>
            <a:xfrm flipH="1" flipV="1">
              <a:off x="4135952" y="2675752"/>
              <a:ext cx="405233" cy="648000"/>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EFDB6FA-228A-406D-A1AA-00B8D9B6B168}"/>
                </a:ext>
              </a:extLst>
            </p:cNvPr>
            <p:cNvCxnSpPr/>
            <p:nvPr/>
          </p:nvCxnSpPr>
          <p:spPr>
            <a:xfrm flipH="1">
              <a:off x="3515984" y="3970707"/>
              <a:ext cx="648000" cy="2"/>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434DD6B-5F23-4CC7-9E47-024A4962D246}"/>
                </a:ext>
              </a:extLst>
            </p:cNvPr>
            <p:cNvCxnSpPr>
              <a:cxnSpLocks/>
            </p:cNvCxnSpPr>
            <p:nvPr/>
          </p:nvCxnSpPr>
          <p:spPr>
            <a:xfrm flipH="1">
              <a:off x="4160483" y="4947528"/>
              <a:ext cx="380702" cy="317092"/>
            </a:xfrm>
            <a:prstGeom prst="straightConnector1">
              <a:avLst/>
            </a:prstGeom>
            <a:ln w="2540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796F0AA-4C66-4C30-8749-5997E9E97E70}"/>
                </a:ext>
              </a:extLst>
            </p:cNvPr>
            <p:cNvSpPr txBox="1"/>
            <p:nvPr/>
          </p:nvSpPr>
          <p:spPr>
            <a:xfrm>
              <a:off x="68432" y="1537554"/>
              <a:ext cx="3104643" cy="954107"/>
            </a:xfrm>
            <a:prstGeom prst="rect">
              <a:avLst/>
            </a:prstGeom>
            <a:noFill/>
          </p:spPr>
          <p:txBody>
            <a:bodyPr wrap="square" rtlCol="0">
              <a:spAutoFit/>
            </a:bodyPr>
            <a:lstStyle/>
            <a:p>
              <a:pPr algn="just"/>
              <a:r>
                <a:rPr lang="id-ID" sz="1400" dirty="0">
                  <a:latin typeface="Calibri" panose="020F0502020204030204" pitchFamily="34" charset="0"/>
                  <a:cs typeface="Calibri" panose="020F0502020204030204" pitchFamily="34" charset="0"/>
                </a:rPr>
                <a:t>Gunakan sinyal yang cocok dengan kata-kata Anda. Komunikasi nonverbal seharusnya mendukung apa yang akan Anda katakan, bukan melawannya.</a:t>
              </a:r>
              <a:endParaRPr lang="ko-KR" altLang="en-US" sz="105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F1F43100-99D3-4318-B232-D60E8CCA8208}"/>
                </a:ext>
              </a:extLst>
            </p:cNvPr>
            <p:cNvSpPr txBox="1"/>
            <p:nvPr/>
          </p:nvSpPr>
          <p:spPr>
            <a:xfrm>
              <a:off x="-217690" y="4543735"/>
              <a:ext cx="3547767" cy="1600438"/>
            </a:xfrm>
            <a:prstGeom prst="rect">
              <a:avLst/>
            </a:prstGeom>
            <a:noFill/>
          </p:spPr>
          <p:txBody>
            <a:bodyPr wrap="square" rtlCol="0">
              <a:spAutoFit/>
            </a:bodyPr>
            <a:lstStyle/>
            <a:p>
              <a:pPr algn="just"/>
              <a:r>
                <a:rPr lang="id-ID" sz="1400" dirty="0">
                  <a:latin typeface="Calibri" panose="020F0502020204030204" pitchFamily="34" charset="0"/>
                  <a:cs typeface="Calibri" panose="020F0502020204030204" pitchFamily="34" charset="0"/>
                </a:rPr>
                <a:t>Gunakan bahasa tubuh untuk menyampaikan pesan positif, meskipun Anda sedang tidak merasakannya. Kalau Anda sedang gelisah mungkin karena job interview, presentasi, atau kencan, gunakan bahasa tubuh yang positif untuk menyampaikan kalau Anda percaya </a:t>
              </a:r>
              <a:r>
                <a:rPr lang="id-ID" sz="1400" dirty="0" smtClean="0">
                  <a:latin typeface="Calibri" panose="020F0502020204030204" pitchFamily="34" charset="0"/>
                  <a:cs typeface="Calibri" panose="020F0502020204030204" pitchFamily="34" charset="0"/>
                </a:rPr>
                <a:t>diri.</a:t>
              </a:r>
              <a:endParaRPr lang="ko-KR" altLang="en-US" sz="1400"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64" name="Group 63">
            <a:extLst>
              <a:ext uri="{FF2B5EF4-FFF2-40B4-BE49-F238E27FC236}">
                <a16:creationId xmlns:a16="http://schemas.microsoft.com/office/drawing/2014/main" id="{B9366259-0F23-4B10-825D-444C9C7BDE6B}"/>
              </a:ext>
            </a:extLst>
          </p:cNvPr>
          <p:cNvGrpSpPr/>
          <p:nvPr/>
        </p:nvGrpSpPr>
        <p:grpSpPr>
          <a:xfrm>
            <a:off x="7192584" y="2380521"/>
            <a:ext cx="4861009" cy="4313493"/>
            <a:chOff x="6871568" y="1709396"/>
            <a:chExt cx="4861009" cy="4313493"/>
          </a:xfrm>
        </p:grpSpPr>
        <p:sp>
          <p:nvSpPr>
            <p:cNvPr id="44" name="Oval 43">
              <a:extLst>
                <a:ext uri="{FF2B5EF4-FFF2-40B4-BE49-F238E27FC236}">
                  <a16:creationId xmlns:a16="http://schemas.microsoft.com/office/drawing/2014/main" id="{625A62DB-FA15-45E4-81C7-A16BBA07FFBB}"/>
                </a:ext>
              </a:extLst>
            </p:cNvPr>
            <p:cNvSpPr/>
            <p:nvPr/>
          </p:nvSpPr>
          <p:spPr>
            <a:xfrm>
              <a:off x="7983620" y="3508545"/>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44">
              <a:extLst>
                <a:ext uri="{FF2B5EF4-FFF2-40B4-BE49-F238E27FC236}">
                  <a16:creationId xmlns:a16="http://schemas.microsoft.com/office/drawing/2014/main" id="{650A25F7-805C-4681-B95A-AE75E0E754F5}"/>
                </a:ext>
              </a:extLst>
            </p:cNvPr>
            <p:cNvSpPr/>
            <p:nvPr/>
          </p:nvSpPr>
          <p:spPr>
            <a:xfrm>
              <a:off x="7126134" y="1807130"/>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TextBox 45">
              <a:extLst>
                <a:ext uri="{FF2B5EF4-FFF2-40B4-BE49-F238E27FC236}">
                  <a16:creationId xmlns:a16="http://schemas.microsoft.com/office/drawing/2014/main" id="{B45C29C7-B1AE-41E1-8DDC-9B7A76CA9039}"/>
                </a:ext>
              </a:extLst>
            </p:cNvPr>
            <p:cNvSpPr txBox="1"/>
            <p:nvPr/>
          </p:nvSpPr>
          <p:spPr>
            <a:xfrm>
              <a:off x="7151289" y="2020732"/>
              <a:ext cx="864095" cy="553998"/>
            </a:xfrm>
            <a:prstGeom prst="rect">
              <a:avLst/>
            </a:prstGeom>
            <a:noFill/>
          </p:spPr>
          <p:txBody>
            <a:bodyPr wrap="square" rtlCol="0">
              <a:spAutoFit/>
            </a:bodyPr>
            <a:lstStyle/>
            <a:p>
              <a:pPr algn="ctr"/>
              <a:r>
                <a:rPr lang="id-ID" altLang="ko-KR" sz="3000" b="1" dirty="0" smtClean="0">
                  <a:solidFill>
                    <a:schemeClr val="bg1"/>
                  </a:solidFill>
                  <a:cs typeface="Arial" pitchFamily="34" charset="0"/>
                </a:rPr>
                <a:t>1</a:t>
              </a:r>
              <a:endParaRPr lang="ko-KR" altLang="en-US" sz="3000" b="1" dirty="0">
                <a:solidFill>
                  <a:schemeClr val="bg1"/>
                </a:solidFill>
                <a:cs typeface="Arial" pitchFamily="34" charset="0"/>
              </a:endParaRPr>
            </a:p>
          </p:txBody>
        </p:sp>
        <p:sp>
          <p:nvSpPr>
            <p:cNvPr id="47" name="TextBox 46">
              <a:extLst>
                <a:ext uri="{FF2B5EF4-FFF2-40B4-BE49-F238E27FC236}">
                  <a16:creationId xmlns:a16="http://schemas.microsoft.com/office/drawing/2014/main" id="{FCDEF202-D8B0-42B1-9CD1-F5458650D48D}"/>
                </a:ext>
              </a:extLst>
            </p:cNvPr>
            <p:cNvSpPr txBox="1"/>
            <p:nvPr/>
          </p:nvSpPr>
          <p:spPr>
            <a:xfrm>
              <a:off x="8008774" y="3713553"/>
              <a:ext cx="864095" cy="553998"/>
            </a:xfrm>
            <a:prstGeom prst="rect">
              <a:avLst/>
            </a:prstGeom>
            <a:noFill/>
          </p:spPr>
          <p:txBody>
            <a:bodyPr wrap="square" rtlCol="0">
              <a:spAutoFit/>
            </a:bodyPr>
            <a:lstStyle/>
            <a:p>
              <a:pPr algn="ctr"/>
              <a:r>
                <a:rPr lang="id-ID" altLang="ko-KR" sz="3000" b="1" dirty="0" smtClean="0">
                  <a:solidFill>
                    <a:schemeClr val="bg1"/>
                  </a:solidFill>
                  <a:cs typeface="Arial" pitchFamily="34" charset="0"/>
                </a:rPr>
                <a:t>2</a:t>
              </a:r>
              <a:endParaRPr lang="ko-KR" altLang="en-US" sz="3000" b="1" dirty="0">
                <a:solidFill>
                  <a:schemeClr val="bg1"/>
                </a:solidFill>
                <a:cs typeface="Arial" pitchFamily="34" charset="0"/>
              </a:endParaRPr>
            </a:p>
          </p:txBody>
        </p:sp>
        <p:sp>
          <p:nvSpPr>
            <p:cNvPr id="48" name="Oval 47">
              <a:extLst>
                <a:ext uri="{FF2B5EF4-FFF2-40B4-BE49-F238E27FC236}">
                  <a16:creationId xmlns:a16="http://schemas.microsoft.com/office/drawing/2014/main" id="{579A4714-64D8-413B-B4E0-BED7B1E8CC93}"/>
                </a:ext>
              </a:extLst>
            </p:cNvPr>
            <p:cNvSpPr/>
            <p:nvPr/>
          </p:nvSpPr>
          <p:spPr>
            <a:xfrm>
              <a:off x="7126134" y="5108489"/>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TextBox 48">
              <a:extLst>
                <a:ext uri="{FF2B5EF4-FFF2-40B4-BE49-F238E27FC236}">
                  <a16:creationId xmlns:a16="http://schemas.microsoft.com/office/drawing/2014/main" id="{4C59A531-53F1-4D1D-97BD-120DC2122757}"/>
                </a:ext>
              </a:extLst>
            </p:cNvPr>
            <p:cNvSpPr txBox="1"/>
            <p:nvPr/>
          </p:nvSpPr>
          <p:spPr>
            <a:xfrm>
              <a:off x="7151289" y="5322091"/>
              <a:ext cx="864095" cy="553998"/>
            </a:xfrm>
            <a:prstGeom prst="rect">
              <a:avLst/>
            </a:prstGeom>
            <a:noFill/>
          </p:spPr>
          <p:txBody>
            <a:bodyPr wrap="square" rtlCol="0">
              <a:spAutoFit/>
            </a:bodyPr>
            <a:lstStyle/>
            <a:p>
              <a:pPr algn="ctr"/>
              <a:r>
                <a:rPr lang="id-ID" altLang="ko-KR" sz="3000" b="1" dirty="0" smtClean="0">
                  <a:solidFill>
                    <a:schemeClr val="bg1"/>
                  </a:solidFill>
                  <a:cs typeface="Arial" pitchFamily="34" charset="0"/>
                </a:rPr>
                <a:t>3</a:t>
              </a:r>
              <a:endParaRPr lang="ko-KR" altLang="en-US" sz="3000" b="1" dirty="0">
                <a:solidFill>
                  <a:schemeClr val="bg1"/>
                </a:solidFill>
                <a:cs typeface="Arial" pitchFamily="34" charset="0"/>
              </a:endParaRPr>
            </a:p>
          </p:txBody>
        </p:sp>
        <p:cxnSp>
          <p:nvCxnSpPr>
            <p:cNvPr id="50" name="Straight Arrow Connector 49">
              <a:extLst>
                <a:ext uri="{FF2B5EF4-FFF2-40B4-BE49-F238E27FC236}">
                  <a16:creationId xmlns:a16="http://schemas.microsoft.com/office/drawing/2014/main" id="{048BA501-0C4E-4F87-BCB3-F0462B9D5D96}"/>
                </a:ext>
              </a:extLst>
            </p:cNvPr>
            <p:cNvCxnSpPr>
              <a:cxnSpLocks/>
            </p:cNvCxnSpPr>
            <p:nvPr/>
          </p:nvCxnSpPr>
          <p:spPr>
            <a:xfrm flipV="1">
              <a:off x="6918505" y="2657720"/>
              <a:ext cx="338080" cy="648000"/>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20B7FB-3CBD-41E5-B854-FA495457D448}"/>
                </a:ext>
              </a:extLst>
            </p:cNvPr>
            <p:cNvCxnSpPr/>
            <p:nvPr/>
          </p:nvCxnSpPr>
          <p:spPr>
            <a:xfrm>
              <a:off x="7283472" y="3956794"/>
              <a:ext cx="648000" cy="2"/>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D37E19-E43A-48ED-93A4-6CAD7263D6B7}"/>
                </a:ext>
              </a:extLst>
            </p:cNvPr>
            <p:cNvCxnSpPr>
              <a:cxnSpLocks/>
            </p:cNvCxnSpPr>
            <p:nvPr/>
          </p:nvCxnSpPr>
          <p:spPr>
            <a:xfrm>
              <a:off x="6871568" y="5037600"/>
              <a:ext cx="298306" cy="194553"/>
            </a:xfrm>
            <a:prstGeom prst="straightConnector1">
              <a:avLst/>
            </a:prstGeom>
            <a:ln w="25400">
              <a:solidFill>
                <a:schemeClr val="accent3"/>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514F56D-C080-4588-8514-72C9E0591C6C}"/>
                </a:ext>
              </a:extLst>
            </p:cNvPr>
            <p:cNvSpPr txBox="1"/>
            <p:nvPr/>
          </p:nvSpPr>
          <p:spPr>
            <a:xfrm>
              <a:off x="8885370" y="3369314"/>
              <a:ext cx="2716572" cy="1169551"/>
            </a:xfrm>
            <a:prstGeom prst="rect">
              <a:avLst/>
            </a:prstGeom>
            <a:noFill/>
          </p:spPr>
          <p:txBody>
            <a:bodyPr wrap="square" rtlCol="0">
              <a:spAutoFit/>
            </a:bodyPr>
            <a:lstStyle/>
            <a:p>
              <a:pPr algn="just"/>
              <a:r>
                <a:rPr lang="id-ID" sz="1400" dirty="0">
                  <a:latin typeface="Calibri" panose="020F0502020204030204" pitchFamily="34" charset="0"/>
                  <a:cs typeface="Calibri" panose="020F0502020204030204" pitchFamily="34" charset="0"/>
                </a:rPr>
                <a:t>Biasakan diri untuk memperhatikan orang lain di area publik, seperti mall, bis, kereta, restoran, kafe, atau tempat lainnya. </a:t>
              </a:r>
              <a:endParaRPr lang="ko-KR" altLang="en-US" sz="105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57" name="TextBox 56">
              <a:extLst>
                <a:ext uri="{FF2B5EF4-FFF2-40B4-BE49-F238E27FC236}">
                  <a16:creationId xmlns:a16="http://schemas.microsoft.com/office/drawing/2014/main" id="{90036224-AD22-4564-AD3B-FAC992BD67C2}"/>
                </a:ext>
              </a:extLst>
            </p:cNvPr>
            <p:cNvSpPr txBox="1"/>
            <p:nvPr/>
          </p:nvSpPr>
          <p:spPr>
            <a:xfrm>
              <a:off x="8189080" y="1709396"/>
              <a:ext cx="3543497" cy="1384995"/>
            </a:xfrm>
            <a:prstGeom prst="rect">
              <a:avLst/>
            </a:prstGeom>
            <a:noFill/>
          </p:spPr>
          <p:txBody>
            <a:bodyPr wrap="square" rtlCol="0">
              <a:spAutoFit/>
            </a:bodyPr>
            <a:lstStyle/>
            <a:p>
              <a:pPr algn="just"/>
              <a:r>
                <a:rPr lang="id-ID" sz="1400" dirty="0">
                  <a:latin typeface="Calibri" panose="020F0502020204030204" pitchFamily="34" charset="0"/>
                  <a:cs typeface="Calibri" panose="020F0502020204030204" pitchFamily="34" charset="0"/>
                </a:rPr>
                <a:t>Peduli perbedaan. Orang yang berasal dari negara dan budaya yang berbeda memiliki komunikasi nonverbal yang juga berbeda. Jadi, penting bagi Anda untuk mengenali umur, budaya, agama, atau emosi yang ditunjukkan lewat bahasa tubuh.</a:t>
              </a:r>
              <a:endParaRPr lang="ko-KR" altLang="en-US" sz="105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948605A1-5C91-44BB-9682-1904472CA617}"/>
                </a:ext>
              </a:extLst>
            </p:cNvPr>
            <p:cNvSpPr txBox="1"/>
            <p:nvPr/>
          </p:nvSpPr>
          <p:spPr>
            <a:xfrm>
              <a:off x="8065689" y="4550441"/>
              <a:ext cx="3477659" cy="1384995"/>
            </a:xfrm>
            <a:prstGeom prst="rect">
              <a:avLst/>
            </a:prstGeom>
            <a:noFill/>
          </p:spPr>
          <p:txBody>
            <a:bodyPr wrap="square" rtlCol="0">
              <a:spAutoFit/>
            </a:bodyPr>
            <a:lstStyle/>
            <a:p>
              <a:pPr algn="just"/>
              <a:r>
                <a:rPr lang="id-ID" sz="1400" dirty="0">
                  <a:latin typeface="Calibri" panose="020F0502020204030204" pitchFamily="34" charset="0"/>
                  <a:cs typeface="Calibri" panose="020F0502020204030204" pitchFamily="34" charset="0"/>
                </a:rPr>
                <a:t>Lihat komunikasi nonverbal dalam sebuah grup. Jangan melihat terlalu banyak (atau terfokus terlalu banyak) pada satu petunjuk nonverbal. Lihat pada semua petunjuk, dari tatapan mata sampai bahasa tubuh yang digunakan. </a:t>
              </a:r>
              <a:endParaRPr lang="ko-KR" altLang="en-US" sz="1050" dirty="0">
                <a:solidFill>
                  <a:schemeClr val="tx1">
                    <a:lumMod val="75000"/>
                    <a:lumOff val="25000"/>
                  </a:schemeClr>
                </a:solidFill>
                <a:latin typeface="Calibri" panose="020F0502020204030204" pitchFamily="34" charset="0"/>
                <a:cs typeface="Calibri" panose="020F0502020204030204" pitchFamily="34" charset="0"/>
              </a:endParaRPr>
            </a:p>
          </p:txBody>
        </p:sp>
      </p:grpSp>
      <p:sp>
        <p:nvSpPr>
          <p:cNvPr id="3" name="Rectangle 2"/>
          <p:cNvSpPr/>
          <p:nvPr/>
        </p:nvSpPr>
        <p:spPr>
          <a:xfrm>
            <a:off x="6319133" y="1377375"/>
            <a:ext cx="4679793" cy="584775"/>
          </a:xfrm>
          <a:prstGeom prst="rect">
            <a:avLst/>
          </a:prstGeom>
        </p:spPr>
        <p:txBody>
          <a:bodyPr wrap="square">
            <a:spAutoFit/>
          </a:bodyPr>
          <a:lstStyle/>
          <a:p>
            <a:pPr algn="ctr"/>
            <a:r>
              <a:rPr lang="id-ID" sz="1600" dirty="0" smtClean="0">
                <a:solidFill>
                  <a:srgbClr val="FF0000"/>
                </a:solidFill>
                <a:latin typeface="Lato"/>
              </a:rPr>
              <a:t>Ada beberapa hal yang bisa Anda lakukan untuk memahami komunikasi non verbal, di antaranya:</a:t>
            </a:r>
            <a:endParaRPr lang="id-ID" sz="1600" dirty="0">
              <a:solidFill>
                <a:srgbClr val="FF0000"/>
              </a:solidFill>
            </a:endParaRPr>
          </a:p>
        </p:txBody>
      </p:sp>
      <p:sp>
        <p:nvSpPr>
          <p:cNvPr id="5" name="Rectangle 4"/>
          <p:cNvSpPr/>
          <p:nvPr/>
        </p:nvSpPr>
        <p:spPr>
          <a:xfrm>
            <a:off x="540862" y="1377375"/>
            <a:ext cx="4884655" cy="584775"/>
          </a:xfrm>
          <a:prstGeom prst="rect">
            <a:avLst/>
          </a:prstGeom>
        </p:spPr>
        <p:txBody>
          <a:bodyPr wrap="square">
            <a:spAutoFit/>
          </a:bodyPr>
          <a:lstStyle/>
          <a:p>
            <a:pPr algn="ctr"/>
            <a:r>
              <a:rPr lang="id-ID" sz="1600" dirty="0">
                <a:solidFill>
                  <a:srgbClr val="00B050"/>
                </a:solidFill>
                <a:latin typeface="Lato"/>
              </a:rPr>
              <a:t>Beberapa hal </a:t>
            </a:r>
            <a:r>
              <a:rPr lang="id-ID" sz="1600" dirty="0" smtClean="0">
                <a:solidFill>
                  <a:srgbClr val="00B050"/>
                </a:solidFill>
                <a:latin typeface="Lato"/>
              </a:rPr>
              <a:t>meningkatkan </a:t>
            </a:r>
            <a:r>
              <a:rPr lang="id-ID" sz="1600" dirty="0">
                <a:solidFill>
                  <a:srgbClr val="00B050"/>
                </a:solidFill>
                <a:latin typeface="Lato"/>
              </a:rPr>
              <a:t>kemampuan </a:t>
            </a:r>
            <a:r>
              <a:rPr lang="id-ID" sz="1600" dirty="0" smtClean="0">
                <a:solidFill>
                  <a:srgbClr val="00B050"/>
                </a:solidFill>
                <a:latin typeface="Lato"/>
              </a:rPr>
              <a:t>komunikasi </a:t>
            </a:r>
            <a:r>
              <a:rPr lang="id-ID" sz="1600" dirty="0">
                <a:solidFill>
                  <a:srgbClr val="00B050"/>
                </a:solidFill>
                <a:latin typeface="Lato"/>
              </a:rPr>
              <a:t>non verbal di antaranya adalah:</a:t>
            </a:r>
            <a:endParaRPr lang="id-ID" sz="1600" dirty="0">
              <a:solidFill>
                <a:srgbClr val="00B050"/>
              </a:solidFill>
            </a:endParaRPr>
          </a:p>
        </p:txBody>
      </p:sp>
    </p:spTree>
    <p:extLst>
      <p:ext uri="{BB962C8B-B14F-4D97-AF65-F5344CB8AC3E}">
        <p14:creationId xmlns:p14="http://schemas.microsoft.com/office/powerpoint/2010/main" val="2236049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36592" y="440973"/>
            <a:ext cx="11573197" cy="724247"/>
          </a:xfrm>
          <a:prstGeom prst="rect">
            <a:avLst/>
          </a:prstGeom>
        </p:spPr>
        <p:txBody>
          <a:bodyPr/>
          <a:lstStyle/>
          <a:p>
            <a:r>
              <a:rPr lang="id-ID" altLang="ko-KR" sz="4000" smtClean="0">
                <a:solidFill>
                  <a:schemeClr val="tx1"/>
                </a:solidFill>
              </a:rPr>
              <a:t>Keterampilan  Mendengarkan</a:t>
            </a:r>
            <a:endParaRPr lang="en-US" altLang="ko-KR" sz="4000" dirty="0">
              <a:solidFill>
                <a:schemeClr val="tx1"/>
              </a:solidFill>
            </a:endParaRPr>
          </a:p>
        </p:txBody>
      </p:sp>
      <p:grpSp>
        <p:nvGrpSpPr>
          <p:cNvPr id="38" name="Group 37">
            <a:extLst>
              <a:ext uri="{FF2B5EF4-FFF2-40B4-BE49-F238E27FC236}">
                <a16:creationId xmlns:a16="http://schemas.microsoft.com/office/drawing/2014/main" id="{BDE258A4-DAEA-4525-9F80-8D1921CBD60A}"/>
              </a:ext>
            </a:extLst>
          </p:cNvPr>
          <p:cNvGrpSpPr/>
          <p:nvPr/>
        </p:nvGrpSpPr>
        <p:grpSpPr>
          <a:xfrm>
            <a:off x="5016844" y="3757157"/>
            <a:ext cx="3095867" cy="3195765"/>
            <a:chOff x="-1249296" y="1037061"/>
            <a:chExt cx="4633642" cy="3195765"/>
          </a:xfrm>
        </p:grpSpPr>
        <p:sp>
          <p:nvSpPr>
            <p:cNvPr id="39" name="TextBox 38">
              <a:extLst>
                <a:ext uri="{FF2B5EF4-FFF2-40B4-BE49-F238E27FC236}">
                  <a16:creationId xmlns:a16="http://schemas.microsoft.com/office/drawing/2014/main" id="{722B7DC8-FB2A-4382-B5A8-D357F7BAA1CE}"/>
                </a:ext>
              </a:extLst>
            </p:cNvPr>
            <p:cNvSpPr txBox="1"/>
            <p:nvPr/>
          </p:nvSpPr>
          <p:spPr>
            <a:xfrm>
              <a:off x="-1103695" y="1037061"/>
              <a:ext cx="4358832" cy="307777"/>
            </a:xfrm>
            <a:prstGeom prst="rect">
              <a:avLst/>
            </a:prstGeom>
            <a:noFill/>
          </p:spPr>
          <p:txBody>
            <a:bodyPr wrap="square" rtlCol="0" anchor="ctr">
              <a:spAutoFit/>
            </a:bodyPr>
            <a:lstStyle/>
            <a:p>
              <a:pPr algn="ctr"/>
              <a:r>
                <a:rPr lang="id-ID" sz="1400" b="1" dirty="0">
                  <a:solidFill>
                    <a:schemeClr val="accent3"/>
                  </a:solidFill>
                </a:rPr>
                <a:t>Mendengar Evaluatif</a:t>
              </a:r>
              <a:endParaRPr lang="ko-KR" altLang="en-US" sz="1400" b="1" dirty="0">
                <a:solidFill>
                  <a:schemeClr val="accent3"/>
                </a:solidFill>
                <a:cs typeface="Arial" pitchFamily="34" charset="0"/>
              </a:endParaRPr>
            </a:p>
          </p:txBody>
        </p:sp>
        <p:sp>
          <p:nvSpPr>
            <p:cNvPr id="40" name="TextBox 39">
              <a:extLst>
                <a:ext uri="{FF2B5EF4-FFF2-40B4-BE49-F238E27FC236}">
                  <a16:creationId xmlns:a16="http://schemas.microsoft.com/office/drawing/2014/main" id="{EEE7050C-803D-42C1-B28D-2DA3467D4366}"/>
                </a:ext>
              </a:extLst>
            </p:cNvPr>
            <p:cNvSpPr txBox="1"/>
            <p:nvPr/>
          </p:nvSpPr>
          <p:spPr>
            <a:xfrm>
              <a:off x="-1249296" y="1339726"/>
              <a:ext cx="4633642" cy="2893100"/>
            </a:xfrm>
            <a:prstGeom prst="rect">
              <a:avLst/>
            </a:prstGeom>
            <a:noFill/>
          </p:spPr>
          <p:txBody>
            <a:bodyPr wrap="square" rtlCol="0">
              <a:spAutoFit/>
            </a:bodyPr>
            <a:lstStyle/>
            <a:p>
              <a:pPr algn="just"/>
              <a:r>
                <a:rPr lang="id-ID" sz="1400" dirty="0"/>
                <a:t>Mendengar evaluatif adalah kegiatan mendengar sambil melakukan evaluasi terhadap kata-kata yang diucapkan pembicara. Kemudian hasil evaluasi tersebut disampaikan kembali kepada pembicara dalam berbagai bentuk seperti penolakan, persetujuan, dan lain-lain.</a:t>
              </a:r>
              <a:endParaRPr lang="en-US" altLang="ko-KR" sz="1400" dirty="0">
                <a:solidFill>
                  <a:schemeClr val="tx1">
                    <a:lumMod val="75000"/>
                    <a:lumOff val="25000"/>
                  </a:schemeClr>
                </a:solidFill>
                <a:cs typeface="Arial" pitchFamily="34" charset="0"/>
              </a:endParaRPr>
            </a:p>
          </p:txBody>
        </p:sp>
      </p:grpSp>
      <p:grpSp>
        <p:nvGrpSpPr>
          <p:cNvPr id="41" name="Group 40">
            <a:extLst>
              <a:ext uri="{FF2B5EF4-FFF2-40B4-BE49-F238E27FC236}">
                <a16:creationId xmlns:a16="http://schemas.microsoft.com/office/drawing/2014/main" id="{62DC079C-52F5-4F05-A17E-4D7C4AA1EE41}"/>
              </a:ext>
            </a:extLst>
          </p:cNvPr>
          <p:cNvGrpSpPr/>
          <p:nvPr/>
        </p:nvGrpSpPr>
        <p:grpSpPr>
          <a:xfrm>
            <a:off x="8321040" y="3723431"/>
            <a:ext cx="3292147" cy="2770343"/>
            <a:chOff x="-992340" y="1031596"/>
            <a:chExt cx="4620165" cy="2770343"/>
          </a:xfrm>
        </p:grpSpPr>
        <p:sp>
          <p:nvSpPr>
            <p:cNvPr id="42" name="TextBox 41">
              <a:extLst>
                <a:ext uri="{FF2B5EF4-FFF2-40B4-BE49-F238E27FC236}">
                  <a16:creationId xmlns:a16="http://schemas.microsoft.com/office/drawing/2014/main" id="{CE80B494-C865-4F8D-A994-7EF5F4DFBCBF}"/>
                </a:ext>
              </a:extLst>
            </p:cNvPr>
            <p:cNvSpPr txBox="1"/>
            <p:nvPr/>
          </p:nvSpPr>
          <p:spPr>
            <a:xfrm>
              <a:off x="-812235" y="1031596"/>
              <a:ext cx="4311303" cy="307777"/>
            </a:xfrm>
            <a:prstGeom prst="rect">
              <a:avLst/>
            </a:prstGeom>
            <a:noFill/>
          </p:spPr>
          <p:txBody>
            <a:bodyPr wrap="square" rtlCol="0" anchor="ctr">
              <a:spAutoFit/>
            </a:bodyPr>
            <a:lstStyle/>
            <a:p>
              <a:pPr algn="ctr"/>
              <a:r>
                <a:rPr lang="id-ID" sz="1400" b="1" dirty="0">
                  <a:solidFill>
                    <a:schemeClr val="accent3"/>
                  </a:solidFill>
                </a:rPr>
                <a:t>Mendengar Proyektif</a:t>
              </a:r>
              <a:endParaRPr lang="ko-KR" altLang="en-US" sz="1400" b="1" dirty="0">
                <a:solidFill>
                  <a:schemeClr val="accent3"/>
                </a:solidFill>
                <a:cs typeface="Arial" pitchFamily="34" charset="0"/>
              </a:endParaRPr>
            </a:p>
          </p:txBody>
        </p:sp>
        <p:sp>
          <p:nvSpPr>
            <p:cNvPr id="43" name="TextBox 42">
              <a:extLst>
                <a:ext uri="{FF2B5EF4-FFF2-40B4-BE49-F238E27FC236}">
                  <a16:creationId xmlns:a16="http://schemas.microsoft.com/office/drawing/2014/main" id="{4CED51FB-B06F-4EDA-ADEC-5DBE99380C19}"/>
                </a:ext>
              </a:extLst>
            </p:cNvPr>
            <p:cNvSpPr txBox="1"/>
            <p:nvPr/>
          </p:nvSpPr>
          <p:spPr>
            <a:xfrm>
              <a:off x="-992340" y="1339726"/>
              <a:ext cx="4620165" cy="2462213"/>
            </a:xfrm>
            <a:prstGeom prst="rect">
              <a:avLst/>
            </a:prstGeom>
            <a:noFill/>
          </p:spPr>
          <p:txBody>
            <a:bodyPr wrap="square" rtlCol="0">
              <a:spAutoFit/>
            </a:bodyPr>
            <a:lstStyle/>
            <a:p>
              <a:pPr algn="just"/>
              <a:r>
                <a:rPr lang="id-ID" sz="1400" dirty="0"/>
                <a:t>Adalah memproyeksikan diri pendengar ke alam pikiran pembicara merupakan cara mendengar secara proyektif. Pendengar berusaha memahami pandangan pembicara dan memahami setiap arti kata sampai pembicaraan selesai.</a:t>
              </a:r>
              <a:endParaRPr lang="en-US" altLang="ko-KR" sz="1400" dirty="0">
                <a:solidFill>
                  <a:schemeClr val="tx1">
                    <a:lumMod val="75000"/>
                    <a:lumOff val="25000"/>
                  </a:schemeClr>
                </a:solidFill>
                <a:cs typeface="Arial" pitchFamily="34" charset="0"/>
              </a:endParaRPr>
            </a:p>
          </p:txBody>
        </p:sp>
      </p:grpSp>
      <p:sp>
        <p:nvSpPr>
          <p:cNvPr id="47" name="TextBox 46">
            <a:extLst>
              <a:ext uri="{FF2B5EF4-FFF2-40B4-BE49-F238E27FC236}">
                <a16:creationId xmlns:a16="http://schemas.microsoft.com/office/drawing/2014/main" id="{5B79F398-3127-4F40-BB58-1A06A20034A5}"/>
              </a:ext>
            </a:extLst>
          </p:cNvPr>
          <p:cNvSpPr txBox="1"/>
          <p:nvPr/>
        </p:nvSpPr>
        <p:spPr>
          <a:xfrm>
            <a:off x="5074935" y="1245386"/>
            <a:ext cx="6499063" cy="1754326"/>
          </a:xfrm>
          <a:prstGeom prst="rect">
            <a:avLst/>
          </a:prstGeom>
          <a:noFill/>
        </p:spPr>
        <p:txBody>
          <a:bodyPr wrap="square" rtlCol="0">
            <a:spAutoFit/>
          </a:bodyPr>
          <a:lstStyle/>
          <a:p>
            <a:pPr algn="just"/>
            <a:r>
              <a:rPr lang="id-ID" dirty="0"/>
              <a:t>Mendengar merupakan aspek penting dalam berkomunikasi, mendengar melibatkan indra pendengaran telinga. Mendengar secara aktif dan efektif adalah dengan memadukan indra pendengaran dengan pikiran, sehingga dapat menangkap dan menginterpretasikan pesan yang disampaikan.</a:t>
            </a:r>
            <a:endParaRPr lang="en-US" altLang="ko-KR" sz="1200" dirty="0">
              <a:solidFill>
                <a:schemeClr val="tx1">
                  <a:lumMod val="75000"/>
                  <a:lumOff val="25000"/>
                </a:schemeClr>
              </a:solidFill>
              <a:cs typeface="Arial" pitchFamily="34" charset="0"/>
            </a:endParaRPr>
          </a:p>
        </p:txBody>
      </p:sp>
      <p:sp>
        <p:nvSpPr>
          <p:cNvPr id="16" name="Rectangle 15"/>
          <p:cNvSpPr/>
          <p:nvPr/>
        </p:nvSpPr>
        <p:spPr>
          <a:xfrm>
            <a:off x="5169080" y="3107115"/>
            <a:ext cx="6514011" cy="369332"/>
          </a:xfrm>
          <a:prstGeom prst="rect">
            <a:avLst/>
          </a:prstGeom>
        </p:spPr>
        <p:txBody>
          <a:bodyPr wrap="square">
            <a:spAutoFit/>
          </a:bodyPr>
          <a:lstStyle/>
          <a:p>
            <a:r>
              <a:rPr lang="id-ID" dirty="0">
                <a:solidFill>
                  <a:srgbClr val="212529"/>
                </a:solidFill>
                <a:latin typeface="-apple-system"/>
              </a:rPr>
              <a:t>Berikut ini beberapa jenis mendengar secara aktif dan efektif</a:t>
            </a:r>
            <a:r>
              <a:rPr lang="id-ID" dirty="0" smtClean="0">
                <a:solidFill>
                  <a:srgbClr val="212529"/>
                </a:solidFill>
                <a:latin typeface="-apple-system"/>
              </a:rPr>
              <a:t>.</a:t>
            </a:r>
            <a:endParaRPr lang="id-ID" dirty="0"/>
          </a:p>
        </p:txBody>
      </p:sp>
      <p:sp>
        <p:nvSpPr>
          <p:cNvPr id="24" name="Rectangle 23"/>
          <p:cNvSpPr/>
          <p:nvPr/>
        </p:nvSpPr>
        <p:spPr>
          <a:xfrm>
            <a:off x="212981" y="1165220"/>
            <a:ext cx="4807838" cy="5406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5" name="Rectangle 24"/>
          <p:cNvSpPr/>
          <p:nvPr/>
        </p:nvSpPr>
        <p:spPr>
          <a:xfrm>
            <a:off x="195943" y="1359955"/>
            <a:ext cx="4781712" cy="923330"/>
          </a:xfrm>
          <a:prstGeom prst="rect">
            <a:avLst/>
          </a:prstGeom>
        </p:spPr>
        <p:txBody>
          <a:bodyPr wrap="square">
            <a:spAutoFit/>
          </a:bodyPr>
          <a:lstStyle/>
          <a:p>
            <a:pPr algn="ctr"/>
            <a:r>
              <a:rPr lang="id-ID" dirty="0">
                <a:solidFill>
                  <a:schemeClr val="bg1"/>
                </a:solidFill>
                <a:latin typeface="Calibri" panose="020F0502020204030204" pitchFamily="34" charset="0"/>
                <a:cs typeface="Calibri" panose="020F0502020204030204" pitchFamily="34" charset="0"/>
              </a:rPr>
              <a:t>Cara yang dapat dilakukan untuk menjadi pendengar yang aktif dan efektif antara lain sebagai berikut.</a:t>
            </a:r>
          </a:p>
        </p:txBody>
      </p:sp>
      <p:sp>
        <p:nvSpPr>
          <p:cNvPr id="26" name="Rectangle 25"/>
          <p:cNvSpPr/>
          <p:nvPr/>
        </p:nvSpPr>
        <p:spPr>
          <a:xfrm>
            <a:off x="956437" y="2585368"/>
            <a:ext cx="3334822" cy="369332"/>
          </a:xfrm>
          <a:prstGeom prst="rect">
            <a:avLst/>
          </a:prstGeom>
        </p:spPr>
        <p:txBody>
          <a:bodyPr wrap="square">
            <a:spAutoFit/>
          </a:bodyPr>
          <a:lstStyle/>
          <a:p>
            <a:pPr algn="just"/>
            <a:r>
              <a:rPr lang="id-ID" dirty="0">
                <a:solidFill>
                  <a:schemeClr val="bg1"/>
                </a:solidFill>
                <a:latin typeface="-apple-system"/>
              </a:rPr>
              <a:t>Mendengar penuh konsentrasi</a:t>
            </a:r>
            <a:endParaRPr lang="id-ID" dirty="0">
              <a:solidFill>
                <a:schemeClr val="bg1"/>
              </a:solidFill>
            </a:endParaRPr>
          </a:p>
        </p:txBody>
      </p:sp>
      <p:sp>
        <p:nvSpPr>
          <p:cNvPr id="27" name="Rectangle 26"/>
          <p:cNvSpPr/>
          <p:nvPr/>
        </p:nvSpPr>
        <p:spPr>
          <a:xfrm>
            <a:off x="909795" y="3448146"/>
            <a:ext cx="3759918" cy="646331"/>
          </a:xfrm>
          <a:prstGeom prst="rect">
            <a:avLst/>
          </a:prstGeom>
        </p:spPr>
        <p:txBody>
          <a:bodyPr wrap="square">
            <a:spAutoFit/>
          </a:bodyPr>
          <a:lstStyle/>
          <a:p>
            <a:r>
              <a:rPr lang="sv-SE" dirty="0">
                <a:solidFill>
                  <a:schemeClr val="bg1"/>
                </a:solidFill>
                <a:latin typeface="-apple-system"/>
              </a:rPr>
              <a:t>Menangkap pesan-pesan yang penting atau inti pembicaraannya</a:t>
            </a:r>
            <a:endParaRPr lang="id-ID" dirty="0">
              <a:solidFill>
                <a:schemeClr val="bg1"/>
              </a:solidFill>
            </a:endParaRPr>
          </a:p>
        </p:txBody>
      </p:sp>
      <p:sp>
        <p:nvSpPr>
          <p:cNvPr id="28" name="Rectangle 27"/>
          <p:cNvSpPr/>
          <p:nvPr/>
        </p:nvSpPr>
        <p:spPr>
          <a:xfrm>
            <a:off x="752273" y="4471465"/>
            <a:ext cx="4041256" cy="369332"/>
          </a:xfrm>
          <a:prstGeom prst="rect">
            <a:avLst/>
          </a:prstGeom>
        </p:spPr>
        <p:txBody>
          <a:bodyPr wrap="square">
            <a:spAutoFit/>
          </a:bodyPr>
          <a:lstStyle/>
          <a:p>
            <a:r>
              <a:rPr lang="sv-SE" dirty="0">
                <a:solidFill>
                  <a:schemeClr val="bg1"/>
                </a:solidFill>
                <a:latin typeface="-apple-system"/>
              </a:rPr>
              <a:t>Mencatat hal yang dirasakan penting</a:t>
            </a:r>
            <a:endParaRPr lang="id-ID" dirty="0">
              <a:solidFill>
                <a:schemeClr val="bg1"/>
              </a:solidFill>
            </a:endParaRPr>
          </a:p>
        </p:txBody>
      </p:sp>
      <p:sp>
        <p:nvSpPr>
          <p:cNvPr id="29" name="Rounded Rectangle 28"/>
          <p:cNvSpPr/>
          <p:nvPr/>
        </p:nvSpPr>
        <p:spPr>
          <a:xfrm>
            <a:off x="559917" y="2408825"/>
            <a:ext cx="4127863" cy="74631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d-ID"/>
          </a:p>
        </p:txBody>
      </p:sp>
      <p:sp>
        <p:nvSpPr>
          <p:cNvPr id="59" name="Rounded Rectangle 58"/>
          <p:cNvSpPr/>
          <p:nvPr/>
        </p:nvSpPr>
        <p:spPr>
          <a:xfrm>
            <a:off x="559917" y="3398157"/>
            <a:ext cx="4127863" cy="74631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d-ID"/>
          </a:p>
        </p:txBody>
      </p:sp>
      <p:sp>
        <p:nvSpPr>
          <p:cNvPr id="60" name="Rounded Rectangle 59"/>
          <p:cNvSpPr/>
          <p:nvPr/>
        </p:nvSpPr>
        <p:spPr>
          <a:xfrm>
            <a:off x="563085" y="4347780"/>
            <a:ext cx="4127863" cy="74631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d-ID"/>
          </a:p>
        </p:txBody>
      </p:sp>
      <p:sp>
        <p:nvSpPr>
          <p:cNvPr id="30" name="Rectangle 29"/>
          <p:cNvSpPr/>
          <p:nvPr/>
        </p:nvSpPr>
        <p:spPr>
          <a:xfrm>
            <a:off x="195943" y="5144935"/>
            <a:ext cx="4727596" cy="1477328"/>
          </a:xfrm>
          <a:prstGeom prst="rect">
            <a:avLst/>
          </a:prstGeom>
        </p:spPr>
        <p:txBody>
          <a:bodyPr wrap="square">
            <a:spAutoFit/>
          </a:bodyPr>
          <a:lstStyle/>
          <a:p>
            <a:pPr algn="just"/>
            <a:r>
              <a:rPr lang="id-ID" sz="1500" dirty="0">
                <a:solidFill>
                  <a:schemeClr val="bg1"/>
                </a:solidFill>
                <a:latin typeface="-apple-system"/>
              </a:rPr>
              <a:t> </a:t>
            </a:r>
            <a:r>
              <a:rPr lang="id-ID" sz="1500" dirty="0" smtClean="0">
                <a:solidFill>
                  <a:schemeClr val="bg1"/>
                </a:solidFill>
                <a:latin typeface="-apple-system"/>
              </a:rPr>
              <a:t>      Dengan </a:t>
            </a:r>
            <a:r>
              <a:rPr lang="id-ID" sz="1500" dirty="0">
                <a:solidFill>
                  <a:schemeClr val="bg1"/>
                </a:solidFill>
                <a:latin typeface="-apple-system"/>
              </a:rPr>
              <a:t>melakukan ketiga cara diatas keterampilan mendengar akan menjadi efektif. Sehingga point penting pada saat seseorang mendengar tidak akan terlewatkan. Karena beberapa jenis pembicaraan ada yang tidak bisa terulang kembali.</a:t>
            </a:r>
            <a:endParaRPr lang="id-ID" sz="1500" dirty="0">
              <a:solidFill>
                <a:schemeClr val="bg1"/>
              </a:solidFill>
            </a:endParaRPr>
          </a:p>
        </p:txBody>
      </p:sp>
    </p:spTree>
    <p:extLst>
      <p:ext uri="{BB962C8B-B14F-4D97-AF65-F5344CB8AC3E}">
        <p14:creationId xmlns:p14="http://schemas.microsoft.com/office/powerpoint/2010/main" val="543455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id-ID" altLang="ko-KR" sz="4000" dirty="0">
                <a:solidFill>
                  <a:schemeClr val="accent1"/>
                </a:solidFill>
              </a:rPr>
              <a:t>Mengembangkan Etika Komunikasi dalam Tim</a:t>
            </a:r>
            <a:endParaRPr lang="en-US" altLang="ko-KR" sz="4000" dirty="0">
              <a:solidFill>
                <a:schemeClr val="accent1"/>
              </a:solidFill>
            </a:endParaRPr>
          </a:p>
        </p:txBody>
      </p:sp>
      <p:sp>
        <p:nvSpPr>
          <p:cNvPr id="3" name="Oval 1">
            <a:extLst>
              <a:ext uri="{FF2B5EF4-FFF2-40B4-BE49-F238E27FC236}">
                <a16:creationId xmlns:a16="http://schemas.microsoft.com/office/drawing/2014/main" id="{BA5BFF1A-EDCB-478F-BAD2-37D068049362}"/>
              </a:ext>
            </a:extLst>
          </p:cNvPr>
          <p:cNvSpPr/>
          <p:nvPr/>
        </p:nvSpPr>
        <p:spPr>
          <a:xfrm>
            <a:off x="4844839" y="2684594"/>
            <a:ext cx="2532087" cy="2532087"/>
          </a:xfrm>
          <a:prstGeom prst="ellipse">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Isosceles Triangle 10">
            <a:extLst>
              <a:ext uri="{FF2B5EF4-FFF2-40B4-BE49-F238E27FC236}">
                <a16:creationId xmlns:a16="http://schemas.microsoft.com/office/drawing/2014/main" id="{5C766702-86C4-4416-AA07-C440A6E5D3E4}"/>
              </a:ext>
            </a:extLst>
          </p:cNvPr>
          <p:cNvSpPr/>
          <p:nvPr/>
        </p:nvSpPr>
        <p:spPr>
          <a:xfrm rot="5400000">
            <a:off x="7379706" y="3631801"/>
            <a:ext cx="698476" cy="6021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그룹 6">
            <a:extLst>
              <a:ext uri="{FF2B5EF4-FFF2-40B4-BE49-F238E27FC236}">
                <a16:creationId xmlns:a16="http://schemas.microsoft.com/office/drawing/2014/main" id="{279CF00F-685B-4FB1-ACF8-10DD5724DB02}"/>
              </a:ext>
            </a:extLst>
          </p:cNvPr>
          <p:cNvGrpSpPr/>
          <p:nvPr/>
        </p:nvGrpSpPr>
        <p:grpSpPr>
          <a:xfrm>
            <a:off x="377774" y="2058478"/>
            <a:ext cx="3833380" cy="3477940"/>
            <a:chOff x="24924" y="2429032"/>
            <a:chExt cx="2737300" cy="3477940"/>
          </a:xfrm>
        </p:grpSpPr>
        <p:sp>
          <p:nvSpPr>
            <p:cNvPr id="7" name="TextBox 6">
              <a:extLst>
                <a:ext uri="{FF2B5EF4-FFF2-40B4-BE49-F238E27FC236}">
                  <a16:creationId xmlns:a16="http://schemas.microsoft.com/office/drawing/2014/main" id="{6D8F60CE-4B6F-4412-9BE7-8EB2099638ED}"/>
                </a:ext>
              </a:extLst>
            </p:cNvPr>
            <p:cNvSpPr txBox="1"/>
            <p:nvPr/>
          </p:nvSpPr>
          <p:spPr>
            <a:xfrm>
              <a:off x="213212" y="2429032"/>
              <a:ext cx="2360723" cy="400110"/>
            </a:xfrm>
            <a:prstGeom prst="rect">
              <a:avLst/>
            </a:prstGeom>
            <a:noFill/>
          </p:spPr>
          <p:txBody>
            <a:bodyPr wrap="square" rtlCol="0" anchor="ctr">
              <a:spAutoFit/>
            </a:bodyPr>
            <a:lstStyle/>
            <a:p>
              <a:pPr algn="ctr"/>
              <a:r>
                <a:rPr lang="id-ID" altLang="ko-KR" sz="2000" b="1" dirty="0" smtClean="0">
                  <a:solidFill>
                    <a:schemeClr val="tx1">
                      <a:lumMod val="75000"/>
                      <a:lumOff val="25000"/>
                    </a:schemeClr>
                  </a:solidFill>
                </a:rPr>
                <a:t>Pengertian</a:t>
              </a:r>
              <a:endParaRPr lang="ko-KR" altLang="en-US" sz="2000" b="1" dirty="0">
                <a:solidFill>
                  <a:schemeClr val="tx1">
                    <a:lumMod val="75000"/>
                    <a:lumOff val="25000"/>
                  </a:schemeClr>
                </a:solidFill>
              </a:endParaRPr>
            </a:p>
          </p:txBody>
        </p:sp>
        <p:sp>
          <p:nvSpPr>
            <p:cNvPr id="8" name="TextBox 7">
              <a:extLst>
                <a:ext uri="{FF2B5EF4-FFF2-40B4-BE49-F238E27FC236}">
                  <a16:creationId xmlns:a16="http://schemas.microsoft.com/office/drawing/2014/main" id="{36E076D8-06A6-42E4-A691-0ECD28F95591}"/>
                </a:ext>
              </a:extLst>
            </p:cNvPr>
            <p:cNvSpPr txBox="1"/>
            <p:nvPr/>
          </p:nvSpPr>
          <p:spPr>
            <a:xfrm>
              <a:off x="24924" y="3106205"/>
              <a:ext cx="2737300" cy="2800767"/>
            </a:xfrm>
            <a:prstGeom prst="rect">
              <a:avLst/>
            </a:prstGeom>
            <a:noFill/>
          </p:spPr>
          <p:txBody>
            <a:bodyPr wrap="square" rtlCol="0">
              <a:spAutoFit/>
            </a:bodyPr>
            <a:lstStyle/>
            <a:p>
              <a:pPr algn="just"/>
              <a:r>
                <a:rPr lang="id-ID" sz="1600" dirty="0" smtClean="0"/>
                <a:t>	Setiap </a:t>
              </a:r>
              <a:r>
                <a:rPr lang="id-ID" sz="1600" dirty="0"/>
                <a:t>organisasi bisnis harus menekankan pentingnya etika komunikasi bisnis di setiap tingkatan organisasi termasuk didalamnya adalah komunikasi antara karyawan atau antara organisasi dengan entitas luar. Terdapat beberapa hal terkait dengan isu-isu etika utama yang harus dipertimbangkan oleh organisasi bisnis, yaitu kejujuran, keadilan, kepekaan, dan rasa hormat.</a:t>
              </a:r>
              <a:endParaRPr lang="ko-KR" altLang="en-US" sz="1600" b="1" dirty="0">
                <a:solidFill>
                  <a:schemeClr val="tx1">
                    <a:lumMod val="75000"/>
                    <a:lumOff val="25000"/>
                  </a:schemeClr>
                </a:solidFill>
              </a:endParaRPr>
            </a:p>
          </p:txBody>
        </p:sp>
      </p:grpSp>
      <p:grpSp>
        <p:nvGrpSpPr>
          <p:cNvPr id="19" name="그룹 19">
            <a:extLst>
              <a:ext uri="{FF2B5EF4-FFF2-40B4-BE49-F238E27FC236}">
                <a16:creationId xmlns:a16="http://schemas.microsoft.com/office/drawing/2014/main" id="{C1B67587-E7B1-4891-8480-2F5258130772}"/>
              </a:ext>
            </a:extLst>
          </p:cNvPr>
          <p:cNvGrpSpPr/>
          <p:nvPr/>
        </p:nvGrpSpPr>
        <p:grpSpPr>
          <a:xfrm>
            <a:off x="7912723" y="2058478"/>
            <a:ext cx="3925543" cy="2718863"/>
            <a:chOff x="6402724" y="1988905"/>
            <a:chExt cx="2831532" cy="2718863"/>
          </a:xfrm>
        </p:grpSpPr>
        <p:sp>
          <p:nvSpPr>
            <p:cNvPr id="20" name="TextBox 19">
              <a:extLst>
                <a:ext uri="{FF2B5EF4-FFF2-40B4-BE49-F238E27FC236}">
                  <a16:creationId xmlns:a16="http://schemas.microsoft.com/office/drawing/2014/main" id="{9E2309B8-0BEB-409D-83EB-697D570B58F7}"/>
                </a:ext>
              </a:extLst>
            </p:cNvPr>
            <p:cNvSpPr txBox="1"/>
            <p:nvPr/>
          </p:nvSpPr>
          <p:spPr>
            <a:xfrm>
              <a:off x="6444890" y="1988905"/>
              <a:ext cx="2789366" cy="646331"/>
            </a:xfrm>
            <a:prstGeom prst="rect">
              <a:avLst/>
            </a:prstGeom>
            <a:noFill/>
          </p:spPr>
          <p:txBody>
            <a:bodyPr wrap="square" rtlCol="0" anchor="ctr">
              <a:spAutoFit/>
            </a:bodyPr>
            <a:lstStyle/>
            <a:p>
              <a:pPr algn="ctr"/>
              <a:r>
                <a:rPr lang="id-ID" altLang="ko-KR" b="1" dirty="0" smtClean="0">
                  <a:solidFill>
                    <a:schemeClr val="tx1">
                      <a:lumMod val="75000"/>
                      <a:lumOff val="25000"/>
                    </a:schemeClr>
                  </a:solidFill>
                </a:rPr>
                <a:t>Etika yang dibutuhkan dalam komunikasi</a:t>
              </a:r>
              <a:endParaRPr lang="ko-KR" altLang="en-US" b="1" dirty="0">
                <a:solidFill>
                  <a:schemeClr val="tx1">
                    <a:lumMod val="75000"/>
                    <a:lumOff val="25000"/>
                  </a:schemeClr>
                </a:solidFill>
              </a:endParaRPr>
            </a:p>
          </p:txBody>
        </p:sp>
        <p:sp>
          <p:nvSpPr>
            <p:cNvPr id="21" name="TextBox 20">
              <a:extLst>
                <a:ext uri="{FF2B5EF4-FFF2-40B4-BE49-F238E27FC236}">
                  <a16:creationId xmlns:a16="http://schemas.microsoft.com/office/drawing/2014/main" id="{089B5186-F949-46E8-8013-9EF237E82C05}"/>
                </a:ext>
              </a:extLst>
            </p:cNvPr>
            <p:cNvSpPr txBox="1"/>
            <p:nvPr/>
          </p:nvSpPr>
          <p:spPr>
            <a:xfrm>
              <a:off x="6402724" y="2430221"/>
              <a:ext cx="2831532" cy="2277547"/>
            </a:xfrm>
            <a:prstGeom prst="rect">
              <a:avLst/>
            </a:prstGeom>
            <a:noFill/>
          </p:spPr>
          <p:txBody>
            <a:bodyPr wrap="square" rtlCol="0">
              <a:spAutoFit/>
            </a:bodyPr>
            <a:lstStyle/>
            <a:p>
              <a:pPr marL="342900" indent="-342900" algn="just">
                <a:buFont typeface="+mj-lt"/>
                <a:buAutoNum type="arabicPeriod"/>
              </a:pPr>
              <a:endParaRPr lang="id-ID" altLang="ko-KR" sz="1400" dirty="0" smtClean="0">
                <a:solidFill>
                  <a:schemeClr val="tx1">
                    <a:lumMod val="75000"/>
                    <a:lumOff val="25000"/>
                  </a:schemeClr>
                </a:solidFill>
                <a:latin typeface="Calibri" panose="020F0502020204030204" pitchFamily="34" charset="0"/>
                <a:cs typeface="Calibri" panose="020F0502020204030204" pitchFamily="34" charset="0"/>
              </a:endParaRPr>
            </a:p>
            <a:p>
              <a:pPr marL="342900" indent="-342900" algn="just">
                <a:buFont typeface="+mj-lt"/>
                <a:buAutoNum type="arabicPeriod"/>
              </a:pPr>
              <a:r>
                <a:rPr lang="id-ID" sz="1600" dirty="0">
                  <a:latin typeface="Calibri" panose="020F0502020204030204" pitchFamily="34" charset="0"/>
                  <a:cs typeface="Calibri" panose="020F0502020204030204" pitchFamily="34" charset="0"/>
                </a:rPr>
                <a:t>Menjaga Komunikasi Pemimpin dan Para Anggota </a:t>
              </a:r>
              <a:r>
                <a:rPr lang="id-ID" sz="1600" dirty="0" smtClean="0">
                  <a:latin typeface="Calibri" panose="020F0502020204030204" pitchFamily="34" charset="0"/>
                  <a:cs typeface="Calibri" panose="020F0502020204030204" pitchFamily="34" charset="0"/>
                </a:rPr>
                <a:t>Tim</a:t>
              </a:r>
              <a:endParaRPr lang="id-ID" sz="1400" dirty="0">
                <a:solidFill>
                  <a:schemeClr val="tx1">
                    <a:lumMod val="75000"/>
                    <a:lumOff val="25000"/>
                  </a:schemeClr>
                </a:solidFill>
                <a:latin typeface="Calibri" panose="020F0502020204030204" pitchFamily="34" charset="0"/>
                <a:cs typeface="Calibri" panose="020F0502020204030204" pitchFamily="34" charset="0"/>
              </a:endParaRPr>
            </a:p>
            <a:p>
              <a:pPr marL="342900" indent="-342900" algn="just">
                <a:buFont typeface="+mj-lt"/>
                <a:buAutoNum type="arabicPeriod"/>
              </a:pPr>
              <a:r>
                <a:rPr lang="id-ID" sz="1600" dirty="0">
                  <a:latin typeface="Calibri" panose="020F0502020204030204" pitchFamily="34" charset="0"/>
                  <a:cs typeface="Calibri" panose="020F0502020204030204" pitchFamily="34" charset="0"/>
                </a:rPr>
                <a:t>Komunikasi dari Anggota Tim Kepada </a:t>
              </a:r>
              <a:r>
                <a:rPr lang="id-ID" sz="1600" dirty="0" smtClean="0">
                  <a:latin typeface="Calibri" panose="020F0502020204030204" pitchFamily="34" charset="0"/>
                  <a:cs typeface="Calibri" panose="020F0502020204030204" pitchFamily="34" charset="0"/>
                </a:rPr>
                <a:t>Pemimpin</a:t>
              </a:r>
            </a:p>
            <a:p>
              <a:pPr marL="342900" indent="-342900" algn="just">
                <a:buFont typeface="+mj-lt"/>
                <a:buAutoNum type="arabicPeriod"/>
              </a:pPr>
              <a:r>
                <a:rPr lang="id-ID" sz="1600" dirty="0">
                  <a:latin typeface="Calibri" panose="020F0502020204030204" pitchFamily="34" charset="0"/>
                  <a:cs typeface="Calibri" panose="020F0502020204030204" pitchFamily="34" charset="0"/>
                </a:rPr>
                <a:t>Komunikasi Antar Anggota </a:t>
              </a:r>
              <a:r>
                <a:rPr lang="id-ID" sz="1600" dirty="0" smtClean="0">
                  <a:latin typeface="Calibri" panose="020F0502020204030204" pitchFamily="34" charset="0"/>
                  <a:cs typeface="Calibri" panose="020F0502020204030204" pitchFamily="34" charset="0"/>
                </a:rPr>
                <a:t>Tim</a:t>
              </a:r>
            </a:p>
            <a:p>
              <a:pPr marL="342900" indent="-342900" algn="just">
                <a:buFont typeface="+mj-lt"/>
                <a:buAutoNum type="arabicPeriod"/>
              </a:pPr>
              <a:r>
                <a:rPr lang="id-ID" sz="1600" dirty="0">
                  <a:latin typeface="Calibri" panose="020F0502020204030204" pitchFamily="34" charset="0"/>
                  <a:cs typeface="Calibri" panose="020F0502020204030204" pitchFamily="34" charset="0"/>
                </a:rPr>
                <a:t>Meningkatkan Peluang Pencapaian </a:t>
              </a:r>
              <a:r>
                <a:rPr lang="id-ID" sz="1600" dirty="0" smtClean="0">
                  <a:latin typeface="Calibri" panose="020F0502020204030204" pitchFamily="34" charset="0"/>
                  <a:cs typeface="Calibri" panose="020F0502020204030204" pitchFamily="34" charset="0"/>
                </a:rPr>
                <a:t>Keberhasilan</a:t>
              </a:r>
            </a:p>
            <a:p>
              <a:pPr marL="342900" indent="-342900" algn="just">
                <a:buFont typeface="+mj-lt"/>
                <a:buAutoNum type="arabicPeriod"/>
              </a:pPr>
              <a:r>
                <a:rPr lang="id-ID" sz="1600" dirty="0">
                  <a:latin typeface="Calibri" panose="020F0502020204030204" pitchFamily="34" charset="0"/>
                  <a:cs typeface="Calibri" panose="020F0502020204030204" pitchFamily="34" charset="0"/>
                </a:rPr>
                <a:t>Komunikasi untuk Menghadapi Masalah</a:t>
              </a:r>
              <a:endParaRPr lang="id-ID" sz="1600" dirty="0" smtClean="0">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62E969CA-8510-43DC-A8F6-7DB6ACCD5EFF}"/>
              </a:ext>
            </a:extLst>
          </p:cNvPr>
          <p:cNvGrpSpPr/>
          <p:nvPr/>
        </p:nvGrpSpPr>
        <p:grpSpPr>
          <a:xfrm>
            <a:off x="4858189" y="3438838"/>
            <a:ext cx="2525264" cy="1028392"/>
            <a:chOff x="6484672" y="2318645"/>
            <a:chExt cx="2188230" cy="891140"/>
          </a:xfrm>
          <a:solidFill>
            <a:schemeClr val="bg1"/>
          </a:solidFill>
        </p:grpSpPr>
        <p:sp>
          <p:nvSpPr>
            <p:cNvPr id="33" name="Oval 21">
              <a:extLst>
                <a:ext uri="{FF2B5EF4-FFF2-40B4-BE49-F238E27FC236}">
                  <a16:creationId xmlns:a16="http://schemas.microsoft.com/office/drawing/2014/main" id="{E31EA310-8157-4461-A405-E0FE23F9A85E}"/>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4" name="Freeform: Shape 33">
              <a:extLst>
                <a:ext uri="{FF2B5EF4-FFF2-40B4-BE49-F238E27FC236}">
                  <a16:creationId xmlns:a16="http://schemas.microsoft.com/office/drawing/2014/main" id="{A464AB0E-3409-4B0A-8E5D-4638F5491010}"/>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Freeform: Shape 34">
              <a:extLst>
                <a:ext uri="{FF2B5EF4-FFF2-40B4-BE49-F238E27FC236}">
                  <a16:creationId xmlns:a16="http://schemas.microsoft.com/office/drawing/2014/main" id="{93C7B779-C07D-4F0E-AA6F-EA1298F484F5}"/>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36" name="Isosceles Triangle 10">
            <a:extLst>
              <a:ext uri="{FF2B5EF4-FFF2-40B4-BE49-F238E27FC236}">
                <a16:creationId xmlns:a16="http://schemas.microsoft.com/office/drawing/2014/main" id="{5C766702-86C4-4416-AA07-C440A6E5D3E4}"/>
              </a:ext>
            </a:extLst>
          </p:cNvPr>
          <p:cNvSpPr/>
          <p:nvPr/>
        </p:nvSpPr>
        <p:spPr>
          <a:xfrm rot="5400000" flipV="1">
            <a:off x="4137334" y="3611732"/>
            <a:ext cx="698476" cy="602135"/>
          </a:xfrm>
          <a:prstGeom prst="triangle">
            <a:avLst>
              <a:gd name="adj" fmla="val 518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528810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3EF9808-C6AD-4138-B7CA-F72ECE537A8C}"/>
              </a:ext>
            </a:extLst>
          </p:cNvPr>
          <p:cNvGrpSpPr/>
          <p:nvPr/>
        </p:nvGrpSpPr>
        <p:grpSpPr>
          <a:xfrm>
            <a:off x="3216875" y="1899288"/>
            <a:ext cx="5474490" cy="4958712"/>
            <a:chOff x="1569022" y="1657523"/>
            <a:chExt cx="5617573" cy="5088315"/>
          </a:xfrm>
        </p:grpSpPr>
        <p:sp>
          <p:nvSpPr>
            <p:cNvPr id="84" name="Freeform: Shape 83">
              <a:extLst>
                <a:ext uri="{FF2B5EF4-FFF2-40B4-BE49-F238E27FC236}">
                  <a16:creationId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latin typeface="Algerian" panose="04020705040A02060702" pitchFamily="82" charset="0"/>
              </a:endParaRPr>
            </a:p>
          </p:txBody>
        </p:sp>
        <p:sp>
          <p:nvSpPr>
            <p:cNvPr id="80" name="Freeform: Shape 79">
              <a:extLst>
                <a:ext uri="{FF2B5EF4-FFF2-40B4-BE49-F238E27FC236}">
                  <a16:creationId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latin typeface="Algerian" panose="04020705040A02060702" pitchFamily="82" charset="0"/>
              </a:endParaRPr>
            </a:p>
          </p:txBody>
        </p:sp>
        <p:sp>
          <p:nvSpPr>
            <p:cNvPr id="81" name="Freeform: Shape 80">
              <a:extLst>
                <a:ext uri="{FF2B5EF4-FFF2-40B4-BE49-F238E27FC236}">
                  <a16:creationId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latin typeface="Algerian" panose="04020705040A02060702" pitchFamily="82" charset="0"/>
              </a:endParaRPr>
            </a:p>
          </p:txBody>
        </p:sp>
        <p:sp>
          <p:nvSpPr>
            <p:cNvPr id="82" name="Freeform: Shape 81">
              <a:extLst>
                <a:ext uri="{FF2B5EF4-FFF2-40B4-BE49-F238E27FC236}">
                  <a16:creationId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latin typeface="Algerian" panose="04020705040A02060702" pitchFamily="82" charset="0"/>
              </a:endParaRPr>
            </a:p>
          </p:txBody>
        </p:sp>
        <p:sp>
          <p:nvSpPr>
            <p:cNvPr id="83" name="Freeform: Shape 82">
              <a:extLst>
                <a:ext uri="{FF2B5EF4-FFF2-40B4-BE49-F238E27FC236}">
                  <a16:creationId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latin typeface="Algerian" panose="04020705040A02060702" pitchFamily="82" charset="0"/>
              </a:endParaRPr>
            </a:p>
          </p:txBody>
        </p:sp>
        <p:sp>
          <p:nvSpPr>
            <p:cNvPr id="85" name="Freeform: Shape 84">
              <a:extLst>
                <a:ext uri="{FF2B5EF4-FFF2-40B4-BE49-F238E27FC236}">
                  <a16:creationId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latin typeface="Algerian" panose="04020705040A02060702" pitchFamily="82" charset="0"/>
              </a:endParaRPr>
            </a:p>
          </p:txBody>
        </p:sp>
        <p:sp>
          <p:nvSpPr>
            <p:cNvPr id="86" name="Freeform: Shape 85">
              <a:extLst>
                <a:ext uri="{FF2B5EF4-FFF2-40B4-BE49-F238E27FC236}">
                  <a16:creationId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latin typeface="Algerian" panose="04020705040A02060702" pitchFamily="82" charset="0"/>
              </a:endParaRPr>
            </a:p>
          </p:txBody>
        </p:sp>
        <p:sp>
          <p:nvSpPr>
            <p:cNvPr id="87" name="Freeform: Shape 86">
              <a:extLst>
                <a:ext uri="{FF2B5EF4-FFF2-40B4-BE49-F238E27FC236}">
                  <a16:creationId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latin typeface="Algerian" panose="04020705040A02060702" pitchFamily="82" charset="0"/>
              </a:endParaRPr>
            </a:p>
          </p:txBody>
        </p:sp>
        <p:sp>
          <p:nvSpPr>
            <p:cNvPr id="88" name="Freeform: Shape 87">
              <a:extLst>
                <a:ext uri="{FF2B5EF4-FFF2-40B4-BE49-F238E27FC236}">
                  <a16:creationId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latin typeface="Algerian" panose="04020705040A02060702" pitchFamily="82" charset="0"/>
              </a:endParaRPr>
            </a:p>
          </p:txBody>
        </p:sp>
        <p:sp>
          <p:nvSpPr>
            <p:cNvPr id="89" name="Freeform: Shape 88">
              <a:extLst>
                <a:ext uri="{FF2B5EF4-FFF2-40B4-BE49-F238E27FC236}">
                  <a16:creationId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latin typeface="Algerian" panose="04020705040A02060702" pitchFamily="82" charset="0"/>
              </a:endParaRPr>
            </a:p>
          </p:txBody>
        </p:sp>
        <p:sp>
          <p:nvSpPr>
            <p:cNvPr id="90" name="Freeform: Shape 89">
              <a:extLst>
                <a:ext uri="{FF2B5EF4-FFF2-40B4-BE49-F238E27FC236}">
                  <a16:creationId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latin typeface="Algerian" panose="04020705040A02060702" pitchFamily="82" charset="0"/>
              </a:endParaRPr>
            </a:p>
          </p:txBody>
        </p:sp>
        <p:sp>
          <p:nvSpPr>
            <p:cNvPr id="91" name="Freeform: Shape 90">
              <a:extLst>
                <a:ext uri="{FF2B5EF4-FFF2-40B4-BE49-F238E27FC236}">
                  <a16:creationId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latin typeface="Algerian" panose="04020705040A02060702" pitchFamily="82" charset="0"/>
              </a:endParaRPr>
            </a:p>
          </p:txBody>
        </p:sp>
        <p:sp>
          <p:nvSpPr>
            <p:cNvPr id="92" name="Freeform: Shape 91">
              <a:extLst>
                <a:ext uri="{FF2B5EF4-FFF2-40B4-BE49-F238E27FC236}">
                  <a16:creationId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latin typeface="Algerian" panose="04020705040A02060702" pitchFamily="82" charset="0"/>
              </a:endParaRPr>
            </a:p>
          </p:txBody>
        </p:sp>
        <p:sp>
          <p:nvSpPr>
            <p:cNvPr id="93" name="Freeform: Shape 92">
              <a:extLst>
                <a:ext uri="{FF2B5EF4-FFF2-40B4-BE49-F238E27FC236}">
                  <a16:creationId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latin typeface="Algerian" panose="04020705040A02060702" pitchFamily="82" charset="0"/>
              </a:endParaRPr>
            </a:p>
          </p:txBody>
        </p:sp>
        <p:sp>
          <p:nvSpPr>
            <p:cNvPr id="95" name="Freeform: Shape 94">
              <a:extLst>
                <a:ext uri="{FF2B5EF4-FFF2-40B4-BE49-F238E27FC236}">
                  <a16:creationId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latin typeface="Algerian" panose="04020705040A02060702" pitchFamily="82" charset="0"/>
              </a:endParaRPr>
            </a:p>
          </p:txBody>
        </p:sp>
        <p:sp>
          <p:nvSpPr>
            <p:cNvPr id="94" name="Graphic 124">
              <a:extLst>
                <a:ext uri="{FF2B5EF4-FFF2-40B4-BE49-F238E27FC236}">
                  <a16:creationId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latin typeface="Algerian" panose="04020705040A02060702" pitchFamily="82" charset="0"/>
              </a:endParaRPr>
            </a:p>
          </p:txBody>
        </p:sp>
      </p:grpSp>
      <p:sp>
        <p:nvSpPr>
          <p:cNvPr id="4" name="TextBox 3"/>
          <p:cNvSpPr txBox="1"/>
          <p:nvPr/>
        </p:nvSpPr>
        <p:spPr>
          <a:xfrm>
            <a:off x="1802415" y="930464"/>
            <a:ext cx="8520474" cy="646331"/>
          </a:xfrm>
          <a:prstGeom prst="rect">
            <a:avLst/>
          </a:prstGeom>
          <a:noFill/>
        </p:spPr>
        <p:txBody>
          <a:bodyPr wrap="none" rtlCol="0">
            <a:spAutoFit/>
          </a:bodyPr>
          <a:lstStyle/>
          <a:p>
            <a:r>
              <a:rPr lang="id-ID" sz="3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TERIMA KASIH ATAS PERHATIANNYA</a:t>
            </a:r>
            <a:endParaRPr lang="id-ID"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3" name="Oval Callout 21">
            <a:extLst>
              <a:ext uri="{FF2B5EF4-FFF2-40B4-BE49-F238E27FC236}">
                <a16:creationId xmlns:a16="http://schemas.microsoft.com/office/drawing/2014/main" id="{B45244B8-2EE7-4815-B5D1-D900E1E954C1}"/>
              </a:ext>
            </a:extLst>
          </p:cNvPr>
          <p:cNvSpPr/>
          <p:nvPr/>
        </p:nvSpPr>
        <p:spPr>
          <a:xfrm rot="1882940">
            <a:off x="9009268" y="1722981"/>
            <a:ext cx="2123017" cy="2122782"/>
          </a:xfrm>
          <a:prstGeom prst="wedgeEllipseCallout">
            <a:avLst>
              <a:gd name="adj1" fmla="val -53426"/>
              <a:gd name="adj2" fmla="val 787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4" name="Rectangle 18">
            <a:extLst>
              <a:ext uri="{FF2B5EF4-FFF2-40B4-BE49-F238E27FC236}">
                <a16:creationId xmlns:a16="http://schemas.microsoft.com/office/drawing/2014/main" id="{920CF638-CF7C-483B-A357-2C91ADF048C4}"/>
              </a:ext>
            </a:extLst>
          </p:cNvPr>
          <p:cNvSpPr/>
          <p:nvPr/>
        </p:nvSpPr>
        <p:spPr>
          <a:xfrm>
            <a:off x="8740591" y="2666261"/>
            <a:ext cx="2660369" cy="707886"/>
          </a:xfrm>
          <a:prstGeom prst="rect">
            <a:avLst/>
          </a:prstGeom>
        </p:spPr>
        <p:txBody>
          <a:bodyPr wrap="square">
            <a:spAutoFit/>
          </a:bodyPr>
          <a:lstStyle/>
          <a:p>
            <a:pPr algn="ctr"/>
            <a:r>
              <a:rPr lang="id-ID" altLang="ko-KR" sz="2000" b="1" dirty="0" smtClean="0">
                <a:solidFill>
                  <a:schemeClr val="bg1"/>
                </a:solidFill>
              </a:rPr>
              <a:t>ADA </a:t>
            </a:r>
          </a:p>
          <a:p>
            <a:pPr algn="ctr"/>
            <a:r>
              <a:rPr lang="id-ID" altLang="ko-KR" sz="2000" b="1" dirty="0" smtClean="0">
                <a:solidFill>
                  <a:schemeClr val="bg1"/>
                </a:solidFill>
              </a:rPr>
              <a:t>PERTANYAAN</a:t>
            </a:r>
            <a:endParaRPr lang="ko-KR" altLang="en-US" sz="2000" b="1" dirty="0">
              <a:solidFill>
                <a:schemeClr val="bg1"/>
              </a:solidFill>
            </a:endParaRPr>
          </a:p>
        </p:txBody>
      </p:sp>
      <p:sp>
        <p:nvSpPr>
          <p:cNvPr id="5" name="TextBox 4"/>
          <p:cNvSpPr txBox="1"/>
          <p:nvPr/>
        </p:nvSpPr>
        <p:spPr>
          <a:xfrm>
            <a:off x="9719557" y="1646908"/>
            <a:ext cx="702436" cy="1107996"/>
          </a:xfrm>
          <a:prstGeom prst="rect">
            <a:avLst/>
          </a:prstGeom>
          <a:noFill/>
        </p:spPr>
        <p:txBody>
          <a:bodyPr wrap="none" rtlCol="0">
            <a:spAutoFit/>
          </a:bodyPr>
          <a:lstStyle/>
          <a:p>
            <a:r>
              <a:rPr lang="id-ID" sz="6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id-ID"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823802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40C826-8425-4C3A-BF46-D341DF5C908A}"/>
              </a:ext>
            </a:extLst>
          </p:cNvPr>
          <p:cNvGrpSpPr/>
          <p:nvPr/>
        </p:nvGrpSpPr>
        <p:grpSpPr>
          <a:xfrm>
            <a:off x="693683" y="5214105"/>
            <a:ext cx="2111215" cy="1358951"/>
            <a:chOff x="789750" y="1270608"/>
            <a:chExt cx="2256885" cy="1452716"/>
          </a:xfrm>
        </p:grpSpPr>
        <p:grpSp>
          <p:nvGrpSpPr>
            <p:cNvPr id="3" name="Group 2">
              <a:extLst>
                <a:ext uri="{FF2B5EF4-FFF2-40B4-BE49-F238E27FC236}">
                  <a16:creationId xmlns:a16="http://schemas.microsoft.com/office/drawing/2014/main" id="{66B6CDE4-0DEC-4AA0-9E9F-8BAA4E140173}"/>
                </a:ext>
              </a:extLst>
            </p:cNvPr>
            <p:cNvGrpSpPr/>
            <p:nvPr/>
          </p:nvGrpSpPr>
          <p:grpSpPr>
            <a:xfrm>
              <a:off x="840828" y="1270608"/>
              <a:ext cx="2205807" cy="1452716"/>
              <a:chOff x="2096250" y="1972470"/>
              <a:chExt cx="2205807" cy="1452716"/>
            </a:xfrm>
            <a:solidFill>
              <a:schemeClr val="bg1"/>
            </a:solidFill>
          </p:grpSpPr>
          <p:sp>
            <p:nvSpPr>
              <p:cNvPr id="4" name="Freeform: Shape 3">
                <a:extLst>
                  <a:ext uri="{FF2B5EF4-FFF2-40B4-BE49-F238E27FC236}">
                    <a16:creationId xmlns:a16="http://schemas.microsoft.com/office/drawing/2014/main" id="{A4BE1B6E-12EC-4AAB-A263-2D2C40E94EE8}"/>
                  </a:ext>
                </a:extLst>
              </p:cNvPr>
              <p:cNvSpPr/>
              <p:nvPr/>
            </p:nvSpPr>
            <p:spPr>
              <a:xfrm>
                <a:off x="2096250" y="1972470"/>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E3D3228-BB7D-4B27-B479-EEC15395938D}"/>
                  </a:ext>
                </a:extLst>
              </p:cNvPr>
              <p:cNvSpPr/>
              <p:nvPr/>
            </p:nvSpPr>
            <p:spPr>
              <a:xfrm>
                <a:off x="2960277" y="1993307"/>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D1A8D78B-678F-4C18-9D77-7DA8D7F7E5FF}"/>
                  </a:ext>
                </a:extLst>
              </p:cNvPr>
              <p:cNvSpPr/>
              <p:nvPr/>
            </p:nvSpPr>
            <p:spPr>
              <a:xfrm rot="1773228">
                <a:off x="3687381" y="2055816"/>
                <a:ext cx="614676" cy="136937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7" name="Rectangle 6">
              <a:extLst>
                <a:ext uri="{FF2B5EF4-FFF2-40B4-BE49-F238E27FC236}">
                  <a16:creationId xmlns:a16="http://schemas.microsoft.com/office/drawing/2014/main" id="{CA6366F3-0AA4-44FF-9AC3-D92F51B25061}"/>
                </a:ext>
              </a:extLst>
            </p:cNvPr>
            <p:cNvSpPr/>
            <p:nvPr/>
          </p:nvSpPr>
          <p:spPr>
            <a:xfrm>
              <a:off x="789750" y="2282784"/>
              <a:ext cx="1490994" cy="124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C8F19191-259F-46FD-80F2-53A5AF16BDEB}"/>
              </a:ext>
            </a:extLst>
          </p:cNvPr>
          <p:cNvSpPr/>
          <p:nvPr/>
        </p:nvSpPr>
        <p:spPr>
          <a:xfrm>
            <a:off x="0" y="767255"/>
            <a:ext cx="7378262" cy="341285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BC07BF4-ECA8-4EA5-8F22-1CD0DF00DF2D}"/>
              </a:ext>
            </a:extLst>
          </p:cNvPr>
          <p:cNvSpPr txBox="1"/>
          <p:nvPr/>
        </p:nvSpPr>
        <p:spPr>
          <a:xfrm>
            <a:off x="362676" y="1798930"/>
            <a:ext cx="6182647" cy="1938992"/>
          </a:xfrm>
          <a:prstGeom prst="rect">
            <a:avLst/>
          </a:prstGeom>
          <a:noFill/>
        </p:spPr>
        <p:txBody>
          <a:bodyPr wrap="square" rtlCol="0" anchor="ctr">
            <a:spAutoFit/>
          </a:bodyPr>
          <a:lstStyle/>
          <a:p>
            <a:pPr algn="just"/>
            <a:r>
              <a:rPr lang="id-ID" sz="2000" dirty="0" smtClean="0">
                <a:solidFill>
                  <a:schemeClr val="bg1"/>
                </a:solidFill>
              </a:rPr>
              <a:t>	Menguasai </a:t>
            </a:r>
            <a:r>
              <a:rPr lang="id-ID" sz="2000" dirty="0">
                <a:solidFill>
                  <a:schemeClr val="bg1"/>
                </a:solidFill>
              </a:rPr>
              <a:t>Keahlian </a:t>
            </a:r>
            <a:r>
              <a:rPr lang="id-ID" sz="2000" dirty="0" smtClean="0">
                <a:solidFill>
                  <a:schemeClr val="bg1"/>
                </a:solidFill>
              </a:rPr>
              <a:t>Tim adalah tujuan dari suatu perusahaan </a:t>
            </a:r>
            <a:r>
              <a:rPr lang="id-ID" sz="2000" dirty="0" smtClean="0">
                <a:solidFill>
                  <a:schemeClr val="bg1"/>
                </a:solidFill>
              </a:rPr>
              <a:t>untuk </a:t>
            </a:r>
            <a:r>
              <a:rPr lang="id-ID" sz="2000" dirty="0" smtClean="0">
                <a:solidFill>
                  <a:schemeClr val="bg1"/>
                </a:solidFill>
              </a:rPr>
              <a:t>mencapai suatu </a:t>
            </a:r>
            <a:r>
              <a:rPr lang="id-ID" sz="2000" dirty="0" smtClean="0">
                <a:solidFill>
                  <a:schemeClr val="bg1"/>
                </a:solidFill>
              </a:rPr>
              <a:t>Tujuan, baik </a:t>
            </a:r>
            <a:r>
              <a:rPr lang="id-ID" sz="2000" dirty="0" smtClean="0">
                <a:solidFill>
                  <a:schemeClr val="bg1"/>
                </a:solidFill>
              </a:rPr>
              <a:t>itu  secara dua orang atau  lebih. Dengan memilikin tim pemecah masalah serta tim satuan maka perusahaan itu akan mecapai suatu target yang diinginkan</a:t>
            </a:r>
            <a:endParaRPr lang="ko-KR" altLang="en-US" sz="2000" spc="600" dirty="0">
              <a:solidFill>
                <a:schemeClr val="bg1"/>
              </a:solidFill>
              <a:cs typeface="Arial" pitchFamily="34" charset="0"/>
            </a:endParaRPr>
          </a:p>
        </p:txBody>
      </p:sp>
      <p:sp>
        <p:nvSpPr>
          <p:cNvPr id="11" name="TextBox 10">
            <a:extLst>
              <a:ext uri="{FF2B5EF4-FFF2-40B4-BE49-F238E27FC236}">
                <a16:creationId xmlns:a16="http://schemas.microsoft.com/office/drawing/2014/main" id="{DC9ED435-36B6-4A02-9285-0CCAF4E39CA9}"/>
              </a:ext>
            </a:extLst>
          </p:cNvPr>
          <p:cNvSpPr txBox="1"/>
          <p:nvPr/>
        </p:nvSpPr>
        <p:spPr>
          <a:xfrm>
            <a:off x="1766074" y="889779"/>
            <a:ext cx="5380377" cy="707886"/>
          </a:xfrm>
          <a:prstGeom prst="rect">
            <a:avLst/>
          </a:prstGeom>
          <a:noFill/>
        </p:spPr>
        <p:txBody>
          <a:bodyPr wrap="square" rtlCol="0" anchor="ctr">
            <a:spAutoFit/>
          </a:bodyPr>
          <a:lstStyle/>
          <a:p>
            <a:pPr algn="r"/>
            <a:r>
              <a:rPr lang="id-ID" altLang="ko-KR" sz="4000" dirty="0" smtClean="0">
                <a:solidFill>
                  <a:schemeClr val="bg1"/>
                </a:solidFill>
                <a:latin typeface="+mj-lt"/>
                <a:cs typeface="Arial" pitchFamily="34" charset="0"/>
              </a:rPr>
              <a:t>Mastering Team</a:t>
            </a:r>
            <a:endParaRPr lang="en-US" altLang="ko-KR" sz="4000" dirty="0">
              <a:solidFill>
                <a:schemeClr val="bg1"/>
              </a:solidFill>
              <a:latin typeface="+mj-lt"/>
              <a:cs typeface="Arial" pitchFamily="34" charset="0"/>
            </a:endParaRPr>
          </a:p>
        </p:txBody>
      </p:sp>
    </p:spTree>
    <p:extLst>
      <p:ext uri="{BB962C8B-B14F-4D97-AF65-F5344CB8AC3E}">
        <p14:creationId xmlns:p14="http://schemas.microsoft.com/office/powerpoint/2010/main" val="2241350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1234136" y="0"/>
            <a:ext cx="466184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78414" y="1058200"/>
            <a:ext cx="4661840" cy="276999"/>
          </a:xfrm>
          <a:prstGeom prst="rect">
            <a:avLst/>
          </a:prstGeom>
          <a:noFill/>
        </p:spPr>
        <p:txBody>
          <a:bodyPr wrap="square" rtlCol="0">
            <a:spAutoFit/>
          </a:bodyPr>
          <a:lstStyle/>
          <a:p>
            <a:r>
              <a:rPr lang="id-ID" altLang="ko-KR" sz="1200" dirty="0" smtClean="0">
                <a:solidFill>
                  <a:schemeClr val="bg1"/>
                </a:solidFill>
                <a:cs typeface="Arial" pitchFamily="34" charset="0"/>
              </a:rPr>
              <a:t>Berkomunikasi secara efektif dalam Tim</a:t>
            </a:r>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7060836" y="510120"/>
            <a:ext cx="4661840" cy="507831"/>
          </a:xfrm>
          <a:prstGeom prst="rect">
            <a:avLst/>
          </a:prstGeom>
          <a:noFill/>
        </p:spPr>
        <p:txBody>
          <a:bodyPr wrap="square" lIns="108000" rIns="108000" rtlCol="0">
            <a:spAutoFit/>
          </a:bodyPr>
          <a:lstStyle/>
          <a:p>
            <a:r>
              <a:rPr lang="id-ID" altLang="ko-KR" sz="2700" b="1" dirty="0" smtClean="0">
                <a:solidFill>
                  <a:schemeClr val="bg1"/>
                </a:solidFill>
                <a:cs typeface="Arial" pitchFamily="34" charset="0"/>
              </a:rPr>
              <a:t>Komunikasi Efektif</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987" y="37528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7078414" y="2353392"/>
            <a:ext cx="4661840" cy="276999"/>
          </a:xfrm>
          <a:prstGeom prst="rect">
            <a:avLst/>
          </a:prstGeom>
          <a:noFill/>
        </p:spPr>
        <p:txBody>
          <a:bodyPr wrap="square" rtlCol="0">
            <a:spAutoFit/>
          </a:bodyPr>
          <a:lstStyle/>
          <a:p>
            <a:r>
              <a:rPr lang="id-ID" altLang="ko-KR" sz="1200" dirty="0" smtClean="0">
                <a:solidFill>
                  <a:schemeClr val="bg1"/>
                </a:solidFill>
                <a:cs typeface="Arial" pitchFamily="34" charset="0"/>
              </a:rPr>
              <a:t>Membuat Rapat Lebih banyak dan Produktif</a:t>
            </a:r>
            <a:endParaRPr lang="en-US" altLang="ko-KR" sz="1200"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7060836" y="1805312"/>
            <a:ext cx="4661840" cy="507831"/>
          </a:xfrm>
          <a:prstGeom prst="rect">
            <a:avLst/>
          </a:prstGeom>
          <a:noFill/>
        </p:spPr>
        <p:txBody>
          <a:bodyPr wrap="square" lIns="108000" rIns="108000" rtlCol="0">
            <a:spAutoFit/>
          </a:bodyPr>
          <a:lstStyle/>
          <a:p>
            <a:r>
              <a:rPr lang="id-ID" altLang="ko-KR" sz="2700" b="1" dirty="0" smtClean="0">
                <a:solidFill>
                  <a:schemeClr val="bg1"/>
                </a:solidFill>
                <a:cs typeface="Arial" pitchFamily="34" charset="0"/>
              </a:rPr>
              <a:t>Rapat yang Produktif</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987" y="1670472"/>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11" name="TextBox 10">
            <a:extLst>
              <a:ext uri="{FF2B5EF4-FFF2-40B4-BE49-F238E27FC236}">
                <a16:creationId xmlns:a16="http://schemas.microsoft.com/office/drawing/2014/main" id="{15E1B5E5-22C6-4CAE-BC59-0EB34CC7C043}"/>
              </a:ext>
            </a:extLst>
          </p:cNvPr>
          <p:cNvSpPr txBox="1"/>
          <p:nvPr/>
        </p:nvSpPr>
        <p:spPr>
          <a:xfrm>
            <a:off x="7078414" y="3648584"/>
            <a:ext cx="4661840" cy="276999"/>
          </a:xfrm>
          <a:prstGeom prst="rect">
            <a:avLst/>
          </a:prstGeom>
          <a:noFill/>
        </p:spPr>
        <p:txBody>
          <a:bodyPr wrap="square" rtlCol="0">
            <a:spAutoFit/>
          </a:bodyPr>
          <a:lstStyle/>
          <a:p>
            <a:r>
              <a:rPr lang="id-ID" altLang="ko-KR" sz="1200" dirty="0" smtClean="0">
                <a:solidFill>
                  <a:schemeClr val="bg1"/>
                </a:solidFill>
                <a:cs typeface="Arial" pitchFamily="34" charset="0"/>
              </a:rPr>
              <a:t>Meningkatkan Komunikasi secara Non Verbal</a:t>
            </a:r>
            <a:endParaRPr lang="en-US" altLang="ko-KR"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5A5757E4-1723-4073-9FC5-1D351F20A151}"/>
              </a:ext>
            </a:extLst>
          </p:cNvPr>
          <p:cNvSpPr txBox="1"/>
          <p:nvPr/>
        </p:nvSpPr>
        <p:spPr>
          <a:xfrm>
            <a:off x="7060836" y="3100504"/>
            <a:ext cx="5009244" cy="507831"/>
          </a:xfrm>
          <a:prstGeom prst="rect">
            <a:avLst/>
          </a:prstGeom>
          <a:noFill/>
        </p:spPr>
        <p:txBody>
          <a:bodyPr wrap="square" lIns="108000" rIns="108000" rtlCol="0">
            <a:spAutoFit/>
          </a:bodyPr>
          <a:lstStyle/>
          <a:p>
            <a:r>
              <a:rPr lang="id-ID" altLang="ko-KR" sz="2700" b="1" dirty="0" smtClean="0">
                <a:solidFill>
                  <a:schemeClr val="bg1"/>
                </a:solidFill>
                <a:cs typeface="Arial" pitchFamily="34" charset="0"/>
              </a:rPr>
              <a:t>Tingkatkan Kom.NonVerbal</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987" y="2965664"/>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sp>
        <p:nvSpPr>
          <p:cNvPr id="15" name="TextBox 14">
            <a:extLst>
              <a:ext uri="{FF2B5EF4-FFF2-40B4-BE49-F238E27FC236}">
                <a16:creationId xmlns:a16="http://schemas.microsoft.com/office/drawing/2014/main" id="{437A4661-D2A4-40E5-9248-83B3298A506A}"/>
              </a:ext>
            </a:extLst>
          </p:cNvPr>
          <p:cNvSpPr txBox="1"/>
          <p:nvPr/>
        </p:nvSpPr>
        <p:spPr>
          <a:xfrm>
            <a:off x="7078414" y="4943775"/>
            <a:ext cx="4661840" cy="276999"/>
          </a:xfrm>
          <a:prstGeom prst="rect">
            <a:avLst/>
          </a:prstGeom>
          <a:noFill/>
        </p:spPr>
        <p:txBody>
          <a:bodyPr wrap="square" rtlCol="0">
            <a:spAutoFit/>
          </a:bodyPr>
          <a:lstStyle/>
          <a:p>
            <a:r>
              <a:rPr lang="id-ID" altLang="ko-KR" sz="1200" dirty="0" smtClean="0">
                <a:solidFill>
                  <a:schemeClr val="bg1"/>
                </a:solidFill>
                <a:cs typeface="Arial" pitchFamily="34" charset="0"/>
              </a:rPr>
              <a:t>Meningkatkan Keterampilan  Mendengarkan</a:t>
            </a:r>
            <a:endParaRPr lang="en-US" altLang="ko-KR"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493DF382-44DD-45C3-9704-34E8893BC3AC}"/>
              </a:ext>
            </a:extLst>
          </p:cNvPr>
          <p:cNvSpPr txBox="1"/>
          <p:nvPr/>
        </p:nvSpPr>
        <p:spPr>
          <a:xfrm>
            <a:off x="7060836" y="4395695"/>
            <a:ext cx="4661840" cy="507831"/>
          </a:xfrm>
          <a:prstGeom prst="rect">
            <a:avLst/>
          </a:prstGeom>
          <a:noFill/>
        </p:spPr>
        <p:txBody>
          <a:bodyPr wrap="square" lIns="108000" rIns="108000" rtlCol="0">
            <a:spAutoFit/>
          </a:bodyPr>
          <a:lstStyle/>
          <a:p>
            <a:r>
              <a:rPr lang="id-ID" altLang="ko-KR" sz="2700" b="1" dirty="0" smtClean="0">
                <a:solidFill>
                  <a:schemeClr val="bg1"/>
                </a:solidFill>
                <a:cs typeface="Arial" pitchFamily="34" charset="0"/>
              </a:rPr>
              <a:t>Tingkatkan Keterampilan</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987" y="4260855"/>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2161284" y="1079861"/>
            <a:ext cx="3040921" cy="923330"/>
          </a:xfrm>
          <a:prstGeom prst="rect">
            <a:avLst/>
          </a:prstGeom>
          <a:noFill/>
        </p:spPr>
        <p:txBody>
          <a:bodyPr wrap="square" rtlCol="0" anchor="ctr">
            <a:spAutoFit/>
          </a:bodyPr>
          <a:lstStyle/>
          <a:p>
            <a:pPr algn="r"/>
            <a:r>
              <a:rPr lang="id-ID" altLang="ko-KR" sz="5400" dirty="0" smtClean="0">
                <a:solidFill>
                  <a:schemeClr val="bg1"/>
                </a:solidFill>
                <a:latin typeface="+mj-lt"/>
                <a:cs typeface="Arial" pitchFamily="34" charset="0"/>
              </a:rPr>
              <a:t>Contents</a:t>
            </a:r>
            <a:endParaRPr lang="ko-KR" altLang="en-US" sz="5400" dirty="0">
              <a:solidFill>
                <a:schemeClr val="bg1"/>
              </a:solidFill>
              <a:latin typeface="+mj-lt"/>
              <a:cs typeface="Arial" pitchFamily="34" charset="0"/>
            </a:endParaRPr>
          </a:p>
        </p:txBody>
      </p:sp>
      <p:sp>
        <p:nvSpPr>
          <p:cNvPr id="20" name="TextBox 19">
            <a:extLst>
              <a:ext uri="{FF2B5EF4-FFF2-40B4-BE49-F238E27FC236}">
                <a16:creationId xmlns:a16="http://schemas.microsoft.com/office/drawing/2014/main" id="{437A4661-D2A4-40E5-9248-83B3298A506A}"/>
              </a:ext>
            </a:extLst>
          </p:cNvPr>
          <p:cNvSpPr txBox="1"/>
          <p:nvPr/>
        </p:nvSpPr>
        <p:spPr>
          <a:xfrm>
            <a:off x="7078414" y="6056557"/>
            <a:ext cx="4661840" cy="276999"/>
          </a:xfrm>
          <a:prstGeom prst="rect">
            <a:avLst/>
          </a:prstGeom>
          <a:noFill/>
        </p:spPr>
        <p:txBody>
          <a:bodyPr wrap="square" rtlCol="0">
            <a:spAutoFit/>
          </a:bodyPr>
          <a:lstStyle/>
          <a:p>
            <a:r>
              <a:rPr lang="id-ID" altLang="ko-KR" sz="1200" dirty="0" smtClean="0">
                <a:solidFill>
                  <a:schemeClr val="bg1"/>
                </a:solidFill>
                <a:cs typeface="Arial" pitchFamily="34" charset="0"/>
              </a:rPr>
              <a:t>Mengembangkan Etika Komunikasi dalam Tim</a:t>
            </a:r>
            <a:endParaRPr lang="en-US" altLang="ko-KR"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493DF382-44DD-45C3-9704-34E8893BC3AC}"/>
              </a:ext>
            </a:extLst>
          </p:cNvPr>
          <p:cNvSpPr txBox="1"/>
          <p:nvPr/>
        </p:nvSpPr>
        <p:spPr>
          <a:xfrm>
            <a:off x="7060836" y="5508477"/>
            <a:ext cx="4661840" cy="507831"/>
          </a:xfrm>
          <a:prstGeom prst="rect">
            <a:avLst/>
          </a:prstGeom>
          <a:noFill/>
        </p:spPr>
        <p:txBody>
          <a:bodyPr wrap="square" lIns="108000" rIns="108000" rtlCol="0">
            <a:spAutoFit/>
          </a:bodyPr>
          <a:lstStyle/>
          <a:p>
            <a:r>
              <a:rPr lang="id-ID" altLang="ko-KR" sz="2700" b="1" dirty="0" smtClean="0">
                <a:solidFill>
                  <a:schemeClr val="bg1"/>
                </a:solidFill>
                <a:cs typeface="Arial" pitchFamily="34" charset="0"/>
              </a:rPr>
              <a:t>Tingkatkan Etika</a:t>
            </a:r>
            <a:endParaRPr lang="ko-KR" altLang="en-US" sz="2700" b="1" dirty="0">
              <a:solidFill>
                <a:schemeClr val="bg1"/>
              </a:solidFill>
              <a:cs typeface="Arial" pitchFamily="34" charset="0"/>
            </a:endParaRPr>
          </a:p>
        </p:txBody>
      </p:sp>
      <p:sp>
        <p:nvSpPr>
          <p:cNvPr id="22" name="TextBox 21">
            <a:extLst>
              <a:ext uri="{FF2B5EF4-FFF2-40B4-BE49-F238E27FC236}">
                <a16:creationId xmlns:a16="http://schemas.microsoft.com/office/drawing/2014/main" id="{8611BD74-B8C0-4D62-99FC-2DBC909A434D}"/>
              </a:ext>
            </a:extLst>
          </p:cNvPr>
          <p:cNvSpPr txBox="1"/>
          <p:nvPr/>
        </p:nvSpPr>
        <p:spPr>
          <a:xfrm>
            <a:off x="6102987" y="5373637"/>
            <a:ext cx="981106" cy="777510"/>
          </a:xfrm>
          <a:prstGeom prst="rect">
            <a:avLst/>
          </a:prstGeom>
          <a:noFill/>
        </p:spPr>
        <p:txBody>
          <a:bodyPr wrap="square" lIns="108000" rIns="108000" rtlCol="0">
            <a:spAutoFit/>
          </a:bodyPr>
          <a:lstStyle/>
          <a:p>
            <a:pPr algn="ctr"/>
            <a:r>
              <a:rPr lang="en-US" altLang="ko-KR" sz="4400" b="1" dirty="0" smtClean="0">
                <a:solidFill>
                  <a:schemeClr val="bg1"/>
                </a:solidFill>
                <a:cs typeface="Arial" pitchFamily="34" charset="0"/>
              </a:rPr>
              <a:t>0</a:t>
            </a:r>
            <a:r>
              <a:rPr lang="id-ID" altLang="ko-KR" sz="4400" b="1" dirty="0" smtClean="0">
                <a:solidFill>
                  <a:schemeClr val="bg1"/>
                </a:solidFill>
                <a:cs typeface="Arial" pitchFamily="34" charset="0"/>
              </a:rPr>
              <a:t>5</a:t>
            </a:r>
            <a:endParaRPr lang="ko-KR" altLang="en-US" sz="4400" b="1" dirty="0">
              <a:solidFill>
                <a:schemeClr val="bg1"/>
              </a:solidFill>
              <a:cs typeface="Arial" pitchFamily="34" charset="0"/>
            </a:endParaRPr>
          </a:p>
        </p:txBody>
      </p:sp>
    </p:spTree>
    <p:extLst>
      <p:ext uri="{BB962C8B-B14F-4D97-AF65-F5344CB8AC3E}">
        <p14:creationId xmlns:p14="http://schemas.microsoft.com/office/powerpoint/2010/main" val="62406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5110668" y="2722340"/>
            <a:ext cx="6723322" cy="830997"/>
          </a:xfrm>
          <a:prstGeom prst="rect">
            <a:avLst/>
          </a:prstGeom>
          <a:noFill/>
        </p:spPr>
        <p:txBody>
          <a:bodyPr wrap="square" rtlCol="0" anchor="ctr">
            <a:spAutoFit/>
          </a:bodyPr>
          <a:lstStyle/>
          <a:p>
            <a:r>
              <a:rPr lang="id-ID" altLang="ko-KR" sz="4800" b="1" dirty="0">
                <a:solidFill>
                  <a:schemeClr val="bg1"/>
                </a:solidFill>
                <a:cs typeface="Arial" pitchFamily="34" charset="0"/>
              </a:rPr>
              <a:t>Komunikasi Efektif</a:t>
            </a:r>
            <a:endParaRPr lang="ko-KR" altLang="en-US" sz="4800" b="1" dirty="0">
              <a:solidFill>
                <a:schemeClr val="bg1"/>
              </a:solidFill>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5307569" y="3553337"/>
            <a:ext cx="5531667" cy="400110"/>
          </a:xfrm>
          <a:prstGeom prst="rect">
            <a:avLst/>
          </a:prstGeom>
          <a:noFill/>
        </p:spPr>
        <p:txBody>
          <a:bodyPr wrap="square" rtlCol="0" anchor="ctr">
            <a:spAutoFit/>
          </a:bodyPr>
          <a:lstStyle/>
          <a:p>
            <a:r>
              <a:rPr lang="id-ID" altLang="ko-KR" sz="2000" dirty="0">
                <a:solidFill>
                  <a:schemeClr val="bg1"/>
                </a:solidFill>
                <a:cs typeface="Arial" pitchFamily="34" charset="0"/>
              </a:rPr>
              <a:t>Berkomunikasi secara efektif dalam Tim</a:t>
            </a:r>
            <a:endParaRPr lang="en-US" altLang="ko-KR" sz="2000" dirty="0">
              <a:solidFill>
                <a:schemeClr val="bg1"/>
              </a:solidFill>
              <a:cs typeface="Arial" pitchFamily="34" charset="0"/>
            </a:endParaRP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4314305" y="2831279"/>
            <a:ext cx="534486" cy="119072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463724" y="706653"/>
            <a:ext cx="11573197" cy="724247"/>
          </a:xfrm>
          <a:prstGeom prst="rect">
            <a:avLst/>
          </a:prstGeom>
        </p:spPr>
        <p:txBody>
          <a:bodyPr/>
          <a:lstStyle/>
          <a:p>
            <a:pPr algn="just"/>
            <a:r>
              <a:rPr lang="id-ID" altLang="ko-KR" sz="4000" dirty="0">
                <a:solidFill>
                  <a:srgbClr val="0070C0"/>
                </a:solidFill>
              </a:rPr>
              <a:t>Berkomunikasi secara efektif </a:t>
            </a:r>
            <a:endParaRPr lang="id-ID" altLang="ko-KR" sz="4000" dirty="0" smtClean="0">
              <a:solidFill>
                <a:srgbClr val="0070C0"/>
              </a:solidFill>
            </a:endParaRPr>
          </a:p>
          <a:p>
            <a:pPr algn="just"/>
            <a:r>
              <a:rPr lang="id-ID" altLang="ko-KR" sz="4000" dirty="0" smtClean="0">
                <a:solidFill>
                  <a:srgbClr val="0070C0"/>
                </a:solidFill>
              </a:rPr>
              <a:t>dalam </a:t>
            </a:r>
            <a:r>
              <a:rPr lang="id-ID" altLang="ko-KR" sz="4000" dirty="0">
                <a:solidFill>
                  <a:srgbClr val="0070C0"/>
                </a:solidFill>
              </a:rPr>
              <a:t>Tim</a:t>
            </a:r>
            <a:endParaRPr lang="en-US" altLang="ko-KR" sz="4000" dirty="0">
              <a:solidFill>
                <a:srgbClr val="0070C0"/>
              </a:solidFill>
            </a:endParaRPr>
          </a:p>
        </p:txBody>
      </p:sp>
      <p:sp>
        <p:nvSpPr>
          <p:cNvPr id="3" name="Rectangle 2">
            <a:extLst>
              <a:ext uri="{FF2B5EF4-FFF2-40B4-BE49-F238E27FC236}">
                <a16:creationId xmlns:a16="http://schemas.microsoft.com/office/drawing/2014/main" id="{54410FB4-252E-4A68-8BCA-8800B6F92BE5}"/>
              </a:ext>
            </a:extLst>
          </p:cNvPr>
          <p:cNvSpPr/>
          <p:nvPr/>
        </p:nvSpPr>
        <p:spPr>
          <a:xfrm rot="16200000">
            <a:off x="5126524" y="-207478"/>
            <a:ext cx="193895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 name="Oval 3">
            <a:extLst>
              <a:ext uri="{FF2B5EF4-FFF2-40B4-BE49-F238E27FC236}">
                <a16:creationId xmlns:a16="http://schemas.microsoft.com/office/drawing/2014/main" id="{A723579E-484F-4DF0-B1B6-A57DF933B3B5}"/>
              </a:ext>
            </a:extLst>
          </p:cNvPr>
          <p:cNvSpPr/>
          <p:nvPr/>
        </p:nvSpPr>
        <p:spPr>
          <a:xfrm>
            <a:off x="3463724" y="5419329"/>
            <a:ext cx="671669" cy="671669"/>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TextBox 4">
            <a:extLst>
              <a:ext uri="{FF2B5EF4-FFF2-40B4-BE49-F238E27FC236}">
                <a16:creationId xmlns:a16="http://schemas.microsoft.com/office/drawing/2014/main" id="{97164DCB-B0F3-4CD3-904F-7EA77E98E8BA}"/>
              </a:ext>
            </a:extLst>
          </p:cNvPr>
          <p:cNvSpPr txBox="1"/>
          <p:nvPr/>
        </p:nvSpPr>
        <p:spPr>
          <a:xfrm>
            <a:off x="2984820" y="6184203"/>
            <a:ext cx="1553278" cy="523220"/>
          </a:xfrm>
          <a:prstGeom prst="rect">
            <a:avLst/>
          </a:prstGeom>
          <a:noFill/>
        </p:spPr>
        <p:txBody>
          <a:bodyPr wrap="square" rtlCol="0">
            <a:spAutoFit/>
          </a:bodyPr>
          <a:lstStyle/>
          <a:p>
            <a:pPr algn="ctr"/>
            <a:r>
              <a:rPr lang="id-ID" altLang="ko-KR" sz="1400" b="1" dirty="0" smtClean="0">
                <a:solidFill>
                  <a:schemeClr val="bg1"/>
                </a:solidFill>
                <a:cs typeface="Arial" pitchFamily="34" charset="0"/>
              </a:rPr>
              <a:t>Informasi dan Pengetahuan</a:t>
            </a:r>
            <a:endParaRPr lang="ko-KR" altLang="en-US" sz="1400" b="1" dirty="0">
              <a:solidFill>
                <a:schemeClr val="bg1"/>
              </a:solidFill>
              <a:cs typeface="Arial" pitchFamily="34" charset="0"/>
            </a:endParaRPr>
          </a:p>
        </p:txBody>
      </p:sp>
      <p:sp>
        <p:nvSpPr>
          <p:cNvPr id="7" name="TextBox 6">
            <a:extLst>
              <a:ext uri="{FF2B5EF4-FFF2-40B4-BE49-F238E27FC236}">
                <a16:creationId xmlns:a16="http://schemas.microsoft.com/office/drawing/2014/main" id="{6B2A1827-D1FA-4FAD-AD69-0353FA400893}"/>
              </a:ext>
            </a:extLst>
          </p:cNvPr>
          <p:cNvSpPr txBox="1"/>
          <p:nvPr/>
        </p:nvSpPr>
        <p:spPr>
          <a:xfrm>
            <a:off x="3463724" y="2178240"/>
            <a:ext cx="7874515" cy="646331"/>
          </a:xfrm>
          <a:prstGeom prst="rect">
            <a:avLst/>
          </a:prstGeom>
          <a:noFill/>
        </p:spPr>
        <p:txBody>
          <a:bodyPr wrap="square" rtlCol="0">
            <a:spAutoFit/>
          </a:bodyPr>
          <a:lstStyle/>
          <a:p>
            <a:r>
              <a:rPr lang="id-ID" dirty="0"/>
              <a:t>Kesuksesan dalam sebuah tim kerja akan sangat dipengaruhi oleh komunikasi yang efektif antara anggota di dalamnya.</a:t>
            </a:r>
            <a:endParaRPr lang="ko-KR" altLang="en-US" sz="1200" b="1" dirty="0">
              <a:solidFill>
                <a:schemeClr val="tx1">
                  <a:lumMod val="75000"/>
                  <a:lumOff val="25000"/>
                </a:schemeClr>
              </a:solidFill>
              <a:cs typeface="Arial" pitchFamily="34" charset="0"/>
            </a:endParaRPr>
          </a:p>
        </p:txBody>
      </p:sp>
      <p:grpSp>
        <p:nvGrpSpPr>
          <p:cNvPr id="8" name="Group 7">
            <a:extLst>
              <a:ext uri="{FF2B5EF4-FFF2-40B4-BE49-F238E27FC236}">
                <a16:creationId xmlns:a16="http://schemas.microsoft.com/office/drawing/2014/main" id="{803F1CC5-3E45-4158-97D7-4093595E51A5}"/>
              </a:ext>
            </a:extLst>
          </p:cNvPr>
          <p:cNvGrpSpPr/>
          <p:nvPr/>
        </p:nvGrpSpPr>
        <p:grpSpPr>
          <a:xfrm>
            <a:off x="2899147" y="2017222"/>
            <a:ext cx="8503565" cy="1982396"/>
            <a:chOff x="4329114" y="2404013"/>
            <a:chExt cx="4510095" cy="1982396"/>
          </a:xfrm>
        </p:grpSpPr>
        <p:sp>
          <p:nvSpPr>
            <p:cNvPr id="9" name="TextBox 8">
              <a:extLst>
                <a:ext uri="{FF2B5EF4-FFF2-40B4-BE49-F238E27FC236}">
                  <a16:creationId xmlns:a16="http://schemas.microsoft.com/office/drawing/2014/main" id="{AE47F746-B3C5-437F-8B5C-469076F79192}"/>
                </a:ext>
              </a:extLst>
            </p:cNvPr>
            <p:cNvSpPr txBox="1"/>
            <p:nvPr/>
          </p:nvSpPr>
          <p:spPr>
            <a:xfrm>
              <a:off x="4662746" y="3801634"/>
              <a:ext cx="4176463" cy="584775"/>
            </a:xfrm>
            <a:prstGeom prst="rect">
              <a:avLst/>
            </a:prstGeom>
            <a:noFill/>
          </p:spPr>
          <p:txBody>
            <a:bodyPr wrap="square" rtlCol="0">
              <a:spAutoFit/>
            </a:bodyPr>
            <a:lstStyle/>
            <a:p>
              <a:r>
                <a:rPr lang="id-ID" sz="1600" dirty="0" smtClean="0"/>
                <a:t>	Saat </a:t>
              </a:r>
              <a:r>
                <a:rPr lang="id-ID" sz="1600" dirty="0"/>
                <a:t>orang bekerja sama mencapai tujuan, maka hal ini memerlukan perencanaan, kerja sama, memahami peran individu, dan komunikasi yang baik.</a:t>
              </a:r>
              <a:endParaRPr lang="en-US" altLang="ko-KR" sz="11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DE5515E3-8344-47DD-B208-A6302E78C842}"/>
                </a:ext>
              </a:extLst>
            </p:cNvPr>
            <p:cNvSpPr txBox="1"/>
            <p:nvPr/>
          </p:nvSpPr>
          <p:spPr>
            <a:xfrm rot="20625954">
              <a:off x="4329114" y="2404013"/>
              <a:ext cx="4176463" cy="523220"/>
            </a:xfrm>
            <a:prstGeom prst="rect">
              <a:avLst/>
            </a:prstGeom>
            <a:noFill/>
          </p:spPr>
          <p:txBody>
            <a:bodyPr wrap="square" rtlCol="0">
              <a:spAutoFit/>
            </a:bodyPr>
            <a:lstStyle/>
            <a:p>
              <a:r>
                <a:rPr lang="id-ID" altLang="ko-KR" sz="2800" b="1" dirty="0" smtClean="0">
                  <a:solidFill>
                    <a:schemeClr val="accent4"/>
                  </a:solidFill>
                  <a:cs typeface="Arial" pitchFamily="34" charset="0"/>
                </a:rPr>
                <a:t>Kenapa?</a:t>
              </a:r>
              <a:endParaRPr lang="ko-KR" altLang="en-US" sz="2800" b="1" dirty="0">
                <a:solidFill>
                  <a:schemeClr val="accent4"/>
                </a:solidFill>
                <a:cs typeface="Arial" pitchFamily="34" charset="0"/>
              </a:endParaRPr>
            </a:p>
          </p:txBody>
        </p:sp>
      </p:grpSp>
      <p:grpSp>
        <p:nvGrpSpPr>
          <p:cNvPr id="11" name="Group 10">
            <a:extLst>
              <a:ext uri="{FF2B5EF4-FFF2-40B4-BE49-F238E27FC236}">
                <a16:creationId xmlns:a16="http://schemas.microsoft.com/office/drawing/2014/main" id="{C571365B-1266-43BA-8FDB-1EB9C18A6B3B}"/>
              </a:ext>
            </a:extLst>
          </p:cNvPr>
          <p:cNvGrpSpPr/>
          <p:nvPr/>
        </p:nvGrpSpPr>
        <p:grpSpPr>
          <a:xfrm>
            <a:off x="3711532" y="4408403"/>
            <a:ext cx="7791616" cy="553998"/>
            <a:chOff x="3501010" y="4052101"/>
            <a:chExt cx="7791616" cy="553998"/>
          </a:xfrm>
        </p:grpSpPr>
        <p:sp>
          <p:nvSpPr>
            <p:cNvPr id="12" name="TextBox 11">
              <a:extLst>
                <a:ext uri="{FF2B5EF4-FFF2-40B4-BE49-F238E27FC236}">
                  <a16:creationId xmlns:a16="http://schemas.microsoft.com/office/drawing/2014/main" id="{2CF0686C-A5E4-47FD-AA91-E87CFAA450A5}"/>
                </a:ext>
              </a:extLst>
            </p:cNvPr>
            <p:cNvSpPr txBox="1"/>
            <p:nvPr/>
          </p:nvSpPr>
          <p:spPr>
            <a:xfrm>
              <a:off x="5436095" y="4098268"/>
              <a:ext cx="5856531" cy="461665"/>
            </a:xfrm>
            <a:prstGeom prst="rect">
              <a:avLst/>
            </a:prstGeom>
            <a:noFill/>
          </p:spPr>
          <p:txBody>
            <a:bodyPr wrap="square" rtlCol="0" anchor="ctr">
              <a:spAutoFit/>
            </a:bodyPr>
            <a:lstStyle/>
            <a:p>
              <a:r>
                <a:rPr lang="en-US" altLang="ko-KR" sz="1200" b="1" dirty="0">
                  <a:solidFill>
                    <a:schemeClr val="bg1"/>
                  </a:solidFill>
                  <a:cs typeface="Arial" pitchFamily="34" charset="0"/>
                </a:rPr>
                <a:t>Get a modern PowerPoint  Presentation that is beautifully designed. I hope and I believe that this Template will your Time, Money and Reputation. </a:t>
              </a:r>
            </a:p>
          </p:txBody>
        </p:sp>
        <p:sp>
          <p:nvSpPr>
            <p:cNvPr id="13" name="TextBox 12">
              <a:extLst>
                <a:ext uri="{FF2B5EF4-FFF2-40B4-BE49-F238E27FC236}">
                  <a16:creationId xmlns:a16="http://schemas.microsoft.com/office/drawing/2014/main" id="{F7B26B09-6B4D-4D2E-A6F3-FB8C70C7E464}"/>
                </a:ext>
              </a:extLst>
            </p:cNvPr>
            <p:cNvSpPr txBox="1"/>
            <p:nvPr/>
          </p:nvSpPr>
          <p:spPr>
            <a:xfrm>
              <a:off x="3501010" y="4052101"/>
              <a:ext cx="1841306" cy="553998"/>
            </a:xfrm>
            <a:prstGeom prst="rect">
              <a:avLst/>
            </a:prstGeom>
            <a:noFill/>
          </p:spPr>
          <p:txBody>
            <a:bodyPr wrap="square" lIns="0" tIns="0" rIns="0" bIns="0" rtlCol="0" anchor="ctr">
              <a:spAutoFit/>
            </a:bodyPr>
            <a:lstStyle/>
            <a:p>
              <a:r>
                <a:rPr lang="en-US" altLang="ko-KR" sz="3600" b="1" dirty="0">
                  <a:solidFill>
                    <a:schemeClr val="bg1"/>
                  </a:solidFill>
                  <a:cs typeface="Arial" pitchFamily="34" charset="0"/>
                </a:rPr>
                <a:t>$62,000</a:t>
              </a:r>
              <a:endParaRPr lang="ko-KR" altLang="en-US" sz="3600" b="1" dirty="0">
                <a:solidFill>
                  <a:schemeClr val="bg1"/>
                </a:solidFill>
                <a:cs typeface="Arial" pitchFamily="34" charset="0"/>
              </a:endParaRPr>
            </a:p>
          </p:txBody>
        </p:sp>
      </p:grpSp>
      <p:sp>
        <p:nvSpPr>
          <p:cNvPr id="14" name="TextBox 13">
            <a:extLst>
              <a:ext uri="{FF2B5EF4-FFF2-40B4-BE49-F238E27FC236}">
                <a16:creationId xmlns:a16="http://schemas.microsoft.com/office/drawing/2014/main" id="{0DB5F81E-15D7-409E-9867-E70A05DD9505}"/>
              </a:ext>
            </a:extLst>
          </p:cNvPr>
          <p:cNvSpPr txBox="1"/>
          <p:nvPr/>
        </p:nvSpPr>
        <p:spPr>
          <a:xfrm>
            <a:off x="3528194" y="4012416"/>
            <a:ext cx="7829807" cy="830997"/>
          </a:xfrm>
          <a:prstGeom prst="rect">
            <a:avLst/>
          </a:prstGeom>
          <a:solidFill>
            <a:schemeClr val="bg1"/>
          </a:solidFill>
        </p:spPr>
        <p:txBody>
          <a:bodyPr wrap="square" numCol="1" rtlCol="0">
            <a:spAutoFit/>
          </a:bodyPr>
          <a:lstStyle/>
          <a:p>
            <a:pPr>
              <a:lnSpc>
                <a:spcPct val="150000"/>
              </a:lnSpc>
              <a:buClr>
                <a:schemeClr val="accent4"/>
              </a:buClr>
              <a:buSzPct val="120000"/>
            </a:pPr>
            <a:r>
              <a:rPr lang="id-ID" sz="1600" dirty="0" smtClean="0"/>
              <a:t>	Pekerjaan </a:t>
            </a:r>
            <a:r>
              <a:rPr lang="id-ID" sz="1600" dirty="0"/>
              <a:t>di dalam tim akan efektif saat Anda bisa berdiskusi, bertukar saran, dan tahu bagaimana cara berkomunikasi yang efektif dengan orang lain.</a:t>
            </a:r>
            <a:endParaRPr lang="en-US" altLang="ko-KR" sz="1100" dirty="0">
              <a:solidFill>
                <a:schemeClr val="tx1">
                  <a:lumMod val="75000"/>
                  <a:lumOff val="25000"/>
                </a:schemeClr>
              </a:solidFill>
              <a:cs typeface="Arial" pitchFamily="34" charset="0"/>
            </a:endParaRPr>
          </a:p>
        </p:txBody>
      </p:sp>
      <p:sp>
        <p:nvSpPr>
          <p:cNvPr id="15" name="Oval 14">
            <a:extLst>
              <a:ext uri="{FF2B5EF4-FFF2-40B4-BE49-F238E27FC236}">
                <a16:creationId xmlns:a16="http://schemas.microsoft.com/office/drawing/2014/main" id="{98A14206-2799-488E-8A88-01A53800ACF0}"/>
              </a:ext>
            </a:extLst>
          </p:cNvPr>
          <p:cNvSpPr/>
          <p:nvPr/>
        </p:nvSpPr>
        <p:spPr>
          <a:xfrm>
            <a:off x="7903213" y="5431511"/>
            <a:ext cx="671669" cy="671669"/>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6" name="TextBox 15">
            <a:extLst>
              <a:ext uri="{FF2B5EF4-FFF2-40B4-BE49-F238E27FC236}">
                <a16:creationId xmlns:a16="http://schemas.microsoft.com/office/drawing/2014/main" id="{C270343D-3F6C-49F9-93CE-E50C0AEA87AA}"/>
              </a:ext>
            </a:extLst>
          </p:cNvPr>
          <p:cNvSpPr txBox="1"/>
          <p:nvPr/>
        </p:nvSpPr>
        <p:spPr>
          <a:xfrm>
            <a:off x="7346387" y="6178811"/>
            <a:ext cx="1810537" cy="523220"/>
          </a:xfrm>
          <a:prstGeom prst="rect">
            <a:avLst/>
          </a:prstGeom>
          <a:noFill/>
        </p:spPr>
        <p:txBody>
          <a:bodyPr wrap="square" rtlCol="0">
            <a:spAutoFit/>
          </a:bodyPr>
          <a:lstStyle/>
          <a:p>
            <a:pPr algn="ctr"/>
            <a:r>
              <a:rPr lang="id-ID" altLang="ko-KR" sz="1400" b="1" dirty="0" smtClean="0">
                <a:solidFill>
                  <a:schemeClr val="bg1"/>
                </a:solidFill>
                <a:cs typeface="Arial" pitchFamily="34" charset="0"/>
              </a:rPr>
              <a:t>Berdasarkan Sudut Padang Lain</a:t>
            </a:r>
            <a:endParaRPr lang="ko-KR" altLang="en-US" sz="1400" b="1" dirty="0">
              <a:solidFill>
                <a:schemeClr val="bg1"/>
              </a:solidFill>
              <a:cs typeface="Arial" pitchFamily="34" charset="0"/>
            </a:endParaRPr>
          </a:p>
        </p:txBody>
      </p:sp>
      <p:sp>
        <p:nvSpPr>
          <p:cNvPr id="17" name="Oval 16">
            <a:extLst>
              <a:ext uri="{FF2B5EF4-FFF2-40B4-BE49-F238E27FC236}">
                <a16:creationId xmlns:a16="http://schemas.microsoft.com/office/drawing/2014/main" id="{EFD3F775-A64D-4503-994C-894066074D94}"/>
              </a:ext>
            </a:extLst>
          </p:cNvPr>
          <p:cNvSpPr/>
          <p:nvPr/>
        </p:nvSpPr>
        <p:spPr>
          <a:xfrm>
            <a:off x="10214153" y="5431511"/>
            <a:ext cx="671669" cy="671669"/>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18" name="TextBox 17">
            <a:extLst>
              <a:ext uri="{FF2B5EF4-FFF2-40B4-BE49-F238E27FC236}">
                <a16:creationId xmlns:a16="http://schemas.microsoft.com/office/drawing/2014/main" id="{DCF9B9DE-857A-406E-8E92-C568D0BF42FE}"/>
              </a:ext>
            </a:extLst>
          </p:cNvPr>
          <p:cNvSpPr txBox="1"/>
          <p:nvPr/>
        </p:nvSpPr>
        <p:spPr>
          <a:xfrm>
            <a:off x="9773346" y="6154235"/>
            <a:ext cx="1553278" cy="523220"/>
          </a:xfrm>
          <a:prstGeom prst="rect">
            <a:avLst/>
          </a:prstGeom>
          <a:noFill/>
        </p:spPr>
        <p:txBody>
          <a:bodyPr wrap="square" rtlCol="0">
            <a:spAutoFit/>
          </a:bodyPr>
          <a:lstStyle/>
          <a:p>
            <a:pPr algn="ctr"/>
            <a:r>
              <a:rPr lang="id-ID" altLang="ko-KR" sz="1400" b="1" dirty="0" smtClean="0">
                <a:solidFill>
                  <a:schemeClr val="bg1"/>
                </a:solidFill>
                <a:cs typeface="Arial" pitchFamily="34" charset="0"/>
              </a:rPr>
              <a:t>Meningkatkan Kinerja</a:t>
            </a:r>
            <a:endParaRPr lang="ko-KR" altLang="en-US" sz="1400" b="1" dirty="0">
              <a:solidFill>
                <a:schemeClr val="bg1"/>
              </a:solidFill>
              <a:cs typeface="Arial" pitchFamily="34" charset="0"/>
            </a:endParaRPr>
          </a:p>
        </p:txBody>
      </p:sp>
      <p:grpSp>
        <p:nvGrpSpPr>
          <p:cNvPr id="22" name="Group 21">
            <a:extLst>
              <a:ext uri="{FF2B5EF4-FFF2-40B4-BE49-F238E27FC236}">
                <a16:creationId xmlns:a16="http://schemas.microsoft.com/office/drawing/2014/main" id="{D08CDC47-4F80-49AA-B0A9-28F6155566C2}"/>
              </a:ext>
            </a:extLst>
          </p:cNvPr>
          <p:cNvGrpSpPr/>
          <p:nvPr/>
        </p:nvGrpSpPr>
        <p:grpSpPr>
          <a:xfrm>
            <a:off x="866501" y="859239"/>
            <a:ext cx="2250926" cy="5702739"/>
            <a:chOff x="8501432" y="77155"/>
            <a:chExt cx="2685350" cy="6803354"/>
          </a:xfrm>
        </p:grpSpPr>
        <p:sp>
          <p:nvSpPr>
            <p:cNvPr id="23" name="Freeform: Shape 22">
              <a:extLst>
                <a:ext uri="{FF2B5EF4-FFF2-40B4-BE49-F238E27FC236}">
                  <a16:creationId xmlns:a16="http://schemas.microsoft.com/office/drawing/2014/main" id="{D550C564-A9FF-476D-80FC-D2D1118051A7}"/>
                </a:ext>
              </a:extLst>
            </p:cNvPr>
            <p:cNvSpPr/>
            <p:nvPr/>
          </p:nvSpPr>
          <p:spPr>
            <a:xfrm>
              <a:off x="9594444" y="6200794"/>
              <a:ext cx="1005942" cy="467880"/>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6F1C5CF-2B72-4AF9-9F9D-047672EE0370}"/>
                </a:ext>
              </a:extLst>
            </p:cNvPr>
            <p:cNvSpPr/>
            <p:nvPr/>
          </p:nvSpPr>
          <p:spPr>
            <a:xfrm>
              <a:off x="9061971" y="6285779"/>
              <a:ext cx="444486" cy="584850"/>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8FD5DE7-74E0-4E0B-B421-346BF92FD415}"/>
                </a:ext>
              </a:extLst>
            </p:cNvPr>
            <p:cNvSpPr/>
            <p:nvPr/>
          </p:nvSpPr>
          <p:spPr>
            <a:xfrm>
              <a:off x="9229390" y="444935"/>
              <a:ext cx="652894" cy="1140679"/>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9F1A927-B5A3-44B4-BA2C-FE0566AE2826}"/>
                </a:ext>
              </a:extLst>
            </p:cNvPr>
            <p:cNvSpPr/>
            <p:nvPr/>
          </p:nvSpPr>
          <p:spPr>
            <a:xfrm>
              <a:off x="8501432" y="926512"/>
              <a:ext cx="1777943" cy="156739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F363208-3B86-400C-9FA6-5E25A8C9E242}"/>
                </a:ext>
              </a:extLst>
            </p:cNvPr>
            <p:cNvSpPr/>
            <p:nvPr/>
          </p:nvSpPr>
          <p:spPr>
            <a:xfrm>
              <a:off x="10126872" y="2025953"/>
              <a:ext cx="655032" cy="561456"/>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6D6A6A"/>
            </a:solidFill>
            <a:ln w="2334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651982F-E2B7-42AA-BC80-093F795EDC8D}"/>
                </a:ext>
              </a:extLst>
            </p:cNvPr>
            <p:cNvSpPr/>
            <p:nvPr/>
          </p:nvSpPr>
          <p:spPr>
            <a:xfrm>
              <a:off x="8876498" y="2106020"/>
              <a:ext cx="1427033" cy="4304495"/>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403D3D"/>
            </a:solidFill>
            <a:ln w="2334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AF89F98-CE64-425E-8AB1-D98C3FDAF27D}"/>
                </a:ext>
              </a:extLst>
            </p:cNvPr>
            <p:cNvSpPr/>
            <p:nvPr/>
          </p:nvSpPr>
          <p:spPr>
            <a:xfrm>
              <a:off x="9579449" y="6174010"/>
              <a:ext cx="1029336" cy="538062"/>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AFF24B3-F191-47D0-A483-9BB8D1F28BCE}"/>
                </a:ext>
              </a:extLst>
            </p:cNvPr>
            <p:cNvSpPr/>
            <p:nvPr/>
          </p:nvSpPr>
          <p:spPr>
            <a:xfrm>
              <a:off x="9189890" y="77155"/>
              <a:ext cx="772002" cy="65503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15407C-F7BE-4376-89C6-E33F9421C373}"/>
                </a:ext>
              </a:extLst>
            </p:cNvPr>
            <p:cNvSpPr/>
            <p:nvPr/>
          </p:nvSpPr>
          <p:spPr>
            <a:xfrm>
              <a:off x="9178941" y="503306"/>
              <a:ext cx="233940" cy="51466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9F9E9E"/>
            </a:solidFill>
            <a:ln w="2334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AB33D3B-D51B-4712-AAB5-907D4852F5B2}"/>
                </a:ext>
              </a:extLst>
            </p:cNvPr>
            <p:cNvSpPr/>
            <p:nvPr/>
          </p:nvSpPr>
          <p:spPr>
            <a:xfrm>
              <a:off x="8540922" y="2405238"/>
              <a:ext cx="467880" cy="210546"/>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706E6E"/>
            </a:solidFill>
            <a:ln w="23341"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5537CDD-FA06-4528-B4DE-00B04DF9D650}"/>
                </a:ext>
              </a:extLst>
            </p:cNvPr>
            <p:cNvSpPr/>
            <p:nvPr/>
          </p:nvSpPr>
          <p:spPr>
            <a:xfrm>
              <a:off x="9047229" y="6295659"/>
              <a:ext cx="491274" cy="584850"/>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7BDCB65-A00F-4A47-B5D5-1A05C047551D}"/>
                </a:ext>
              </a:extLst>
            </p:cNvPr>
            <p:cNvSpPr/>
            <p:nvPr/>
          </p:nvSpPr>
          <p:spPr>
            <a:xfrm>
              <a:off x="8559637" y="1946560"/>
              <a:ext cx="1660973" cy="655032"/>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15F4B31-DF6B-4295-A5ED-44F49FB15102}"/>
                </a:ext>
              </a:extLst>
            </p:cNvPr>
            <p:cNvSpPr/>
            <p:nvPr/>
          </p:nvSpPr>
          <p:spPr>
            <a:xfrm>
              <a:off x="9989523" y="2036256"/>
              <a:ext cx="772002" cy="561456"/>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D69C2A-CB24-4D3D-9164-8C89B33ACB00}"/>
                </a:ext>
              </a:extLst>
            </p:cNvPr>
            <p:cNvSpPr/>
            <p:nvPr/>
          </p:nvSpPr>
          <p:spPr>
            <a:xfrm>
              <a:off x="10218271" y="2115152"/>
              <a:ext cx="163758" cy="140364"/>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737171"/>
            </a:solidFill>
            <a:ln w="23341"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A5C7A67-979E-44F1-9A7A-BD92ABDAC408}"/>
                </a:ext>
              </a:extLst>
            </p:cNvPr>
            <p:cNvSpPr/>
            <p:nvPr/>
          </p:nvSpPr>
          <p:spPr>
            <a:xfrm>
              <a:off x="10339920" y="2109185"/>
              <a:ext cx="163758" cy="140364"/>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6C6969"/>
            </a:solidFill>
            <a:ln w="23341"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52A0D1A-B83A-46AA-8ACB-2DCD6C345152}"/>
                </a:ext>
              </a:extLst>
            </p:cNvPr>
            <p:cNvSpPr/>
            <p:nvPr/>
          </p:nvSpPr>
          <p:spPr>
            <a:xfrm>
              <a:off x="10473266" y="2083394"/>
              <a:ext cx="140364" cy="116970"/>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6C6969"/>
            </a:solidFill>
            <a:ln w="23341"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1BBB734F-F004-4631-A7A2-BB5806D95600}"/>
                </a:ext>
              </a:extLst>
            </p:cNvPr>
            <p:cNvGrpSpPr/>
            <p:nvPr/>
          </p:nvGrpSpPr>
          <p:grpSpPr>
            <a:xfrm>
              <a:off x="8963351" y="2835327"/>
              <a:ext cx="1121835" cy="315595"/>
              <a:chOff x="8963351" y="2835327"/>
              <a:chExt cx="1121835" cy="315595"/>
            </a:xfrm>
          </p:grpSpPr>
          <p:sp>
            <p:nvSpPr>
              <p:cNvPr id="51" name="Freeform: Shape 50">
                <a:extLst>
                  <a:ext uri="{FF2B5EF4-FFF2-40B4-BE49-F238E27FC236}">
                    <a16:creationId xmlns:a16="http://schemas.microsoft.com/office/drawing/2014/main" id="{1E6B3A95-B532-476E-8ABB-94DD48AFE193}"/>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0CFA93F-D4F6-4D7C-96F1-4D8AECD40AD2}"/>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6AF1BC2-934C-493A-AFCD-5D2481B46874}"/>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A9EDCFB-8683-4271-B062-ED8748D299D5}"/>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5307DD7-5E2A-4B5A-9A8D-AA096940FF6B}"/>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E52E487-540C-4906-949D-E25A6DB3E49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F4E2C14D-21B0-49F1-AB9B-EE03EA0972E1}"/>
                </a:ext>
              </a:extLst>
            </p:cNvPr>
            <p:cNvSpPr/>
            <p:nvPr/>
          </p:nvSpPr>
          <p:spPr>
            <a:xfrm>
              <a:off x="9763854" y="2540923"/>
              <a:ext cx="116970" cy="116970"/>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B0E7F6C-5140-4DE7-B1D8-18122DBA2DB4}"/>
                </a:ext>
              </a:extLst>
            </p:cNvPr>
            <p:cNvSpPr/>
            <p:nvPr/>
          </p:nvSpPr>
          <p:spPr>
            <a:xfrm>
              <a:off x="9783143" y="2858633"/>
              <a:ext cx="116970" cy="116970"/>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FB02A5F-4E96-45F8-BAA6-28F78C7EA83C}"/>
                </a:ext>
              </a:extLst>
            </p:cNvPr>
            <p:cNvSpPr/>
            <p:nvPr/>
          </p:nvSpPr>
          <p:spPr>
            <a:xfrm>
              <a:off x="9700816" y="2238692"/>
              <a:ext cx="116970" cy="116970"/>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415E213-9C34-4625-8439-7899BC337602}"/>
                </a:ext>
              </a:extLst>
            </p:cNvPr>
            <p:cNvSpPr/>
            <p:nvPr/>
          </p:nvSpPr>
          <p:spPr>
            <a:xfrm>
              <a:off x="9371409" y="468215"/>
              <a:ext cx="561456" cy="725214"/>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949393"/>
            </a:solidFill>
            <a:ln w="2334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17B495B-B560-4153-8B9E-EEBED30B502F}"/>
                </a:ext>
              </a:extLst>
            </p:cNvPr>
            <p:cNvSpPr/>
            <p:nvPr/>
          </p:nvSpPr>
          <p:spPr>
            <a:xfrm>
              <a:off x="9783143" y="2049064"/>
              <a:ext cx="210546" cy="116970"/>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AFAEAE"/>
            </a:solidFill>
            <a:ln w="2334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F230576-7F20-476B-80FF-D8807D7991AE}"/>
                </a:ext>
              </a:extLst>
            </p:cNvPr>
            <p:cNvSpPr/>
            <p:nvPr/>
          </p:nvSpPr>
          <p:spPr>
            <a:xfrm>
              <a:off x="9682264" y="2227159"/>
              <a:ext cx="163758" cy="772002"/>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95D8F32-344B-4C26-A62B-F52A92531B8C}"/>
                </a:ext>
              </a:extLst>
            </p:cNvPr>
            <p:cNvSpPr/>
            <p:nvPr/>
          </p:nvSpPr>
          <p:spPr>
            <a:xfrm>
              <a:off x="9605064" y="1537036"/>
              <a:ext cx="70182" cy="538062"/>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A413B7C-2A7C-409C-9D95-FB1295EC8CB1}"/>
                </a:ext>
              </a:extLst>
            </p:cNvPr>
            <p:cNvSpPr/>
            <p:nvPr/>
          </p:nvSpPr>
          <p:spPr>
            <a:xfrm>
              <a:off x="9617046" y="1644933"/>
              <a:ext cx="116970" cy="116970"/>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1A17515-CE4A-4122-8F11-3BA3099F308A}"/>
                </a:ext>
              </a:extLst>
            </p:cNvPr>
            <p:cNvSpPr/>
            <p:nvPr/>
          </p:nvSpPr>
          <p:spPr>
            <a:xfrm>
              <a:off x="9881398" y="1998043"/>
              <a:ext cx="187152" cy="93576"/>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B4B3B3"/>
            </a:solidFill>
            <a:ln w="23341"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B660035-A153-4F4B-A2FE-FDE17FA1C886}"/>
                </a:ext>
              </a:extLst>
            </p:cNvPr>
            <p:cNvSpPr/>
            <p:nvPr/>
          </p:nvSpPr>
          <p:spPr>
            <a:xfrm>
              <a:off x="9241610" y="610281"/>
              <a:ext cx="116970" cy="140364"/>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A4A3A3"/>
            </a:solidFill>
            <a:ln w="2334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7E2D806-B7DA-458B-8DB1-62B1C325CA99}"/>
                </a:ext>
              </a:extLst>
            </p:cNvPr>
            <p:cNvSpPr/>
            <p:nvPr/>
          </p:nvSpPr>
          <p:spPr>
            <a:xfrm>
              <a:off x="9502415" y="1027186"/>
              <a:ext cx="1684367" cy="1263276"/>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accent2"/>
            </a:solidFill>
            <a:ln w="23341" cap="flat">
              <a:noFill/>
              <a:prstDash val="solid"/>
              <a:miter/>
            </a:ln>
          </p:spPr>
          <p:txBody>
            <a:bodyPr rtlCol="0" anchor="ctr"/>
            <a:lstStyle/>
            <a:p>
              <a:endParaRPr lang="en-US"/>
            </a:p>
          </p:txBody>
        </p:sp>
      </p:grpSp>
      <p:sp>
        <p:nvSpPr>
          <p:cNvPr id="59" name="Chord 14">
            <a:extLst>
              <a:ext uri="{FF2B5EF4-FFF2-40B4-BE49-F238E27FC236}">
                <a16:creationId xmlns:a16="http://schemas.microsoft.com/office/drawing/2014/main" id="{55CB0732-5078-415F-A13A-7992B69C1679}"/>
              </a:ext>
            </a:extLst>
          </p:cNvPr>
          <p:cNvSpPr/>
          <p:nvPr/>
        </p:nvSpPr>
        <p:spPr>
          <a:xfrm>
            <a:off x="10293665" y="5486244"/>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ame 17">
            <a:extLst>
              <a:ext uri="{FF2B5EF4-FFF2-40B4-BE49-F238E27FC236}">
                <a16:creationId xmlns:a16="http://schemas.microsoft.com/office/drawing/2014/main" id="{1278BF84-DDF3-43F8-88E4-A0F28E4079EF}"/>
              </a:ext>
            </a:extLst>
          </p:cNvPr>
          <p:cNvSpPr/>
          <p:nvPr/>
        </p:nvSpPr>
        <p:spPr>
          <a:xfrm>
            <a:off x="7997194" y="5519755"/>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Rounded Rectangle 5">
            <a:extLst>
              <a:ext uri="{FF2B5EF4-FFF2-40B4-BE49-F238E27FC236}">
                <a16:creationId xmlns:a16="http://schemas.microsoft.com/office/drawing/2014/main" id="{B5A177C8-7AB0-4E40-873A-70F231B3FA06}"/>
              </a:ext>
            </a:extLst>
          </p:cNvPr>
          <p:cNvSpPr/>
          <p:nvPr/>
        </p:nvSpPr>
        <p:spPr>
          <a:xfrm flipH="1">
            <a:off x="3557953" y="5565687"/>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61">
            <a:extLst>
              <a:ext uri="{FF2B5EF4-FFF2-40B4-BE49-F238E27FC236}">
                <a16:creationId xmlns:a16="http://schemas.microsoft.com/office/drawing/2014/main" id="{98A14206-2799-488E-8A88-01A53800ACF0}"/>
              </a:ext>
            </a:extLst>
          </p:cNvPr>
          <p:cNvSpPr/>
          <p:nvPr/>
        </p:nvSpPr>
        <p:spPr>
          <a:xfrm>
            <a:off x="5616720" y="5432563"/>
            <a:ext cx="671669" cy="671669"/>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3" name="TextBox 62">
            <a:extLst>
              <a:ext uri="{FF2B5EF4-FFF2-40B4-BE49-F238E27FC236}">
                <a16:creationId xmlns:a16="http://schemas.microsoft.com/office/drawing/2014/main" id="{C270343D-3F6C-49F9-93CE-E50C0AEA87AA}"/>
              </a:ext>
            </a:extLst>
          </p:cNvPr>
          <p:cNvSpPr txBox="1"/>
          <p:nvPr/>
        </p:nvSpPr>
        <p:spPr>
          <a:xfrm>
            <a:off x="5176688" y="6179863"/>
            <a:ext cx="1553278" cy="523220"/>
          </a:xfrm>
          <a:prstGeom prst="rect">
            <a:avLst/>
          </a:prstGeom>
          <a:noFill/>
        </p:spPr>
        <p:txBody>
          <a:bodyPr wrap="square" rtlCol="0">
            <a:spAutoFit/>
          </a:bodyPr>
          <a:lstStyle/>
          <a:p>
            <a:pPr algn="ctr"/>
            <a:r>
              <a:rPr lang="id-ID" altLang="ko-KR" sz="1400" b="1" dirty="0" smtClean="0">
                <a:solidFill>
                  <a:schemeClr val="bg1"/>
                </a:solidFill>
                <a:cs typeface="Arial" pitchFamily="34" charset="0"/>
              </a:rPr>
              <a:t>Penerima Solusi</a:t>
            </a:r>
            <a:endParaRPr lang="ko-KR" altLang="en-US" sz="1400" b="1" dirty="0">
              <a:solidFill>
                <a:schemeClr val="bg1"/>
              </a:solidFill>
              <a:cs typeface="Arial" pitchFamily="34" charset="0"/>
            </a:endParaRPr>
          </a:p>
        </p:txBody>
      </p:sp>
      <p:sp>
        <p:nvSpPr>
          <p:cNvPr id="64" name="Rectangle 7">
            <a:extLst>
              <a:ext uri="{FF2B5EF4-FFF2-40B4-BE49-F238E27FC236}">
                <a16:creationId xmlns:a16="http://schemas.microsoft.com/office/drawing/2014/main" id="{84693C49-05C6-4CD0-A900-4B843CF3016D}"/>
              </a:ext>
            </a:extLst>
          </p:cNvPr>
          <p:cNvSpPr/>
          <p:nvPr/>
        </p:nvSpPr>
        <p:spPr>
          <a:xfrm rot="18900000">
            <a:off x="5860583" y="5569076"/>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82193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Freeform: Shape 96">
            <a:extLst>
              <a:ext uri="{FF2B5EF4-FFF2-40B4-BE49-F238E27FC236}">
                <a16:creationId xmlns:a16="http://schemas.microsoft.com/office/drawing/2014/main" id="{3049B683-6B9F-4FF8-A781-0DE8CC0C3938}"/>
              </a:ext>
            </a:extLst>
          </p:cNvPr>
          <p:cNvSpPr/>
          <p:nvPr/>
        </p:nvSpPr>
        <p:spPr>
          <a:xfrm>
            <a:off x="834476" y="2121438"/>
            <a:ext cx="4395438" cy="3453324"/>
          </a:xfrm>
          <a:custGeom>
            <a:avLst/>
            <a:gdLst>
              <a:gd name="connsiteX0" fmla="*/ 3437669 w 4395438"/>
              <a:gd name="connsiteY0" fmla="*/ 3099455 h 3453324"/>
              <a:gd name="connsiteX1" fmla="*/ 3410637 w 4395438"/>
              <a:gd name="connsiteY1" fmla="*/ 3138581 h 3453324"/>
              <a:gd name="connsiteX2" fmla="*/ 3558603 w 4395438"/>
              <a:gd name="connsiteY2" fmla="*/ 3138581 h 3453324"/>
              <a:gd name="connsiteX3" fmla="*/ 3529437 w 4395438"/>
              <a:gd name="connsiteY3" fmla="*/ 3100878 h 3453324"/>
              <a:gd name="connsiteX4" fmla="*/ 3437669 w 4395438"/>
              <a:gd name="connsiteY4" fmla="*/ 3099455 h 3453324"/>
              <a:gd name="connsiteX5" fmla="*/ 878146 w 4395438"/>
              <a:gd name="connsiteY5" fmla="*/ 3097321 h 3453324"/>
              <a:gd name="connsiteX6" fmla="*/ 841866 w 4395438"/>
              <a:gd name="connsiteY6" fmla="*/ 3133601 h 3453324"/>
              <a:gd name="connsiteX7" fmla="*/ 1002637 w 4395438"/>
              <a:gd name="connsiteY7" fmla="*/ 3133601 h 3453324"/>
              <a:gd name="connsiteX8" fmla="*/ 981295 w 4395438"/>
              <a:gd name="connsiteY8" fmla="*/ 3099455 h 3453324"/>
              <a:gd name="connsiteX9" fmla="*/ 878146 w 4395438"/>
              <a:gd name="connsiteY9" fmla="*/ 3097321 h 3453324"/>
              <a:gd name="connsiteX10" fmla="*/ 2575340 w 4395438"/>
              <a:gd name="connsiteY10" fmla="*/ 2971397 h 3453324"/>
              <a:gd name="connsiteX11" fmla="*/ 2546318 w 4395438"/>
              <a:gd name="connsiteY11" fmla="*/ 2974965 h 3453324"/>
              <a:gd name="connsiteX12" fmla="*/ 2549163 w 4395438"/>
              <a:gd name="connsiteY12" fmla="*/ 3022627 h 3453324"/>
              <a:gd name="connsiteX13" fmla="*/ 2233313 w 4395438"/>
              <a:gd name="connsiteY13" fmla="*/ 3022627 h 3453324"/>
              <a:gd name="connsiteX14" fmla="*/ 2230468 w 4395438"/>
              <a:gd name="connsiteY14" fmla="*/ 2972831 h 3453324"/>
              <a:gd name="connsiteX15" fmla="*/ 2187074 w 4395438"/>
              <a:gd name="connsiteY15" fmla="*/ 2972831 h 3453324"/>
              <a:gd name="connsiteX16" fmla="*/ 2182805 w 4395438"/>
              <a:gd name="connsiteY16" fmla="*/ 3020493 h 3453324"/>
              <a:gd name="connsiteX17" fmla="*/ 1860554 w 4395438"/>
              <a:gd name="connsiteY17" fmla="*/ 3020493 h 3453324"/>
              <a:gd name="connsiteX18" fmla="*/ 1862687 w 4395438"/>
              <a:gd name="connsiteY18" fmla="*/ 2996306 h 3453324"/>
              <a:gd name="connsiteX19" fmla="*/ 1864822 w 4395438"/>
              <a:gd name="connsiteY19" fmla="*/ 2973542 h 3453324"/>
              <a:gd name="connsiteX20" fmla="*/ 1818582 w 4395438"/>
              <a:gd name="connsiteY20" fmla="*/ 3034720 h 3453324"/>
              <a:gd name="connsiteX21" fmla="*/ 2598248 w 4395438"/>
              <a:gd name="connsiteY21" fmla="*/ 3034720 h 3453324"/>
              <a:gd name="connsiteX22" fmla="*/ 2575340 w 4395438"/>
              <a:gd name="connsiteY22" fmla="*/ 2971397 h 3453324"/>
              <a:gd name="connsiteX23" fmla="*/ 2524266 w 4395438"/>
              <a:gd name="connsiteY23" fmla="*/ 2757996 h 3453324"/>
              <a:gd name="connsiteX24" fmla="*/ 2563391 w 4395438"/>
              <a:gd name="connsiteY24" fmla="*/ 2928726 h 3453324"/>
              <a:gd name="connsiteX25" fmla="*/ 1871224 w 4395438"/>
              <a:gd name="connsiteY25" fmla="*/ 2928726 h 3453324"/>
              <a:gd name="connsiteX26" fmla="*/ 1906081 w 4395438"/>
              <a:gd name="connsiteY26" fmla="*/ 2771512 h 3453324"/>
              <a:gd name="connsiteX27" fmla="*/ 1927422 w 4395438"/>
              <a:gd name="connsiteY27" fmla="*/ 2758708 h 3453324"/>
              <a:gd name="connsiteX28" fmla="*/ 2524266 w 4395438"/>
              <a:gd name="connsiteY28" fmla="*/ 2757996 h 3453324"/>
              <a:gd name="connsiteX29" fmla="*/ 2431075 w 4395438"/>
              <a:gd name="connsiteY29" fmla="*/ 2735943 h 3453324"/>
              <a:gd name="connsiteX30" fmla="*/ 1901813 w 4395438"/>
              <a:gd name="connsiteY30" fmla="*/ 2738789 h 3453324"/>
              <a:gd name="connsiteX31" fmla="*/ 1863399 w 4395438"/>
              <a:gd name="connsiteY31" fmla="*/ 2752304 h 3453324"/>
              <a:gd name="connsiteX32" fmla="*/ 1818582 w 4395438"/>
              <a:gd name="connsiteY32" fmla="*/ 2945798 h 3453324"/>
              <a:gd name="connsiteX33" fmla="*/ 2618166 w 4395438"/>
              <a:gd name="connsiteY33" fmla="*/ 2946510 h 3453324"/>
              <a:gd name="connsiteX34" fmla="*/ 2571927 w 4395438"/>
              <a:gd name="connsiteY34" fmla="*/ 2750882 h 3453324"/>
              <a:gd name="connsiteX35" fmla="*/ 2544895 w 4395438"/>
              <a:gd name="connsiteY35" fmla="*/ 2736654 h 3453324"/>
              <a:gd name="connsiteX36" fmla="*/ 2431075 w 4395438"/>
              <a:gd name="connsiteY36" fmla="*/ 2735943 h 3453324"/>
              <a:gd name="connsiteX37" fmla="*/ 3009422 w 4395438"/>
              <a:gd name="connsiteY37" fmla="*/ 2574372 h 3453324"/>
              <a:gd name="connsiteX38" fmla="*/ 3096921 w 4395438"/>
              <a:gd name="connsiteY38" fmla="*/ 2577307 h 3453324"/>
              <a:gd name="connsiteX39" fmla="*/ 3136047 w 4395438"/>
              <a:gd name="connsiteY39" fmla="*/ 2622124 h 3453324"/>
              <a:gd name="connsiteX40" fmla="*/ 3128933 w 4395438"/>
              <a:gd name="connsiteY40" fmla="*/ 2632794 h 3453324"/>
              <a:gd name="connsiteX41" fmla="*/ 2951090 w 4395438"/>
              <a:gd name="connsiteY41" fmla="*/ 2630660 h 3453324"/>
              <a:gd name="connsiteX42" fmla="*/ 2914809 w 4395438"/>
              <a:gd name="connsiteY42" fmla="*/ 2583709 h 3453324"/>
              <a:gd name="connsiteX43" fmla="*/ 2921923 w 4395438"/>
              <a:gd name="connsiteY43" fmla="*/ 2575173 h 3453324"/>
              <a:gd name="connsiteX44" fmla="*/ 3009422 w 4395438"/>
              <a:gd name="connsiteY44" fmla="*/ 2574372 h 3453324"/>
              <a:gd name="connsiteX45" fmla="*/ 1309949 w 4395438"/>
              <a:gd name="connsiteY45" fmla="*/ 2573750 h 3453324"/>
              <a:gd name="connsiteX46" fmla="*/ 1426615 w 4395438"/>
              <a:gd name="connsiteY46" fmla="*/ 2573750 h 3453324"/>
              <a:gd name="connsiteX47" fmla="*/ 1364014 w 4395438"/>
              <a:gd name="connsiteY47" fmla="*/ 2634928 h 3453324"/>
              <a:gd name="connsiteX48" fmla="*/ 1248060 w 4395438"/>
              <a:gd name="connsiteY48" fmla="*/ 2634928 h 3453324"/>
              <a:gd name="connsiteX49" fmla="*/ 1309949 w 4395438"/>
              <a:gd name="connsiteY49" fmla="*/ 2573750 h 3453324"/>
              <a:gd name="connsiteX50" fmla="*/ 1128549 w 4395438"/>
              <a:gd name="connsiteY50" fmla="*/ 2573750 h 3453324"/>
              <a:gd name="connsiteX51" fmla="*/ 1244503 w 4395438"/>
              <a:gd name="connsiteY51" fmla="*/ 2573750 h 3453324"/>
              <a:gd name="connsiteX52" fmla="*/ 1172654 w 4395438"/>
              <a:gd name="connsiteY52" fmla="*/ 2635640 h 3453324"/>
              <a:gd name="connsiteX53" fmla="*/ 1059546 w 4395438"/>
              <a:gd name="connsiteY53" fmla="*/ 2635640 h 3453324"/>
              <a:gd name="connsiteX54" fmla="*/ 1128549 w 4395438"/>
              <a:gd name="connsiteY54" fmla="*/ 2573750 h 3453324"/>
              <a:gd name="connsiteX55" fmla="*/ 2633017 w 4395438"/>
              <a:gd name="connsiteY55" fmla="*/ 2573661 h 3453324"/>
              <a:gd name="connsiteX56" fmla="*/ 2707800 w 4395438"/>
              <a:gd name="connsiteY56" fmla="*/ 2576596 h 3453324"/>
              <a:gd name="connsiteX57" fmla="*/ 2737677 w 4395438"/>
              <a:gd name="connsiteY57" fmla="*/ 2620701 h 3453324"/>
              <a:gd name="connsiteX58" fmla="*/ 2729852 w 4395438"/>
              <a:gd name="connsiteY58" fmla="*/ 2633506 h 3453324"/>
              <a:gd name="connsiteX59" fmla="*/ 2582598 w 4395438"/>
              <a:gd name="connsiteY59" fmla="*/ 2631372 h 3453324"/>
              <a:gd name="connsiteX60" fmla="*/ 2549163 w 4395438"/>
              <a:gd name="connsiteY60" fmla="*/ 2574462 h 3453324"/>
              <a:gd name="connsiteX61" fmla="*/ 2633017 w 4395438"/>
              <a:gd name="connsiteY61" fmla="*/ 2573661 h 3453324"/>
              <a:gd name="connsiteX62" fmla="*/ 3206117 w 4395438"/>
              <a:gd name="connsiteY62" fmla="*/ 2573394 h 3453324"/>
              <a:gd name="connsiteX63" fmla="*/ 3279033 w 4395438"/>
              <a:gd name="connsiteY63" fmla="*/ 2576595 h 3453324"/>
              <a:gd name="connsiteX64" fmla="*/ 3316735 w 4395438"/>
              <a:gd name="connsiteY64" fmla="*/ 2621412 h 3453324"/>
              <a:gd name="connsiteX65" fmla="*/ 3310332 w 4395438"/>
              <a:gd name="connsiteY65" fmla="*/ 2632082 h 3453324"/>
              <a:gd name="connsiteX66" fmla="*/ 3170192 w 4395438"/>
              <a:gd name="connsiteY66" fmla="*/ 2629948 h 3453324"/>
              <a:gd name="connsiteX67" fmla="*/ 3126087 w 4395438"/>
              <a:gd name="connsiteY67" fmla="*/ 2585843 h 3453324"/>
              <a:gd name="connsiteX68" fmla="*/ 3133201 w 4395438"/>
              <a:gd name="connsiteY68" fmla="*/ 2574461 h 3453324"/>
              <a:gd name="connsiteX69" fmla="*/ 3206117 w 4395438"/>
              <a:gd name="connsiteY69" fmla="*/ 2573394 h 3453324"/>
              <a:gd name="connsiteX70" fmla="*/ 3560737 w 4395438"/>
              <a:gd name="connsiteY70" fmla="*/ 2573128 h 3453324"/>
              <a:gd name="connsiteX71" fmla="*/ 3631163 w 4395438"/>
              <a:gd name="connsiteY71" fmla="*/ 2576596 h 3453324"/>
              <a:gd name="connsiteX72" fmla="*/ 3679536 w 4395438"/>
              <a:gd name="connsiteY72" fmla="*/ 2620702 h 3453324"/>
              <a:gd name="connsiteX73" fmla="*/ 3674556 w 4395438"/>
              <a:gd name="connsiteY73" fmla="*/ 2629949 h 3453324"/>
              <a:gd name="connsiteX74" fmla="*/ 3523034 w 4395438"/>
              <a:gd name="connsiteY74" fmla="*/ 2627815 h 3453324"/>
              <a:gd name="connsiteX75" fmla="*/ 3481774 w 4395438"/>
              <a:gd name="connsiteY75" fmla="*/ 2574462 h 3453324"/>
              <a:gd name="connsiteX76" fmla="*/ 3560737 w 4395438"/>
              <a:gd name="connsiteY76" fmla="*/ 2573128 h 3453324"/>
              <a:gd name="connsiteX77" fmla="*/ 1497752 w 4395438"/>
              <a:gd name="connsiteY77" fmla="*/ 2573039 h 3453324"/>
              <a:gd name="connsiteX78" fmla="*/ 1610149 w 4395438"/>
              <a:gd name="connsiteY78" fmla="*/ 2573039 h 3453324"/>
              <a:gd name="connsiteX79" fmla="*/ 1551817 w 4395438"/>
              <a:gd name="connsiteY79" fmla="*/ 2634929 h 3453324"/>
              <a:gd name="connsiteX80" fmla="*/ 1432306 w 4395438"/>
              <a:gd name="connsiteY80" fmla="*/ 2634929 h 3453324"/>
              <a:gd name="connsiteX81" fmla="*/ 1497752 w 4395438"/>
              <a:gd name="connsiteY81" fmla="*/ 2573039 h 3453324"/>
              <a:gd name="connsiteX82" fmla="*/ 812699 w 4395438"/>
              <a:gd name="connsiteY82" fmla="*/ 2573039 h 3453324"/>
              <a:gd name="connsiteX83" fmla="*/ 1058124 w 4395438"/>
              <a:gd name="connsiteY83" fmla="*/ 2573039 h 3453324"/>
              <a:gd name="connsiteX84" fmla="*/ 991254 w 4395438"/>
              <a:gd name="connsiteY84" fmla="*/ 2634929 h 3453324"/>
              <a:gd name="connsiteX85" fmla="*/ 770731 w 4395438"/>
              <a:gd name="connsiteY85" fmla="*/ 2634929 h 3453324"/>
              <a:gd name="connsiteX86" fmla="*/ 735872 w 4395438"/>
              <a:gd name="connsiteY86" fmla="*/ 2633506 h 3453324"/>
              <a:gd name="connsiteX87" fmla="*/ 812699 w 4395438"/>
              <a:gd name="connsiteY87" fmla="*/ 2573039 h 3453324"/>
              <a:gd name="connsiteX88" fmla="*/ 2811838 w 4395438"/>
              <a:gd name="connsiteY88" fmla="*/ 2572683 h 3453324"/>
              <a:gd name="connsiteX89" fmla="*/ 2883509 w 4395438"/>
              <a:gd name="connsiteY89" fmla="*/ 2575884 h 3453324"/>
              <a:gd name="connsiteX90" fmla="*/ 2921211 w 4395438"/>
              <a:gd name="connsiteY90" fmla="*/ 2621412 h 3453324"/>
              <a:gd name="connsiteX91" fmla="*/ 2914808 w 4395438"/>
              <a:gd name="connsiteY91" fmla="*/ 2631371 h 3453324"/>
              <a:gd name="connsiteX92" fmla="*/ 2763998 w 4395438"/>
              <a:gd name="connsiteY92" fmla="*/ 2629237 h 3453324"/>
              <a:gd name="connsiteX93" fmla="*/ 2730563 w 4395438"/>
              <a:gd name="connsiteY93" fmla="*/ 2573750 h 3453324"/>
              <a:gd name="connsiteX94" fmla="*/ 2811838 w 4395438"/>
              <a:gd name="connsiteY94" fmla="*/ 2572683 h 3453324"/>
              <a:gd name="connsiteX95" fmla="*/ 3382004 w 4395438"/>
              <a:gd name="connsiteY95" fmla="*/ 2572416 h 3453324"/>
              <a:gd name="connsiteX96" fmla="*/ 3448339 w 4395438"/>
              <a:gd name="connsiteY96" fmla="*/ 2575884 h 3453324"/>
              <a:gd name="connsiteX97" fmla="*/ 3499559 w 4395438"/>
              <a:gd name="connsiteY97" fmla="*/ 2619278 h 3453324"/>
              <a:gd name="connsiteX98" fmla="*/ 3493156 w 4395438"/>
              <a:gd name="connsiteY98" fmla="*/ 2630660 h 3453324"/>
              <a:gd name="connsiteX99" fmla="*/ 3343768 w 4395438"/>
              <a:gd name="connsiteY99" fmla="*/ 2628525 h 3453324"/>
              <a:gd name="connsiteX100" fmla="*/ 3306776 w 4395438"/>
              <a:gd name="connsiteY100" fmla="*/ 2582998 h 3453324"/>
              <a:gd name="connsiteX101" fmla="*/ 3314602 w 4395438"/>
              <a:gd name="connsiteY101" fmla="*/ 2573750 h 3453324"/>
              <a:gd name="connsiteX102" fmla="*/ 3382004 w 4395438"/>
              <a:gd name="connsiteY102" fmla="*/ 2572416 h 3453324"/>
              <a:gd name="connsiteX103" fmla="*/ 1677731 w 4395438"/>
              <a:gd name="connsiteY103" fmla="*/ 2572327 h 3453324"/>
              <a:gd name="connsiteX104" fmla="*/ 2499367 w 4395438"/>
              <a:gd name="connsiteY104" fmla="*/ 2573039 h 3453324"/>
              <a:gd name="connsiteX105" fmla="*/ 2544895 w 4395438"/>
              <a:gd name="connsiteY105" fmla="*/ 2631372 h 3453324"/>
              <a:gd name="connsiteX106" fmla="*/ 1623666 w 4395438"/>
              <a:gd name="connsiteY106" fmla="*/ 2631372 h 3453324"/>
              <a:gd name="connsiteX107" fmla="*/ 1677731 w 4395438"/>
              <a:gd name="connsiteY107" fmla="*/ 2572327 h 3453324"/>
              <a:gd name="connsiteX108" fmla="*/ 2263902 w 4395438"/>
              <a:gd name="connsiteY108" fmla="*/ 2505458 h 3453324"/>
              <a:gd name="connsiteX109" fmla="*/ 2426096 w 4395438"/>
              <a:gd name="connsiteY109" fmla="*/ 2505458 h 3453324"/>
              <a:gd name="connsiteX110" fmla="*/ 2434632 w 4395438"/>
              <a:gd name="connsiteY110" fmla="*/ 2557388 h 3453324"/>
              <a:gd name="connsiteX111" fmla="*/ 2285243 w 4395438"/>
              <a:gd name="connsiteY111" fmla="*/ 2555254 h 3453324"/>
              <a:gd name="connsiteX112" fmla="*/ 2263902 w 4395438"/>
              <a:gd name="connsiteY112" fmla="*/ 2505458 h 3453324"/>
              <a:gd name="connsiteX113" fmla="*/ 2698462 w 4395438"/>
              <a:gd name="connsiteY113" fmla="*/ 2504213 h 3453324"/>
              <a:gd name="connsiteX114" fmla="*/ 2772533 w 4395438"/>
              <a:gd name="connsiteY114" fmla="*/ 2506881 h 3453324"/>
              <a:gd name="connsiteX115" fmla="*/ 2796721 w 4395438"/>
              <a:gd name="connsiteY115" fmla="*/ 2558100 h 3453324"/>
              <a:gd name="connsiteX116" fmla="*/ 2654446 w 4395438"/>
              <a:gd name="connsiteY116" fmla="*/ 2555965 h 3453324"/>
              <a:gd name="connsiteX117" fmla="*/ 2616743 w 4395438"/>
              <a:gd name="connsiteY117" fmla="*/ 2518263 h 3453324"/>
              <a:gd name="connsiteX118" fmla="*/ 2623857 w 4395438"/>
              <a:gd name="connsiteY118" fmla="*/ 2504746 h 3453324"/>
              <a:gd name="connsiteX119" fmla="*/ 2698462 w 4395438"/>
              <a:gd name="connsiteY119" fmla="*/ 2504213 h 3453324"/>
              <a:gd name="connsiteX120" fmla="*/ 3520100 w 4395438"/>
              <a:gd name="connsiteY120" fmla="*/ 2503680 h 3453324"/>
              <a:gd name="connsiteX121" fmla="*/ 3589192 w 4395438"/>
              <a:gd name="connsiteY121" fmla="*/ 2506882 h 3453324"/>
              <a:gd name="connsiteX122" fmla="*/ 3632586 w 4395438"/>
              <a:gd name="connsiteY122" fmla="*/ 2547429 h 3453324"/>
              <a:gd name="connsiteX123" fmla="*/ 3626183 w 4395438"/>
              <a:gd name="connsiteY123" fmla="*/ 2558100 h 3453324"/>
              <a:gd name="connsiteX124" fmla="*/ 3490311 w 4395438"/>
              <a:gd name="connsiteY124" fmla="*/ 2555966 h 3453324"/>
              <a:gd name="connsiteX125" fmla="*/ 3445494 w 4395438"/>
              <a:gd name="connsiteY125" fmla="*/ 2514706 h 3453324"/>
              <a:gd name="connsiteX126" fmla="*/ 3450474 w 4395438"/>
              <a:gd name="connsiteY126" fmla="*/ 2504747 h 3453324"/>
              <a:gd name="connsiteX127" fmla="*/ 3520100 w 4395438"/>
              <a:gd name="connsiteY127" fmla="*/ 2503680 h 3453324"/>
              <a:gd name="connsiteX128" fmla="*/ 2450993 w 4395438"/>
              <a:gd name="connsiteY128" fmla="*/ 2503324 h 3453324"/>
              <a:gd name="connsiteX129" fmla="*/ 2585443 w 4395438"/>
              <a:gd name="connsiteY129" fmla="*/ 2504035 h 3453324"/>
              <a:gd name="connsiteX130" fmla="*/ 2612475 w 4395438"/>
              <a:gd name="connsiteY130" fmla="*/ 2558099 h 3453324"/>
              <a:gd name="connsiteX131" fmla="*/ 2469489 w 4395438"/>
              <a:gd name="connsiteY131" fmla="*/ 2555965 h 3453324"/>
              <a:gd name="connsiteX132" fmla="*/ 2441034 w 4395438"/>
              <a:gd name="connsiteY132" fmla="*/ 2513283 h 3453324"/>
              <a:gd name="connsiteX133" fmla="*/ 2450993 w 4395438"/>
              <a:gd name="connsiteY133" fmla="*/ 2503324 h 3453324"/>
              <a:gd name="connsiteX134" fmla="*/ 3345102 w 4395438"/>
              <a:gd name="connsiteY134" fmla="*/ 2502969 h 3453324"/>
              <a:gd name="connsiteX135" fmla="*/ 3412771 w 4395438"/>
              <a:gd name="connsiteY135" fmla="*/ 2506171 h 3453324"/>
              <a:gd name="connsiteX136" fmla="*/ 3454030 w 4395438"/>
              <a:gd name="connsiteY136" fmla="*/ 2547429 h 3453324"/>
              <a:gd name="connsiteX137" fmla="*/ 3447628 w 4395438"/>
              <a:gd name="connsiteY137" fmla="*/ 2558100 h 3453324"/>
              <a:gd name="connsiteX138" fmla="*/ 3313890 w 4395438"/>
              <a:gd name="connsiteY138" fmla="*/ 2555967 h 3453324"/>
              <a:gd name="connsiteX139" fmla="*/ 3270496 w 4395438"/>
              <a:gd name="connsiteY139" fmla="*/ 2516129 h 3453324"/>
              <a:gd name="connsiteX140" fmla="*/ 3276899 w 4395438"/>
              <a:gd name="connsiteY140" fmla="*/ 2504036 h 3453324"/>
              <a:gd name="connsiteX141" fmla="*/ 3345102 w 4395438"/>
              <a:gd name="connsiteY141" fmla="*/ 2502969 h 3453324"/>
              <a:gd name="connsiteX142" fmla="*/ 3106969 w 4395438"/>
              <a:gd name="connsiteY142" fmla="*/ 2502791 h 3453324"/>
              <a:gd name="connsiteX143" fmla="*/ 3234928 w 4395438"/>
              <a:gd name="connsiteY143" fmla="*/ 2505459 h 3453324"/>
              <a:gd name="connsiteX144" fmla="*/ 3278321 w 4395438"/>
              <a:gd name="connsiteY144" fmla="*/ 2546007 h 3453324"/>
              <a:gd name="connsiteX145" fmla="*/ 3271919 w 4395438"/>
              <a:gd name="connsiteY145" fmla="*/ 2558100 h 3453324"/>
              <a:gd name="connsiteX146" fmla="*/ 3181574 w 4395438"/>
              <a:gd name="connsiteY146" fmla="*/ 2558100 h 3453324"/>
              <a:gd name="connsiteX147" fmla="*/ 3032897 w 4395438"/>
              <a:gd name="connsiteY147" fmla="*/ 2558100 h 3453324"/>
              <a:gd name="connsiteX148" fmla="*/ 2977410 w 4395438"/>
              <a:gd name="connsiteY148" fmla="*/ 2503324 h 3453324"/>
              <a:gd name="connsiteX149" fmla="*/ 3106969 w 4395438"/>
              <a:gd name="connsiteY149" fmla="*/ 2502791 h 3453324"/>
              <a:gd name="connsiteX150" fmla="*/ 2165555 w 4395438"/>
              <a:gd name="connsiteY150" fmla="*/ 2502791 h 3453324"/>
              <a:gd name="connsiteX151" fmla="*/ 2237582 w 4395438"/>
              <a:gd name="connsiteY151" fmla="*/ 2505459 h 3453324"/>
              <a:gd name="connsiteX152" fmla="*/ 2261769 w 4395438"/>
              <a:gd name="connsiteY152" fmla="*/ 2558100 h 3453324"/>
              <a:gd name="connsiteX153" fmla="*/ 2110246 w 4395438"/>
              <a:gd name="connsiteY153" fmla="*/ 2557389 h 3453324"/>
              <a:gd name="connsiteX154" fmla="*/ 2090327 w 4395438"/>
              <a:gd name="connsiteY154" fmla="*/ 2503324 h 3453324"/>
              <a:gd name="connsiteX155" fmla="*/ 2165555 w 4395438"/>
              <a:gd name="connsiteY155" fmla="*/ 2502791 h 3453324"/>
              <a:gd name="connsiteX156" fmla="*/ 1957301 w 4395438"/>
              <a:gd name="connsiteY156" fmla="*/ 2502613 h 3453324"/>
              <a:gd name="connsiteX157" fmla="*/ 2068274 w 4395438"/>
              <a:gd name="connsiteY157" fmla="*/ 2502613 h 3453324"/>
              <a:gd name="connsiteX158" fmla="*/ 2028438 w 4395438"/>
              <a:gd name="connsiteY158" fmla="*/ 2558811 h 3453324"/>
              <a:gd name="connsiteX159" fmla="*/ 1913195 w 4395438"/>
              <a:gd name="connsiteY159" fmla="*/ 2558811 h 3453324"/>
              <a:gd name="connsiteX160" fmla="*/ 1957301 w 4395438"/>
              <a:gd name="connsiteY160" fmla="*/ 2502613 h 3453324"/>
              <a:gd name="connsiteX161" fmla="*/ 1775900 w 4395438"/>
              <a:gd name="connsiteY161" fmla="*/ 2502613 h 3453324"/>
              <a:gd name="connsiteX162" fmla="*/ 1891142 w 4395438"/>
              <a:gd name="connsiteY162" fmla="*/ 2502613 h 3453324"/>
              <a:gd name="connsiteX163" fmla="*/ 1846326 w 4395438"/>
              <a:gd name="connsiteY163" fmla="*/ 2558100 h 3453324"/>
              <a:gd name="connsiteX164" fmla="*/ 1733928 w 4395438"/>
              <a:gd name="connsiteY164" fmla="*/ 2558100 h 3453324"/>
              <a:gd name="connsiteX165" fmla="*/ 1775900 w 4395438"/>
              <a:gd name="connsiteY165" fmla="*/ 2502613 h 3453324"/>
              <a:gd name="connsiteX166" fmla="*/ 1599478 w 4395438"/>
              <a:gd name="connsiteY166" fmla="*/ 2502613 h 3453324"/>
              <a:gd name="connsiteX167" fmla="*/ 1711164 w 4395438"/>
              <a:gd name="connsiteY167" fmla="*/ 2502613 h 3453324"/>
              <a:gd name="connsiteX168" fmla="*/ 1668482 w 4395438"/>
              <a:gd name="connsiteY168" fmla="*/ 2558100 h 3453324"/>
              <a:gd name="connsiteX169" fmla="*/ 1549682 w 4395438"/>
              <a:gd name="connsiteY169" fmla="*/ 2558100 h 3453324"/>
              <a:gd name="connsiteX170" fmla="*/ 1599478 w 4395438"/>
              <a:gd name="connsiteY170" fmla="*/ 2502613 h 3453324"/>
              <a:gd name="connsiteX171" fmla="*/ 1420213 w 4395438"/>
              <a:gd name="connsiteY171" fmla="*/ 2502613 h 3453324"/>
              <a:gd name="connsiteX172" fmla="*/ 1536166 w 4395438"/>
              <a:gd name="connsiteY172" fmla="*/ 2502613 h 3453324"/>
              <a:gd name="connsiteX173" fmla="*/ 1484236 w 4395438"/>
              <a:gd name="connsiteY173" fmla="*/ 2558100 h 3453324"/>
              <a:gd name="connsiteX174" fmla="*/ 1367571 w 4395438"/>
              <a:gd name="connsiteY174" fmla="*/ 2558100 h 3453324"/>
              <a:gd name="connsiteX175" fmla="*/ 1420213 w 4395438"/>
              <a:gd name="connsiteY175" fmla="*/ 2502613 h 3453324"/>
              <a:gd name="connsiteX176" fmla="*/ 1240947 w 4395438"/>
              <a:gd name="connsiteY176" fmla="*/ 2502613 h 3453324"/>
              <a:gd name="connsiteX177" fmla="*/ 1357613 w 4395438"/>
              <a:gd name="connsiteY177" fmla="*/ 2502613 h 3453324"/>
              <a:gd name="connsiteX178" fmla="*/ 1300703 w 4395438"/>
              <a:gd name="connsiteY178" fmla="*/ 2558100 h 3453324"/>
              <a:gd name="connsiteX179" fmla="*/ 1184037 w 4395438"/>
              <a:gd name="connsiteY179" fmla="*/ 2558100 h 3453324"/>
              <a:gd name="connsiteX180" fmla="*/ 1240947 w 4395438"/>
              <a:gd name="connsiteY180" fmla="*/ 2502613 h 3453324"/>
              <a:gd name="connsiteX181" fmla="*/ 2870348 w 4395438"/>
              <a:gd name="connsiteY181" fmla="*/ 2502257 h 3453324"/>
              <a:gd name="connsiteX182" fmla="*/ 2938995 w 4395438"/>
              <a:gd name="connsiteY182" fmla="*/ 2505458 h 3453324"/>
              <a:gd name="connsiteX183" fmla="*/ 2975275 w 4395438"/>
              <a:gd name="connsiteY183" fmla="*/ 2547429 h 3453324"/>
              <a:gd name="connsiteX184" fmla="*/ 2966027 w 4395438"/>
              <a:gd name="connsiteY184" fmla="*/ 2558100 h 3453324"/>
              <a:gd name="connsiteX185" fmla="*/ 2831578 w 4395438"/>
              <a:gd name="connsiteY185" fmla="*/ 2555966 h 3453324"/>
              <a:gd name="connsiteX186" fmla="*/ 2793875 w 4395438"/>
              <a:gd name="connsiteY186" fmla="*/ 2513283 h 3453324"/>
              <a:gd name="connsiteX187" fmla="*/ 2801701 w 4395438"/>
              <a:gd name="connsiteY187" fmla="*/ 2503324 h 3453324"/>
              <a:gd name="connsiteX188" fmla="*/ 2870348 w 4395438"/>
              <a:gd name="connsiteY188" fmla="*/ 2502257 h 3453324"/>
              <a:gd name="connsiteX189" fmla="*/ 1060969 w 4395438"/>
              <a:gd name="connsiteY189" fmla="*/ 2501190 h 3453324"/>
              <a:gd name="connsiteX190" fmla="*/ 1177634 w 4395438"/>
              <a:gd name="connsiteY190" fmla="*/ 2501901 h 3453324"/>
              <a:gd name="connsiteX191" fmla="*/ 1115745 w 4395438"/>
              <a:gd name="connsiteY191" fmla="*/ 2558100 h 3453324"/>
              <a:gd name="connsiteX192" fmla="*/ 998368 w 4395438"/>
              <a:gd name="connsiteY192" fmla="*/ 2558100 h 3453324"/>
              <a:gd name="connsiteX193" fmla="*/ 1060969 w 4395438"/>
              <a:gd name="connsiteY193" fmla="*/ 2501190 h 3453324"/>
              <a:gd name="connsiteX194" fmla="*/ 857515 w 4395438"/>
              <a:gd name="connsiteY194" fmla="*/ 2501190 h 3453324"/>
              <a:gd name="connsiteX195" fmla="*/ 995522 w 4395438"/>
              <a:gd name="connsiteY195" fmla="*/ 2501901 h 3453324"/>
              <a:gd name="connsiteX196" fmla="*/ 935055 w 4395438"/>
              <a:gd name="connsiteY196" fmla="*/ 2557389 h 3453324"/>
              <a:gd name="connsiteX197" fmla="*/ 780688 w 4395438"/>
              <a:gd name="connsiteY197" fmla="*/ 2558100 h 3453324"/>
              <a:gd name="connsiteX198" fmla="*/ 857515 w 4395438"/>
              <a:gd name="connsiteY198" fmla="*/ 2501190 h 3453324"/>
              <a:gd name="connsiteX199" fmla="*/ 2189208 w 4395438"/>
              <a:gd name="connsiteY199" fmla="*/ 2440011 h 3453324"/>
              <a:gd name="connsiteX200" fmla="*/ 2338596 w 4395438"/>
              <a:gd name="connsiteY200" fmla="*/ 2440011 h 3453324"/>
              <a:gd name="connsiteX201" fmla="*/ 2345710 w 4395438"/>
              <a:gd name="connsiteY201" fmla="*/ 2483405 h 3453324"/>
              <a:gd name="connsiteX202" fmla="*/ 2189208 w 4395438"/>
              <a:gd name="connsiteY202" fmla="*/ 2483405 h 3453324"/>
              <a:gd name="connsiteX203" fmla="*/ 2189208 w 4395438"/>
              <a:gd name="connsiteY203" fmla="*/ 2440011 h 3453324"/>
              <a:gd name="connsiteX204" fmla="*/ 3481329 w 4395438"/>
              <a:gd name="connsiteY204" fmla="*/ 2439211 h 3453324"/>
              <a:gd name="connsiteX205" fmla="*/ 3550065 w 4395438"/>
              <a:gd name="connsiteY205" fmla="*/ 2442146 h 3453324"/>
              <a:gd name="connsiteX206" fmla="*/ 3592036 w 4395438"/>
              <a:gd name="connsiteY206" fmla="*/ 2486962 h 3453324"/>
              <a:gd name="connsiteX207" fmla="*/ 3445494 w 4395438"/>
              <a:gd name="connsiteY207" fmla="*/ 2485539 h 3453324"/>
              <a:gd name="connsiteX208" fmla="*/ 3408502 w 4395438"/>
              <a:gd name="connsiteY208" fmla="*/ 2449259 h 3453324"/>
              <a:gd name="connsiteX209" fmla="*/ 3412059 w 4395438"/>
              <a:gd name="connsiteY209" fmla="*/ 2440012 h 3453324"/>
              <a:gd name="connsiteX210" fmla="*/ 3481329 w 4395438"/>
              <a:gd name="connsiteY210" fmla="*/ 2439211 h 3453324"/>
              <a:gd name="connsiteX211" fmla="*/ 2599582 w 4395438"/>
              <a:gd name="connsiteY211" fmla="*/ 2438767 h 3453324"/>
              <a:gd name="connsiteX212" fmla="*/ 2668674 w 4395438"/>
              <a:gd name="connsiteY212" fmla="*/ 2441435 h 3453324"/>
              <a:gd name="connsiteX213" fmla="*/ 2697840 w 4395438"/>
              <a:gd name="connsiteY213" fmla="*/ 2487673 h 3453324"/>
              <a:gd name="connsiteX214" fmla="*/ 2553431 w 4395438"/>
              <a:gd name="connsiteY214" fmla="*/ 2486251 h 3453324"/>
              <a:gd name="connsiteX215" fmla="*/ 2522842 w 4395438"/>
              <a:gd name="connsiteY215" fmla="*/ 2450682 h 3453324"/>
              <a:gd name="connsiteX216" fmla="*/ 2529956 w 4395438"/>
              <a:gd name="connsiteY216" fmla="*/ 2439300 h 3453324"/>
              <a:gd name="connsiteX217" fmla="*/ 2599582 w 4395438"/>
              <a:gd name="connsiteY217" fmla="*/ 2438767 h 3453324"/>
              <a:gd name="connsiteX218" fmla="*/ 2768889 w 4395438"/>
              <a:gd name="connsiteY218" fmla="*/ 2438500 h 3453324"/>
              <a:gd name="connsiteX219" fmla="*/ 2836558 w 4395438"/>
              <a:gd name="connsiteY219" fmla="*/ 2441435 h 3453324"/>
              <a:gd name="connsiteX220" fmla="*/ 2865725 w 4395438"/>
              <a:gd name="connsiteY220" fmla="*/ 2480560 h 3453324"/>
              <a:gd name="connsiteX221" fmla="*/ 2855054 w 4395438"/>
              <a:gd name="connsiteY221" fmla="*/ 2488385 h 3453324"/>
              <a:gd name="connsiteX222" fmla="*/ 2746214 w 4395438"/>
              <a:gd name="connsiteY222" fmla="*/ 2488385 h 3453324"/>
              <a:gd name="connsiteX223" fmla="*/ 2700686 w 4395438"/>
              <a:gd name="connsiteY223" fmla="*/ 2439301 h 3453324"/>
              <a:gd name="connsiteX224" fmla="*/ 2768889 w 4395438"/>
              <a:gd name="connsiteY224" fmla="*/ 2438500 h 3453324"/>
              <a:gd name="connsiteX225" fmla="*/ 2428497 w 4395438"/>
              <a:gd name="connsiteY225" fmla="*/ 2437077 h 3453324"/>
              <a:gd name="connsiteX226" fmla="*/ 2495099 w 4395438"/>
              <a:gd name="connsiteY226" fmla="*/ 2440012 h 3453324"/>
              <a:gd name="connsiteX227" fmla="*/ 2522843 w 4395438"/>
              <a:gd name="connsiteY227" fmla="*/ 2478426 h 3453324"/>
              <a:gd name="connsiteX228" fmla="*/ 2515729 w 4395438"/>
              <a:gd name="connsiteY228" fmla="*/ 2487674 h 3453324"/>
              <a:gd name="connsiteX229" fmla="*/ 2378434 w 4395438"/>
              <a:gd name="connsiteY229" fmla="*/ 2485539 h 3453324"/>
              <a:gd name="connsiteX230" fmla="*/ 2352824 w 4395438"/>
              <a:gd name="connsiteY230" fmla="*/ 2447125 h 3453324"/>
              <a:gd name="connsiteX231" fmla="*/ 2361361 w 4395438"/>
              <a:gd name="connsiteY231" fmla="*/ 2437878 h 3453324"/>
              <a:gd name="connsiteX232" fmla="*/ 2428497 w 4395438"/>
              <a:gd name="connsiteY232" fmla="*/ 2437077 h 3453324"/>
              <a:gd name="connsiteX233" fmla="*/ 3101634 w 4395438"/>
              <a:gd name="connsiteY233" fmla="*/ 2436722 h 3453324"/>
              <a:gd name="connsiteX234" fmla="*/ 3164501 w 4395438"/>
              <a:gd name="connsiteY234" fmla="*/ 2439301 h 3453324"/>
              <a:gd name="connsiteX235" fmla="*/ 3209318 w 4395438"/>
              <a:gd name="connsiteY235" fmla="*/ 2472735 h 3453324"/>
              <a:gd name="connsiteX236" fmla="*/ 3203626 w 4395438"/>
              <a:gd name="connsiteY236" fmla="*/ 2485540 h 3453324"/>
              <a:gd name="connsiteX237" fmla="*/ 3059218 w 4395438"/>
              <a:gd name="connsiteY237" fmla="*/ 2483406 h 3453324"/>
              <a:gd name="connsiteX238" fmla="*/ 3030763 w 4395438"/>
              <a:gd name="connsiteY238" fmla="*/ 2437878 h 3453324"/>
              <a:gd name="connsiteX239" fmla="*/ 3101634 w 4395438"/>
              <a:gd name="connsiteY239" fmla="*/ 2436722 h 3453324"/>
              <a:gd name="connsiteX240" fmla="*/ 2934639 w 4395438"/>
              <a:gd name="connsiteY240" fmla="*/ 2436722 h 3453324"/>
              <a:gd name="connsiteX241" fmla="*/ 2997329 w 4395438"/>
              <a:gd name="connsiteY241" fmla="*/ 2439301 h 3453324"/>
              <a:gd name="connsiteX242" fmla="*/ 3037877 w 4395438"/>
              <a:gd name="connsiteY242" fmla="*/ 2475580 h 3453324"/>
              <a:gd name="connsiteX243" fmla="*/ 3030764 w 4395438"/>
              <a:gd name="connsiteY243" fmla="*/ 2486962 h 3453324"/>
              <a:gd name="connsiteX244" fmla="*/ 2894891 w 4395438"/>
              <a:gd name="connsiteY244" fmla="*/ 2484829 h 3453324"/>
              <a:gd name="connsiteX245" fmla="*/ 2862879 w 4395438"/>
              <a:gd name="connsiteY245" fmla="*/ 2447126 h 3453324"/>
              <a:gd name="connsiteX246" fmla="*/ 2871416 w 4395438"/>
              <a:gd name="connsiteY246" fmla="*/ 2437878 h 3453324"/>
              <a:gd name="connsiteX247" fmla="*/ 2934639 w 4395438"/>
              <a:gd name="connsiteY247" fmla="*/ 2436722 h 3453324"/>
              <a:gd name="connsiteX248" fmla="*/ 2056892 w 4395438"/>
              <a:gd name="connsiteY248" fmla="*/ 2436455 h 3453324"/>
              <a:gd name="connsiteX249" fmla="*/ 2131587 w 4395438"/>
              <a:gd name="connsiteY249" fmla="*/ 2437167 h 3453324"/>
              <a:gd name="connsiteX250" fmla="*/ 2166444 w 4395438"/>
              <a:gd name="connsiteY250" fmla="*/ 2485540 h 3453324"/>
              <a:gd name="connsiteX251" fmla="*/ 2019901 w 4395438"/>
              <a:gd name="connsiteY251" fmla="*/ 2485540 h 3453324"/>
              <a:gd name="connsiteX252" fmla="*/ 2056892 w 4395438"/>
              <a:gd name="connsiteY252" fmla="*/ 2436455 h 3453324"/>
              <a:gd name="connsiteX253" fmla="*/ 1889720 w 4395438"/>
              <a:gd name="connsiteY253" fmla="*/ 2435032 h 3453324"/>
              <a:gd name="connsiteX254" fmla="*/ 1981487 w 4395438"/>
              <a:gd name="connsiteY254" fmla="*/ 2437166 h 3453324"/>
              <a:gd name="connsiteX255" fmla="*/ 1998560 w 4395438"/>
              <a:gd name="connsiteY255" fmla="*/ 2459930 h 3453324"/>
              <a:gd name="connsiteX256" fmla="*/ 1980775 w 4395438"/>
              <a:gd name="connsiteY256" fmla="*/ 2486251 h 3453324"/>
              <a:gd name="connsiteX257" fmla="*/ 1843480 w 4395438"/>
              <a:gd name="connsiteY257" fmla="*/ 2487674 h 3453324"/>
              <a:gd name="connsiteX258" fmla="*/ 1889720 w 4395438"/>
              <a:gd name="connsiteY258" fmla="*/ 2435032 h 3453324"/>
              <a:gd name="connsiteX259" fmla="*/ 1711877 w 4395438"/>
              <a:gd name="connsiteY259" fmla="*/ 2435032 h 3453324"/>
              <a:gd name="connsiteX260" fmla="*/ 1825697 w 4395438"/>
              <a:gd name="connsiteY260" fmla="*/ 2435032 h 3453324"/>
              <a:gd name="connsiteX261" fmla="*/ 1785148 w 4395438"/>
              <a:gd name="connsiteY261" fmla="*/ 2489096 h 3453324"/>
              <a:gd name="connsiteX262" fmla="*/ 1672750 w 4395438"/>
              <a:gd name="connsiteY262" fmla="*/ 2488385 h 3453324"/>
              <a:gd name="connsiteX263" fmla="*/ 1711877 w 4395438"/>
              <a:gd name="connsiteY263" fmla="*/ 2435032 h 3453324"/>
              <a:gd name="connsiteX264" fmla="*/ 1543281 w 4395438"/>
              <a:gd name="connsiteY264" fmla="*/ 2434321 h 3453324"/>
              <a:gd name="connsiteX265" fmla="*/ 1654967 w 4395438"/>
              <a:gd name="connsiteY265" fmla="*/ 2435033 h 3453324"/>
              <a:gd name="connsiteX266" fmla="*/ 1608727 w 4395438"/>
              <a:gd name="connsiteY266" fmla="*/ 2488385 h 3453324"/>
              <a:gd name="connsiteX267" fmla="*/ 1495619 w 4395438"/>
              <a:gd name="connsiteY267" fmla="*/ 2487674 h 3453324"/>
              <a:gd name="connsiteX268" fmla="*/ 1543281 w 4395438"/>
              <a:gd name="connsiteY268" fmla="*/ 2434321 h 3453324"/>
              <a:gd name="connsiteX269" fmla="*/ 887395 w 4395438"/>
              <a:gd name="connsiteY269" fmla="*/ 2434321 h 3453324"/>
              <a:gd name="connsiteX270" fmla="*/ 1126416 w 4395438"/>
              <a:gd name="connsiteY270" fmla="*/ 2434321 h 3453324"/>
              <a:gd name="connsiteX271" fmla="*/ 1063815 w 4395438"/>
              <a:gd name="connsiteY271" fmla="*/ 2488385 h 3453324"/>
              <a:gd name="connsiteX272" fmla="*/ 824082 w 4395438"/>
              <a:gd name="connsiteY272" fmla="*/ 2487673 h 3453324"/>
              <a:gd name="connsiteX273" fmla="*/ 887395 w 4395438"/>
              <a:gd name="connsiteY273" fmla="*/ 2434321 h 3453324"/>
              <a:gd name="connsiteX274" fmla="*/ 1368994 w 4395438"/>
              <a:gd name="connsiteY274" fmla="*/ 2433610 h 3453324"/>
              <a:gd name="connsiteX275" fmla="*/ 1482814 w 4395438"/>
              <a:gd name="connsiteY275" fmla="*/ 2434322 h 3453324"/>
              <a:gd name="connsiteX276" fmla="*/ 1428037 w 4395438"/>
              <a:gd name="connsiteY276" fmla="*/ 2487674 h 3453324"/>
              <a:gd name="connsiteX277" fmla="*/ 1317063 w 4395438"/>
              <a:gd name="connsiteY277" fmla="*/ 2486963 h 3453324"/>
              <a:gd name="connsiteX278" fmla="*/ 1368994 w 4395438"/>
              <a:gd name="connsiteY278" fmla="*/ 2433610 h 3453324"/>
              <a:gd name="connsiteX279" fmla="*/ 1196841 w 4395438"/>
              <a:gd name="connsiteY279" fmla="*/ 2433609 h 3453324"/>
              <a:gd name="connsiteX280" fmla="*/ 1310661 w 4395438"/>
              <a:gd name="connsiteY280" fmla="*/ 2434320 h 3453324"/>
              <a:gd name="connsiteX281" fmla="*/ 1255174 w 4395438"/>
              <a:gd name="connsiteY281" fmla="*/ 2488385 h 3453324"/>
              <a:gd name="connsiteX282" fmla="*/ 1141354 w 4395438"/>
              <a:gd name="connsiteY282" fmla="*/ 2487674 h 3453324"/>
              <a:gd name="connsiteX283" fmla="*/ 1196841 w 4395438"/>
              <a:gd name="connsiteY283" fmla="*/ 2433609 h 3453324"/>
              <a:gd name="connsiteX284" fmla="*/ 2110957 w 4395438"/>
              <a:gd name="connsiteY284" fmla="*/ 2377411 h 3453324"/>
              <a:gd name="connsiteX285" fmla="*/ 2256789 w 4395438"/>
              <a:gd name="connsiteY285" fmla="*/ 2377411 h 3453324"/>
              <a:gd name="connsiteX286" fmla="*/ 2258923 w 4395438"/>
              <a:gd name="connsiteY286" fmla="*/ 2420093 h 3453324"/>
              <a:gd name="connsiteX287" fmla="*/ 2110957 w 4395438"/>
              <a:gd name="connsiteY287" fmla="*/ 2420093 h 3453324"/>
              <a:gd name="connsiteX288" fmla="*/ 2110957 w 4395438"/>
              <a:gd name="connsiteY288" fmla="*/ 2377411 h 3453324"/>
              <a:gd name="connsiteX289" fmla="*/ 1943783 w 4395438"/>
              <a:gd name="connsiteY289" fmla="*/ 2376699 h 3453324"/>
              <a:gd name="connsiteX290" fmla="*/ 2090327 w 4395438"/>
              <a:gd name="connsiteY290" fmla="*/ 2376699 h 3453324"/>
              <a:gd name="connsiteX291" fmla="*/ 2090327 w 4395438"/>
              <a:gd name="connsiteY291" fmla="*/ 2419381 h 3453324"/>
              <a:gd name="connsiteX292" fmla="*/ 1938804 w 4395438"/>
              <a:gd name="connsiteY292" fmla="*/ 2419381 h 3453324"/>
              <a:gd name="connsiteX293" fmla="*/ 1943783 w 4395438"/>
              <a:gd name="connsiteY293" fmla="*/ 2376699 h 3453324"/>
              <a:gd name="connsiteX294" fmla="*/ 3440782 w 4395438"/>
              <a:gd name="connsiteY294" fmla="*/ 2375544 h 3453324"/>
              <a:gd name="connsiteX295" fmla="*/ 3503115 w 4395438"/>
              <a:gd name="connsiteY295" fmla="*/ 2378123 h 3453324"/>
              <a:gd name="connsiteX296" fmla="*/ 3544375 w 4395438"/>
              <a:gd name="connsiteY296" fmla="*/ 2413691 h 3453324"/>
              <a:gd name="connsiteX297" fmla="*/ 3539396 w 4395438"/>
              <a:gd name="connsiteY297" fmla="*/ 2422939 h 3453324"/>
              <a:gd name="connsiteX298" fmla="*/ 3409926 w 4395438"/>
              <a:gd name="connsiteY298" fmla="*/ 2421517 h 3453324"/>
              <a:gd name="connsiteX299" fmla="*/ 3372934 w 4395438"/>
              <a:gd name="connsiteY299" fmla="*/ 2386659 h 3453324"/>
              <a:gd name="connsiteX300" fmla="*/ 3377914 w 4395438"/>
              <a:gd name="connsiteY300" fmla="*/ 2376700 h 3453324"/>
              <a:gd name="connsiteX301" fmla="*/ 3440782 w 4395438"/>
              <a:gd name="connsiteY301" fmla="*/ 2375544 h 3453324"/>
              <a:gd name="connsiteX302" fmla="*/ 2506392 w 4395438"/>
              <a:gd name="connsiteY302" fmla="*/ 2375366 h 3453324"/>
              <a:gd name="connsiteX303" fmla="*/ 2572639 w 4395438"/>
              <a:gd name="connsiteY303" fmla="*/ 2377411 h 3453324"/>
              <a:gd name="connsiteX304" fmla="*/ 2598959 w 4395438"/>
              <a:gd name="connsiteY304" fmla="*/ 2412979 h 3453324"/>
              <a:gd name="connsiteX305" fmla="*/ 2592557 w 4395438"/>
              <a:gd name="connsiteY305" fmla="*/ 2422227 h 3453324"/>
              <a:gd name="connsiteX306" fmla="*/ 2459530 w 4395438"/>
              <a:gd name="connsiteY306" fmla="*/ 2420805 h 3453324"/>
              <a:gd name="connsiteX307" fmla="*/ 2431075 w 4395438"/>
              <a:gd name="connsiteY307" fmla="*/ 2375988 h 3453324"/>
              <a:gd name="connsiteX308" fmla="*/ 2506392 w 4395438"/>
              <a:gd name="connsiteY308" fmla="*/ 2375366 h 3453324"/>
              <a:gd name="connsiteX309" fmla="*/ 2342865 w 4395438"/>
              <a:gd name="connsiteY309" fmla="*/ 2375366 h 3453324"/>
              <a:gd name="connsiteX310" fmla="*/ 2409023 w 4395438"/>
              <a:gd name="connsiteY310" fmla="*/ 2377411 h 3453324"/>
              <a:gd name="connsiteX311" fmla="*/ 2436766 w 4395438"/>
              <a:gd name="connsiteY311" fmla="*/ 2422938 h 3453324"/>
              <a:gd name="connsiteX312" fmla="*/ 2294492 w 4395438"/>
              <a:gd name="connsiteY312" fmla="*/ 2421516 h 3453324"/>
              <a:gd name="connsiteX313" fmla="*/ 2268882 w 4395438"/>
              <a:gd name="connsiteY313" fmla="*/ 2386659 h 3453324"/>
              <a:gd name="connsiteX314" fmla="*/ 2276708 w 4395438"/>
              <a:gd name="connsiteY314" fmla="*/ 2375988 h 3453324"/>
              <a:gd name="connsiteX315" fmla="*/ 2342865 w 4395438"/>
              <a:gd name="connsiteY315" fmla="*/ 2375366 h 3453324"/>
              <a:gd name="connsiteX316" fmla="*/ 3109014 w 4395438"/>
              <a:gd name="connsiteY316" fmla="*/ 2375277 h 3453324"/>
              <a:gd name="connsiteX317" fmla="*/ 3249155 w 4395438"/>
              <a:gd name="connsiteY317" fmla="*/ 2375277 h 3453324"/>
              <a:gd name="connsiteX318" fmla="*/ 3408503 w 4395438"/>
              <a:gd name="connsiteY318" fmla="*/ 2472024 h 3453324"/>
              <a:gd name="connsiteX319" fmla="*/ 3416328 w 4395438"/>
              <a:gd name="connsiteY319" fmla="*/ 2489808 h 3453324"/>
              <a:gd name="connsiteX320" fmla="*/ 3246309 w 4395438"/>
              <a:gd name="connsiteY320" fmla="*/ 2488385 h 3453324"/>
              <a:gd name="connsiteX321" fmla="*/ 3219989 w 4395438"/>
              <a:gd name="connsiteY321" fmla="*/ 2459219 h 3453324"/>
              <a:gd name="connsiteX322" fmla="*/ 3161656 w 4395438"/>
              <a:gd name="connsiteY322" fmla="*/ 2422228 h 3453324"/>
              <a:gd name="connsiteX323" fmla="*/ 3109014 w 4395438"/>
              <a:gd name="connsiteY323" fmla="*/ 2375277 h 3453324"/>
              <a:gd name="connsiteX324" fmla="*/ 3001508 w 4395438"/>
              <a:gd name="connsiteY324" fmla="*/ 2375099 h 3453324"/>
              <a:gd name="connsiteX325" fmla="*/ 3065620 w 4395438"/>
              <a:gd name="connsiteY325" fmla="*/ 2377411 h 3453324"/>
              <a:gd name="connsiteX326" fmla="*/ 3098343 w 4395438"/>
              <a:gd name="connsiteY326" fmla="*/ 2411557 h 3453324"/>
              <a:gd name="connsiteX327" fmla="*/ 3091941 w 4395438"/>
              <a:gd name="connsiteY327" fmla="*/ 2422939 h 3453324"/>
              <a:gd name="connsiteX328" fmla="*/ 2965316 w 4395438"/>
              <a:gd name="connsiteY328" fmla="*/ 2421516 h 3453324"/>
              <a:gd name="connsiteX329" fmla="*/ 2930459 w 4395438"/>
              <a:gd name="connsiteY329" fmla="*/ 2386659 h 3453324"/>
              <a:gd name="connsiteX330" fmla="*/ 2936861 w 4395438"/>
              <a:gd name="connsiteY330" fmla="*/ 2375988 h 3453324"/>
              <a:gd name="connsiteX331" fmla="*/ 3001508 w 4395438"/>
              <a:gd name="connsiteY331" fmla="*/ 2375099 h 3453324"/>
              <a:gd name="connsiteX332" fmla="*/ 2836202 w 4395438"/>
              <a:gd name="connsiteY332" fmla="*/ 2375099 h 3453324"/>
              <a:gd name="connsiteX333" fmla="*/ 2899158 w 4395438"/>
              <a:gd name="connsiteY333" fmla="*/ 2377411 h 3453324"/>
              <a:gd name="connsiteX334" fmla="*/ 2933304 w 4395438"/>
              <a:gd name="connsiteY334" fmla="*/ 2412268 h 3453324"/>
              <a:gd name="connsiteX335" fmla="*/ 2924057 w 4395438"/>
              <a:gd name="connsiteY335" fmla="*/ 2422939 h 3453324"/>
              <a:gd name="connsiteX336" fmla="*/ 2800989 w 4395438"/>
              <a:gd name="connsiteY336" fmla="*/ 2421516 h 3453324"/>
              <a:gd name="connsiteX337" fmla="*/ 2765420 w 4395438"/>
              <a:gd name="connsiteY337" fmla="*/ 2387370 h 3453324"/>
              <a:gd name="connsiteX338" fmla="*/ 2773246 w 4395438"/>
              <a:gd name="connsiteY338" fmla="*/ 2375988 h 3453324"/>
              <a:gd name="connsiteX339" fmla="*/ 2836202 w 4395438"/>
              <a:gd name="connsiteY339" fmla="*/ 2375099 h 3453324"/>
              <a:gd name="connsiteX340" fmla="*/ 2671431 w 4395438"/>
              <a:gd name="connsiteY340" fmla="*/ 2374388 h 3453324"/>
              <a:gd name="connsiteX341" fmla="*/ 2732698 w 4395438"/>
              <a:gd name="connsiteY341" fmla="*/ 2376700 h 3453324"/>
              <a:gd name="connsiteX342" fmla="*/ 2765421 w 4395438"/>
              <a:gd name="connsiteY342" fmla="*/ 2410135 h 3453324"/>
              <a:gd name="connsiteX343" fmla="*/ 2758307 w 4395438"/>
              <a:gd name="connsiteY343" fmla="*/ 2421517 h 3453324"/>
              <a:gd name="connsiteX344" fmla="*/ 2625992 w 4395438"/>
              <a:gd name="connsiteY344" fmla="*/ 2420094 h 3453324"/>
              <a:gd name="connsiteX345" fmla="*/ 2601805 w 4395438"/>
              <a:gd name="connsiteY345" fmla="*/ 2385236 h 3453324"/>
              <a:gd name="connsiteX346" fmla="*/ 2609631 w 4395438"/>
              <a:gd name="connsiteY346" fmla="*/ 2375277 h 3453324"/>
              <a:gd name="connsiteX347" fmla="*/ 2671431 w 4395438"/>
              <a:gd name="connsiteY347" fmla="*/ 2374388 h 3453324"/>
              <a:gd name="connsiteX348" fmla="*/ 1814315 w 4395438"/>
              <a:gd name="connsiteY348" fmla="*/ 2373144 h 3453324"/>
              <a:gd name="connsiteX349" fmla="*/ 1923866 w 4395438"/>
              <a:gd name="connsiteY349" fmla="*/ 2373855 h 3453324"/>
              <a:gd name="connsiteX350" fmla="*/ 1883318 w 4395438"/>
              <a:gd name="connsiteY350" fmla="*/ 2422940 h 3453324"/>
              <a:gd name="connsiteX351" fmla="*/ 1774477 w 4395438"/>
              <a:gd name="connsiteY351" fmla="*/ 2422228 h 3453324"/>
              <a:gd name="connsiteX352" fmla="*/ 1814315 w 4395438"/>
              <a:gd name="connsiteY352" fmla="*/ 2373144 h 3453324"/>
              <a:gd name="connsiteX353" fmla="*/ 1645719 w 4395438"/>
              <a:gd name="connsiteY353" fmla="*/ 2373143 h 3453324"/>
              <a:gd name="connsiteX354" fmla="*/ 1754560 w 4395438"/>
              <a:gd name="connsiteY354" fmla="*/ 2373854 h 3453324"/>
              <a:gd name="connsiteX355" fmla="*/ 1717568 w 4395438"/>
              <a:gd name="connsiteY355" fmla="*/ 2422939 h 3453324"/>
              <a:gd name="connsiteX356" fmla="*/ 1605882 w 4395438"/>
              <a:gd name="connsiteY356" fmla="*/ 2422227 h 3453324"/>
              <a:gd name="connsiteX357" fmla="*/ 1645719 w 4395438"/>
              <a:gd name="connsiteY357" fmla="*/ 2373143 h 3453324"/>
              <a:gd name="connsiteX358" fmla="*/ 1479968 w 4395438"/>
              <a:gd name="connsiteY358" fmla="*/ 2372432 h 3453324"/>
              <a:gd name="connsiteX359" fmla="*/ 1590230 w 4395438"/>
              <a:gd name="connsiteY359" fmla="*/ 2373143 h 3453324"/>
              <a:gd name="connsiteX360" fmla="*/ 1542569 w 4395438"/>
              <a:gd name="connsiteY360" fmla="*/ 2422939 h 3453324"/>
              <a:gd name="connsiteX361" fmla="*/ 1433728 w 4395438"/>
              <a:gd name="connsiteY361" fmla="*/ 2422228 h 3453324"/>
              <a:gd name="connsiteX362" fmla="*/ 1479968 w 4395438"/>
              <a:gd name="connsiteY362" fmla="*/ 2372432 h 3453324"/>
              <a:gd name="connsiteX363" fmla="*/ 1312083 w 4395438"/>
              <a:gd name="connsiteY363" fmla="*/ 2372431 h 3453324"/>
              <a:gd name="connsiteX364" fmla="*/ 1423058 w 4395438"/>
              <a:gd name="connsiteY364" fmla="*/ 2373142 h 3453324"/>
              <a:gd name="connsiteX365" fmla="*/ 1373973 w 4395438"/>
              <a:gd name="connsiteY365" fmla="*/ 2422938 h 3453324"/>
              <a:gd name="connsiteX366" fmla="*/ 1262999 w 4395438"/>
              <a:gd name="connsiteY366" fmla="*/ 2422227 h 3453324"/>
              <a:gd name="connsiteX367" fmla="*/ 1312083 w 4395438"/>
              <a:gd name="connsiteY367" fmla="*/ 2372431 h 3453324"/>
              <a:gd name="connsiteX368" fmla="*/ 1159406 w 4395438"/>
              <a:gd name="connsiteY368" fmla="*/ 2371276 h 3453324"/>
              <a:gd name="connsiteX369" fmla="*/ 1254462 w 4395438"/>
              <a:gd name="connsiteY369" fmla="*/ 2376700 h 3453324"/>
              <a:gd name="connsiteX370" fmla="*/ 1205378 w 4395438"/>
              <a:gd name="connsiteY370" fmla="*/ 2422228 h 3453324"/>
              <a:gd name="connsiteX371" fmla="*/ 898064 w 4395438"/>
              <a:gd name="connsiteY371" fmla="*/ 2422228 h 3453324"/>
              <a:gd name="connsiteX372" fmla="*/ 865341 w 4395438"/>
              <a:gd name="connsiteY372" fmla="*/ 2419382 h 3453324"/>
              <a:gd name="connsiteX373" fmla="*/ 922963 w 4395438"/>
              <a:gd name="connsiteY373" fmla="*/ 2372432 h 3453324"/>
              <a:gd name="connsiteX374" fmla="*/ 1068083 w 4395438"/>
              <a:gd name="connsiteY374" fmla="*/ 2373854 h 3453324"/>
              <a:gd name="connsiteX375" fmla="*/ 1102229 w 4395438"/>
              <a:gd name="connsiteY375" fmla="*/ 2384525 h 3453324"/>
              <a:gd name="connsiteX376" fmla="*/ 1159406 w 4395438"/>
              <a:gd name="connsiteY376" fmla="*/ 2371276 h 3453324"/>
              <a:gd name="connsiteX377" fmla="*/ 2381279 w 4395438"/>
              <a:gd name="connsiteY377" fmla="*/ 2319078 h 3453324"/>
              <a:gd name="connsiteX378" fmla="*/ 2524266 w 4395438"/>
              <a:gd name="connsiteY378" fmla="*/ 2319078 h 3453324"/>
              <a:gd name="connsiteX379" fmla="*/ 2530668 w 4395438"/>
              <a:gd name="connsiteY379" fmla="*/ 2358205 h 3453324"/>
              <a:gd name="connsiteX380" fmla="*/ 2388393 w 4395438"/>
              <a:gd name="connsiteY380" fmla="*/ 2358205 h 3453324"/>
              <a:gd name="connsiteX381" fmla="*/ 2381279 w 4395438"/>
              <a:gd name="connsiteY381" fmla="*/ 2319078 h 3453324"/>
              <a:gd name="connsiteX382" fmla="*/ 3407348 w 4395438"/>
              <a:gd name="connsiteY382" fmla="*/ 2318189 h 3453324"/>
              <a:gd name="connsiteX383" fmla="*/ 3469681 w 4395438"/>
              <a:gd name="connsiteY383" fmla="*/ 2320501 h 3453324"/>
              <a:gd name="connsiteX384" fmla="*/ 3511653 w 4395438"/>
              <a:gd name="connsiteY384" fmla="*/ 2361049 h 3453324"/>
              <a:gd name="connsiteX385" fmla="*/ 3376492 w 4395438"/>
              <a:gd name="connsiteY385" fmla="*/ 2359627 h 3453324"/>
              <a:gd name="connsiteX386" fmla="*/ 3339500 w 4395438"/>
              <a:gd name="connsiteY386" fmla="*/ 2329749 h 3453324"/>
              <a:gd name="connsiteX387" fmla="*/ 3344480 w 4395438"/>
              <a:gd name="connsiteY387" fmla="*/ 2319078 h 3453324"/>
              <a:gd name="connsiteX388" fmla="*/ 3407348 w 4395438"/>
              <a:gd name="connsiteY388" fmla="*/ 2318189 h 3453324"/>
              <a:gd name="connsiteX389" fmla="*/ 2767821 w 4395438"/>
              <a:gd name="connsiteY389" fmla="*/ 2317745 h 3453324"/>
              <a:gd name="connsiteX390" fmla="*/ 2830155 w 4395438"/>
              <a:gd name="connsiteY390" fmla="*/ 2319790 h 3453324"/>
              <a:gd name="connsiteX391" fmla="*/ 2857899 w 4395438"/>
              <a:gd name="connsiteY391" fmla="*/ 2351802 h 3453324"/>
              <a:gd name="connsiteX392" fmla="*/ 2851497 w 4395438"/>
              <a:gd name="connsiteY392" fmla="*/ 2360338 h 3453324"/>
              <a:gd name="connsiteX393" fmla="*/ 2727718 w 4395438"/>
              <a:gd name="connsiteY393" fmla="*/ 2358915 h 3453324"/>
              <a:gd name="connsiteX394" fmla="*/ 2698551 w 4395438"/>
              <a:gd name="connsiteY394" fmla="*/ 2329038 h 3453324"/>
              <a:gd name="connsiteX395" fmla="*/ 2704953 w 4395438"/>
              <a:gd name="connsiteY395" fmla="*/ 2318367 h 3453324"/>
              <a:gd name="connsiteX396" fmla="*/ 2767821 w 4395438"/>
              <a:gd name="connsiteY396" fmla="*/ 2317745 h 3453324"/>
              <a:gd name="connsiteX397" fmla="*/ 2925391 w 4395438"/>
              <a:gd name="connsiteY397" fmla="*/ 2317033 h 3453324"/>
              <a:gd name="connsiteX398" fmla="*/ 2988081 w 4395438"/>
              <a:gd name="connsiteY398" fmla="*/ 2319078 h 3453324"/>
              <a:gd name="connsiteX399" fmla="*/ 3019381 w 4395438"/>
              <a:gd name="connsiteY399" fmla="*/ 2348955 h 3453324"/>
              <a:gd name="connsiteX400" fmla="*/ 3014402 w 4395438"/>
              <a:gd name="connsiteY400" fmla="*/ 2359626 h 3453324"/>
              <a:gd name="connsiteX401" fmla="*/ 2887065 w 4395438"/>
              <a:gd name="connsiteY401" fmla="*/ 2358203 h 3453324"/>
              <a:gd name="connsiteX402" fmla="*/ 2853631 w 4395438"/>
              <a:gd name="connsiteY402" fmla="*/ 2317655 h 3453324"/>
              <a:gd name="connsiteX403" fmla="*/ 2925391 w 4395438"/>
              <a:gd name="connsiteY403" fmla="*/ 2317033 h 3453324"/>
              <a:gd name="connsiteX404" fmla="*/ 2608918 w 4395438"/>
              <a:gd name="connsiteY404" fmla="*/ 2317033 h 3453324"/>
              <a:gd name="connsiteX405" fmla="*/ 2672942 w 4395438"/>
              <a:gd name="connsiteY405" fmla="*/ 2319078 h 3453324"/>
              <a:gd name="connsiteX406" fmla="*/ 2696418 w 4395438"/>
              <a:gd name="connsiteY406" fmla="*/ 2351090 h 3453324"/>
              <a:gd name="connsiteX407" fmla="*/ 2688592 w 4395438"/>
              <a:gd name="connsiteY407" fmla="*/ 2360337 h 3453324"/>
              <a:gd name="connsiteX408" fmla="*/ 2569793 w 4395438"/>
              <a:gd name="connsiteY408" fmla="*/ 2358914 h 3453324"/>
              <a:gd name="connsiteX409" fmla="*/ 2537781 w 4395438"/>
              <a:gd name="connsiteY409" fmla="*/ 2331171 h 3453324"/>
              <a:gd name="connsiteX410" fmla="*/ 2544895 w 4395438"/>
              <a:gd name="connsiteY410" fmla="*/ 2317655 h 3453324"/>
              <a:gd name="connsiteX411" fmla="*/ 2608918 w 4395438"/>
              <a:gd name="connsiteY411" fmla="*/ 2317033 h 3453324"/>
              <a:gd name="connsiteX412" fmla="*/ 3025072 w 4395438"/>
              <a:gd name="connsiteY412" fmla="*/ 2316944 h 3453324"/>
              <a:gd name="connsiteX413" fmla="*/ 3183709 w 4395438"/>
              <a:gd name="connsiteY413" fmla="*/ 2316944 h 3453324"/>
              <a:gd name="connsiteX414" fmla="*/ 3286858 w 4395438"/>
              <a:gd name="connsiteY414" fmla="*/ 2316944 h 3453324"/>
              <a:gd name="connsiteX415" fmla="*/ 3340211 w 4395438"/>
              <a:gd name="connsiteY415" fmla="*/ 2360337 h 3453324"/>
              <a:gd name="connsiteX416" fmla="*/ 3055662 w 4395438"/>
              <a:gd name="connsiteY416" fmla="*/ 2358915 h 3453324"/>
              <a:gd name="connsiteX417" fmla="*/ 3018670 w 4395438"/>
              <a:gd name="connsiteY417" fmla="*/ 2328326 h 3453324"/>
              <a:gd name="connsiteX418" fmla="*/ 3025072 w 4395438"/>
              <a:gd name="connsiteY418" fmla="*/ 2316944 h 3453324"/>
              <a:gd name="connsiteX419" fmla="*/ 2253230 w 4395438"/>
              <a:gd name="connsiteY419" fmla="*/ 2315521 h 3453324"/>
              <a:gd name="connsiteX420" fmla="*/ 2334328 w 4395438"/>
              <a:gd name="connsiteY420" fmla="*/ 2315521 h 3453324"/>
              <a:gd name="connsiteX421" fmla="*/ 2364917 w 4395438"/>
              <a:gd name="connsiteY421" fmla="*/ 2357493 h 3453324"/>
              <a:gd name="connsiteX422" fmla="*/ 2226199 w 4395438"/>
              <a:gd name="connsiteY422" fmla="*/ 2357493 h 3453324"/>
              <a:gd name="connsiteX423" fmla="*/ 2253230 w 4395438"/>
              <a:gd name="connsiteY423" fmla="*/ 2315521 h 3453324"/>
              <a:gd name="connsiteX424" fmla="*/ 1755981 w 4395438"/>
              <a:gd name="connsiteY424" fmla="*/ 2314099 h 3453324"/>
              <a:gd name="connsiteX425" fmla="*/ 1876915 w 4395438"/>
              <a:gd name="connsiteY425" fmla="*/ 2314099 h 3453324"/>
              <a:gd name="connsiteX426" fmla="*/ 1840635 w 4395438"/>
              <a:gd name="connsiteY426" fmla="*/ 2360338 h 3453324"/>
              <a:gd name="connsiteX427" fmla="*/ 1735351 w 4395438"/>
              <a:gd name="connsiteY427" fmla="*/ 2359626 h 3453324"/>
              <a:gd name="connsiteX428" fmla="*/ 1755981 w 4395438"/>
              <a:gd name="connsiteY428" fmla="*/ 2314099 h 3453324"/>
              <a:gd name="connsiteX429" fmla="*/ 2093884 w 4395438"/>
              <a:gd name="connsiteY429" fmla="*/ 2314098 h 3453324"/>
              <a:gd name="connsiteX430" fmla="*/ 2171424 w 4395438"/>
              <a:gd name="connsiteY430" fmla="*/ 2315520 h 3453324"/>
              <a:gd name="connsiteX431" fmla="*/ 2201301 w 4395438"/>
              <a:gd name="connsiteY431" fmla="*/ 2358202 h 3453324"/>
              <a:gd name="connsiteX432" fmla="*/ 2062584 w 4395438"/>
              <a:gd name="connsiteY432" fmla="*/ 2358202 h 3453324"/>
              <a:gd name="connsiteX433" fmla="*/ 2093884 w 4395438"/>
              <a:gd name="connsiteY433" fmla="*/ 2314098 h 3453324"/>
              <a:gd name="connsiteX434" fmla="*/ 1930979 w 4395438"/>
              <a:gd name="connsiteY434" fmla="*/ 2313388 h 3453324"/>
              <a:gd name="connsiteX435" fmla="*/ 2040531 w 4395438"/>
              <a:gd name="connsiteY435" fmla="*/ 2313388 h 3453324"/>
              <a:gd name="connsiteX436" fmla="*/ 2040531 w 4395438"/>
              <a:gd name="connsiteY436" fmla="*/ 2356781 h 3453324"/>
              <a:gd name="connsiteX437" fmla="*/ 1898968 w 4395438"/>
              <a:gd name="connsiteY437" fmla="*/ 2356781 h 3453324"/>
              <a:gd name="connsiteX438" fmla="*/ 1930979 w 4395438"/>
              <a:gd name="connsiteY438" fmla="*/ 2313388 h 3453324"/>
              <a:gd name="connsiteX439" fmla="*/ 1605882 w 4395438"/>
              <a:gd name="connsiteY439" fmla="*/ 2312676 h 3453324"/>
              <a:gd name="connsiteX440" fmla="*/ 1716145 w 4395438"/>
              <a:gd name="connsiteY440" fmla="*/ 2313388 h 3453324"/>
              <a:gd name="connsiteX441" fmla="*/ 1676308 w 4395438"/>
              <a:gd name="connsiteY441" fmla="*/ 2360338 h 3453324"/>
              <a:gd name="connsiteX442" fmla="*/ 1569602 w 4395438"/>
              <a:gd name="connsiteY442" fmla="*/ 2359627 h 3453324"/>
              <a:gd name="connsiteX443" fmla="*/ 1605882 w 4395438"/>
              <a:gd name="connsiteY443" fmla="*/ 2312676 h 3453324"/>
              <a:gd name="connsiteX444" fmla="*/ 1450091 w 4395438"/>
              <a:gd name="connsiteY444" fmla="*/ 2312676 h 3453324"/>
              <a:gd name="connsiteX445" fmla="*/ 1554664 w 4395438"/>
              <a:gd name="connsiteY445" fmla="*/ 2313388 h 3453324"/>
              <a:gd name="connsiteX446" fmla="*/ 1511269 w 4395438"/>
              <a:gd name="connsiteY446" fmla="*/ 2360338 h 3453324"/>
              <a:gd name="connsiteX447" fmla="*/ 1403140 w 4395438"/>
              <a:gd name="connsiteY447" fmla="*/ 2359626 h 3453324"/>
              <a:gd name="connsiteX448" fmla="*/ 1450091 w 4395438"/>
              <a:gd name="connsiteY448" fmla="*/ 2312676 h 3453324"/>
              <a:gd name="connsiteX449" fmla="*/ 1127126 w 4395438"/>
              <a:gd name="connsiteY449" fmla="*/ 2311964 h 3453324"/>
              <a:gd name="connsiteX450" fmla="*/ 1229564 w 4395438"/>
              <a:gd name="connsiteY450" fmla="*/ 2312676 h 3453324"/>
              <a:gd name="connsiteX451" fmla="*/ 1181191 w 4395438"/>
              <a:gd name="connsiteY451" fmla="*/ 2360337 h 3453324"/>
              <a:gd name="connsiteX452" fmla="*/ 1070928 w 4395438"/>
              <a:gd name="connsiteY452" fmla="*/ 2359626 h 3453324"/>
              <a:gd name="connsiteX453" fmla="*/ 1127126 w 4395438"/>
              <a:gd name="connsiteY453" fmla="*/ 2311964 h 3453324"/>
              <a:gd name="connsiteX454" fmla="*/ 1287185 w 4395438"/>
              <a:gd name="connsiteY454" fmla="*/ 2311964 h 3453324"/>
              <a:gd name="connsiteX455" fmla="*/ 1393180 w 4395438"/>
              <a:gd name="connsiteY455" fmla="*/ 2312676 h 3453324"/>
              <a:gd name="connsiteX456" fmla="*/ 1343384 w 4395438"/>
              <a:gd name="connsiteY456" fmla="*/ 2359626 h 3453324"/>
              <a:gd name="connsiteX457" fmla="*/ 1237389 w 4395438"/>
              <a:gd name="connsiteY457" fmla="*/ 2358914 h 3453324"/>
              <a:gd name="connsiteX458" fmla="*/ 1287185 w 4395438"/>
              <a:gd name="connsiteY458" fmla="*/ 2311964 h 3453324"/>
              <a:gd name="connsiteX459" fmla="*/ 990988 w 4395438"/>
              <a:gd name="connsiteY459" fmla="*/ 2308908 h 3453324"/>
              <a:gd name="connsiteX460" fmla="*/ 1065237 w 4395438"/>
              <a:gd name="connsiteY460" fmla="*/ 2315522 h 3453324"/>
              <a:gd name="connsiteX461" fmla="*/ 1016864 w 4395438"/>
              <a:gd name="connsiteY461" fmla="*/ 2360338 h 3453324"/>
              <a:gd name="connsiteX462" fmla="*/ 903755 w 4395438"/>
              <a:gd name="connsiteY462" fmla="*/ 2359627 h 3453324"/>
              <a:gd name="connsiteX463" fmla="*/ 990988 w 4395438"/>
              <a:gd name="connsiteY463" fmla="*/ 2308908 h 3453324"/>
              <a:gd name="connsiteX464" fmla="*/ 2012076 w 4395438"/>
              <a:gd name="connsiteY464" fmla="*/ 2271416 h 3453324"/>
              <a:gd name="connsiteX465" fmla="*/ 2115225 w 4395438"/>
              <a:gd name="connsiteY465" fmla="*/ 2271416 h 3453324"/>
              <a:gd name="connsiteX466" fmla="*/ 2127319 w 4395438"/>
              <a:gd name="connsiteY466" fmla="*/ 2284221 h 3453324"/>
              <a:gd name="connsiteX467" fmla="*/ 2115225 w 4395438"/>
              <a:gd name="connsiteY467" fmla="*/ 2300582 h 3453324"/>
              <a:gd name="connsiteX468" fmla="*/ 2061872 w 4395438"/>
              <a:gd name="connsiteY468" fmla="*/ 2301294 h 3453324"/>
              <a:gd name="connsiteX469" fmla="*/ 2012076 w 4395438"/>
              <a:gd name="connsiteY469" fmla="*/ 2300582 h 3453324"/>
              <a:gd name="connsiteX470" fmla="*/ 1997849 w 4395438"/>
              <a:gd name="connsiteY470" fmla="*/ 2286354 h 3453324"/>
              <a:gd name="connsiteX471" fmla="*/ 2012076 w 4395438"/>
              <a:gd name="connsiteY471" fmla="*/ 2271416 h 3453324"/>
              <a:gd name="connsiteX472" fmla="*/ 3397566 w 4395438"/>
              <a:gd name="connsiteY472" fmla="*/ 2271238 h 3453324"/>
              <a:gd name="connsiteX473" fmla="*/ 3467547 w 4395438"/>
              <a:gd name="connsiteY473" fmla="*/ 2294891 h 3453324"/>
              <a:gd name="connsiteX474" fmla="*/ 3323849 w 4395438"/>
              <a:gd name="connsiteY474" fmla="*/ 2272127 h 3453324"/>
              <a:gd name="connsiteX475" fmla="*/ 3397566 w 4395438"/>
              <a:gd name="connsiteY475" fmla="*/ 2271238 h 3453324"/>
              <a:gd name="connsiteX476" fmla="*/ 3222891 w 4395438"/>
              <a:gd name="connsiteY476" fmla="*/ 2270738 h 3453324"/>
              <a:gd name="connsiteX477" fmla="*/ 3316025 w 4395438"/>
              <a:gd name="connsiteY477" fmla="*/ 2304851 h 3453324"/>
              <a:gd name="connsiteX478" fmla="*/ 3170193 w 4395438"/>
              <a:gd name="connsiteY478" fmla="*/ 2279241 h 3453324"/>
              <a:gd name="connsiteX479" fmla="*/ 3222891 w 4395438"/>
              <a:gd name="connsiteY479" fmla="*/ 2270738 h 3453324"/>
              <a:gd name="connsiteX480" fmla="*/ 2464510 w 4395438"/>
              <a:gd name="connsiteY480" fmla="*/ 2270705 h 3453324"/>
              <a:gd name="connsiteX481" fmla="*/ 2553432 w 4395438"/>
              <a:gd name="connsiteY481" fmla="*/ 2271416 h 3453324"/>
              <a:gd name="connsiteX482" fmla="*/ 2579753 w 4395438"/>
              <a:gd name="connsiteY482" fmla="*/ 2290624 h 3453324"/>
              <a:gd name="connsiteX483" fmla="*/ 2573350 w 4395438"/>
              <a:gd name="connsiteY483" fmla="*/ 2302006 h 3453324"/>
              <a:gd name="connsiteX484" fmla="*/ 2464510 w 4395438"/>
              <a:gd name="connsiteY484" fmla="*/ 2301294 h 3453324"/>
              <a:gd name="connsiteX485" fmla="*/ 2443880 w 4395438"/>
              <a:gd name="connsiteY485" fmla="*/ 2283510 h 3453324"/>
              <a:gd name="connsiteX486" fmla="*/ 2464510 w 4395438"/>
              <a:gd name="connsiteY486" fmla="*/ 2270705 h 3453324"/>
              <a:gd name="connsiteX487" fmla="*/ 2313699 w 4395438"/>
              <a:gd name="connsiteY487" fmla="*/ 2270705 h 3453324"/>
              <a:gd name="connsiteX488" fmla="*/ 2406177 w 4395438"/>
              <a:gd name="connsiteY488" fmla="*/ 2271416 h 3453324"/>
              <a:gd name="connsiteX489" fmla="*/ 2429652 w 4395438"/>
              <a:gd name="connsiteY489" fmla="*/ 2292046 h 3453324"/>
              <a:gd name="connsiteX490" fmla="*/ 2423250 w 4395438"/>
              <a:gd name="connsiteY490" fmla="*/ 2302006 h 3453324"/>
              <a:gd name="connsiteX491" fmla="*/ 2313699 w 4395438"/>
              <a:gd name="connsiteY491" fmla="*/ 2301294 h 3453324"/>
              <a:gd name="connsiteX492" fmla="*/ 2295203 w 4395438"/>
              <a:gd name="connsiteY492" fmla="*/ 2285644 h 3453324"/>
              <a:gd name="connsiteX493" fmla="*/ 2313699 w 4395438"/>
              <a:gd name="connsiteY493" fmla="*/ 2270705 h 3453324"/>
              <a:gd name="connsiteX494" fmla="*/ 3074447 w 4395438"/>
              <a:gd name="connsiteY494" fmla="*/ 2270160 h 3453324"/>
              <a:gd name="connsiteX495" fmla="*/ 3169482 w 4395438"/>
              <a:gd name="connsiteY495" fmla="*/ 2306274 h 3453324"/>
              <a:gd name="connsiteX496" fmla="*/ 3023650 w 4395438"/>
              <a:gd name="connsiteY496" fmla="*/ 2279953 h 3453324"/>
              <a:gd name="connsiteX497" fmla="*/ 3074447 w 4395438"/>
              <a:gd name="connsiteY497" fmla="*/ 2270160 h 3453324"/>
              <a:gd name="connsiteX498" fmla="*/ 2213395 w 4395438"/>
              <a:gd name="connsiteY498" fmla="*/ 2269994 h 3453324"/>
              <a:gd name="connsiteX499" fmla="*/ 2258922 w 4395438"/>
              <a:gd name="connsiteY499" fmla="*/ 2270705 h 3453324"/>
              <a:gd name="connsiteX500" fmla="*/ 2278129 w 4395438"/>
              <a:gd name="connsiteY500" fmla="*/ 2285644 h 3453324"/>
              <a:gd name="connsiteX501" fmla="*/ 2260345 w 4395438"/>
              <a:gd name="connsiteY501" fmla="*/ 2301294 h 3453324"/>
              <a:gd name="connsiteX502" fmla="*/ 2165021 w 4395438"/>
              <a:gd name="connsiteY502" fmla="*/ 2301294 h 3453324"/>
              <a:gd name="connsiteX503" fmla="*/ 2145814 w 4395438"/>
              <a:gd name="connsiteY503" fmla="*/ 2286355 h 3453324"/>
              <a:gd name="connsiteX504" fmla="*/ 2167155 w 4395438"/>
              <a:gd name="connsiteY504" fmla="*/ 2270705 h 3453324"/>
              <a:gd name="connsiteX505" fmla="*/ 2213395 w 4395438"/>
              <a:gd name="connsiteY505" fmla="*/ 2269994 h 3453324"/>
              <a:gd name="connsiteX506" fmla="*/ 1975796 w 4395438"/>
              <a:gd name="connsiteY506" fmla="*/ 2269282 h 3453324"/>
              <a:gd name="connsiteX507" fmla="*/ 1984332 w 4395438"/>
              <a:gd name="connsiteY507" fmla="*/ 2279952 h 3453324"/>
              <a:gd name="connsiteX508" fmla="*/ 1962279 w 4395438"/>
              <a:gd name="connsiteY508" fmla="*/ 2299871 h 3453324"/>
              <a:gd name="connsiteX509" fmla="*/ 1849882 w 4395438"/>
              <a:gd name="connsiteY509" fmla="*/ 2300582 h 3453324"/>
              <a:gd name="connsiteX510" fmla="*/ 1844191 w 4395438"/>
              <a:gd name="connsiteY510" fmla="*/ 2288489 h 3453324"/>
              <a:gd name="connsiteX511" fmla="*/ 1869801 w 4395438"/>
              <a:gd name="connsiteY511" fmla="*/ 2269994 h 3453324"/>
              <a:gd name="connsiteX512" fmla="*/ 1975796 w 4395438"/>
              <a:gd name="connsiteY512" fmla="*/ 2269282 h 3453324"/>
              <a:gd name="connsiteX513" fmla="*/ 2938662 w 4395438"/>
              <a:gd name="connsiteY513" fmla="*/ 2269126 h 3453324"/>
              <a:gd name="connsiteX514" fmla="*/ 3020092 w 4395438"/>
              <a:gd name="connsiteY514" fmla="*/ 2297737 h 3453324"/>
              <a:gd name="connsiteX515" fmla="*/ 2886354 w 4395438"/>
              <a:gd name="connsiteY515" fmla="*/ 2275684 h 3453324"/>
              <a:gd name="connsiteX516" fmla="*/ 2938662 w 4395438"/>
              <a:gd name="connsiteY516" fmla="*/ 2269126 h 3453324"/>
              <a:gd name="connsiteX517" fmla="*/ 2787184 w 4395438"/>
              <a:gd name="connsiteY517" fmla="*/ 2268237 h 3453324"/>
              <a:gd name="connsiteX518" fmla="*/ 2871416 w 4395438"/>
              <a:gd name="connsiteY518" fmla="*/ 2298448 h 3453324"/>
              <a:gd name="connsiteX519" fmla="*/ 2741234 w 4395438"/>
              <a:gd name="connsiteY519" fmla="*/ 2276396 h 3453324"/>
              <a:gd name="connsiteX520" fmla="*/ 2787184 w 4395438"/>
              <a:gd name="connsiteY520" fmla="*/ 2268237 h 3453324"/>
              <a:gd name="connsiteX521" fmla="*/ 1762672 w 4395438"/>
              <a:gd name="connsiteY521" fmla="*/ 2267982 h 3453324"/>
              <a:gd name="connsiteX522" fmla="*/ 1838500 w 4395438"/>
              <a:gd name="connsiteY522" fmla="*/ 2271416 h 3453324"/>
              <a:gd name="connsiteX523" fmla="*/ 1810757 w 4395438"/>
              <a:gd name="connsiteY523" fmla="*/ 2299871 h 3453324"/>
              <a:gd name="connsiteX524" fmla="*/ 1697648 w 4395438"/>
              <a:gd name="connsiteY524" fmla="*/ 2301294 h 3453324"/>
              <a:gd name="connsiteX525" fmla="*/ 1762672 w 4395438"/>
              <a:gd name="connsiteY525" fmla="*/ 2267982 h 3453324"/>
              <a:gd name="connsiteX526" fmla="*/ 2650212 w 4395438"/>
              <a:gd name="connsiteY526" fmla="*/ 2267904 h 3453324"/>
              <a:gd name="connsiteX527" fmla="*/ 2722738 w 4395438"/>
              <a:gd name="connsiteY527" fmla="*/ 2296315 h 3453324"/>
              <a:gd name="connsiteX528" fmla="*/ 2593980 w 4395438"/>
              <a:gd name="connsiteY528" fmla="*/ 2273551 h 3453324"/>
              <a:gd name="connsiteX529" fmla="*/ 2650212 w 4395438"/>
              <a:gd name="connsiteY529" fmla="*/ 2267904 h 3453324"/>
              <a:gd name="connsiteX530" fmla="*/ 1531187 w 4395438"/>
              <a:gd name="connsiteY530" fmla="*/ 2267148 h 3453324"/>
              <a:gd name="connsiteX531" fmla="*/ 1396737 w 4395438"/>
              <a:gd name="connsiteY531" fmla="*/ 2291335 h 3453324"/>
              <a:gd name="connsiteX532" fmla="*/ 1531187 w 4395438"/>
              <a:gd name="connsiteY532" fmla="*/ 2267148 h 3453324"/>
              <a:gd name="connsiteX533" fmla="*/ 1624155 w 4395438"/>
              <a:gd name="connsiteY533" fmla="*/ 2267070 h 3453324"/>
              <a:gd name="connsiteX534" fmla="*/ 1689824 w 4395438"/>
              <a:gd name="connsiteY534" fmla="*/ 2272839 h 3453324"/>
              <a:gd name="connsiteX535" fmla="*/ 1661369 w 4395438"/>
              <a:gd name="connsiteY535" fmla="*/ 2299159 h 3453324"/>
              <a:gd name="connsiteX536" fmla="*/ 1546126 w 4395438"/>
              <a:gd name="connsiteY536" fmla="*/ 2300582 h 3453324"/>
              <a:gd name="connsiteX537" fmla="*/ 1624155 w 4395438"/>
              <a:gd name="connsiteY537" fmla="*/ 2267070 h 3453324"/>
              <a:gd name="connsiteX538" fmla="*/ 1323955 w 4395438"/>
              <a:gd name="connsiteY538" fmla="*/ 2265914 h 3453324"/>
              <a:gd name="connsiteX539" fmla="*/ 1381087 w 4395438"/>
              <a:gd name="connsiteY539" fmla="*/ 2272128 h 3453324"/>
              <a:gd name="connsiteX540" fmla="*/ 1245926 w 4395438"/>
              <a:gd name="connsiteY540" fmla="*/ 2297026 h 3453324"/>
              <a:gd name="connsiteX541" fmla="*/ 1323955 w 4395438"/>
              <a:gd name="connsiteY541" fmla="*/ 2265914 h 3453324"/>
              <a:gd name="connsiteX542" fmla="*/ 1080888 w 4395438"/>
              <a:gd name="connsiteY542" fmla="*/ 2265725 h 3453324"/>
              <a:gd name="connsiteX543" fmla="*/ 935056 w 4395438"/>
              <a:gd name="connsiteY543" fmla="*/ 2292047 h 3453324"/>
              <a:gd name="connsiteX544" fmla="*/ 1080888 w 4395438"/>
              <a:gd name="connsiteY544" fmla="*/ 2265725 h 3453324"/>
              <a:gd name="connsiteX545" fmla="*/ 1176634 w 4395438"/>
              <a:gd name="connsiteY545" fmla="*/ 2265592 h 3453324"/>
              <a:gd name="connsiteX546" fmla="*/ 1230987 w 4395438"/>
              <a:gd name="connsiteY546" fmla="*/ 2272128 h 3453324"/>
              <a:gd name="connsiteX547" fmla="*/ 1094403 w 4395438"/>
              <a:gd name="connsiteY547" fmla="*/ 2295603 h 3453324"/>
              <a:gd name="connsiteX548" fmla="*/ 1176634 w 4395438"/>
              <a:gd name="connsiteY548" fmla="*/ 2265592 h 3453324"/>
              <a:gd name="connsiteX549" fmla="*/ 853248 w 4395438"/>
              <a:gd name="connsiteY549" fmla="*/ 2230156 h 3453324"/>
              <a:gd name="connsiteX550" fmla="*/ 798474 w 4395438"/>
              <a:gd name="connsiteY550" fmla="*/ 2258611 h 3453324"/>
              <a:gd name="connsiteX551" fmla="*/ 552338 w 4395438"/>
              <a:gd name="connsiteY551" fmla="*/ 2637062 h 3453324"/>
              <a:gd name="connsiteX552" fmla="*/ 533843 w 4395438"/>
              <a:gd name="connsiteY552" fmla="*/ 2668362 h 3453324"/>
              <a:gd name="connsiteX553" fmla="*/ 3892237 w 4395438"/>
              <a:gd name="connsiteY553" fmla="*/ 2668362 h 3453324"/>
              <a:gd name="connsiteX554" fmla="*/ 3872319 w 4395438"/>
              <a:gd name="connsiteY554" fmla="*/ 2636351 h 3453324"/>
              <a:gd name="connsiteX555" fmla="*/ 3613379 w 4395438"/>
              <a:gd name="connsiteY555" fmla="*/ 2262879 h 3453324"/>
              <a:gd name="connsiteX556" fmla="*/ 3555046 w 4395438"/>
              <a:gd name="connsiteY556" fmla="*/ 2233002 h 3453324"/>
              <a:gd name="connsiteX557" fmla="*/ 853248 w 4395438"/>
              <a:gd name="connsiteY557" fmla="*/ 2230156 h 3453324"/>
              <a:gd name="connsiteX558" fmla="*/ 902332 w 4395438"/>
              <a:gd name="connsiteY558" fmla="*/ 2100686 h 3453324"/>
              <a:gd name="connsiteX559" fmla="*/ 2907696 w 4395438"/>
              <a:gd name="connsiteY559" fmla="*/ 2114203 h 3453324"/>
              <a:gd name="connsiteX560" fmla="*/ 3594171 w 4395438"/>
              <a:gd name="connsiteY560" fmla="*/ 2119182 h 3453324"/>
              <a:gd name="connsiteX561" fmla="*/ 3636143 w 4395438"/>
              <a:gd name="connsiteY561" fmla="*/ 2146214 h 3453324"/>
              <a:gd name="connsiteX562" fmla="*/ 3656061 w 4395438"/>
              <a:gd name="connsiteY562" fmla="*/ 2179649 h 3453324"/>
              <a:gd name="connsiteX563" fmla="*/ 4368858 w 4395438"/>
              <a:gd name="connsiteY563" fmla="*/ 3207584 h 3453324"/>
              <a:gd name="connsiteX564" fmla="*/ 4378105 w 4395438"/>
              <a:gd name="connsiteY564" fmla="*/ 3349859 h 3453324"/>
              <a:gd name="connsiteX565" fmla="*/ 4208798 w 4395438"/>
              <a:gd name="connsiteY565" fmla="*/ 3453008 h 3453324"/>
              <a:gd name="connsiteX566" fmla="*/ 3949147 w 4395438"/>
              <a:gd name="connsiteY566" fmla="*/ 3453008 h 3453324"/>
              <a:gd name="connsiteX567" fmla="*/ 2196322 w 4395438"/>
              <a:gd name="connsiteY567" fmla="*/ 3453008 h 3453324"/>
              <a:gd name="connsiteX568" fmla="*/ 198074 w 4395438"/>
              <a:gd name="connsiteY568" fmla="*/ 3453008 h 3453324"/>
              <a:gd name="connsiteX569" fmla="*/ 8137 w 4395438"/>
              <a:gd name="connsiteY569" fmla="*/ 3319270 h 3453324"/>
              <a:gd name="connsiteX570" fmla="*/ 40861 w 4395438"/>
              <a:gd name="connsiteY570" fmla="*/ 3136447 h 3453324"/>
              <a:gd name="connsiteX571" fmla="*/ 785669 w 4395438"/>
              <a:gd name="connsiteY571" fmla="*/ 2166844 h 3453324"/>
              <a:gd name="connsiteX572" fmla="*/ 796340 w 4395438"/>
              <a:gd name="connsiteY572" fmla="*/ 2152617 h 3453324"/>
              <a:gd name="connsiteX573" fmla="*/ 902332 w 4395438"/>
              <a:gd name="connsiteY573" fmla="*/ 2100686 h 3453324"/>
              <a:gd name="connsiteX574" fmla="*/ 945015 w 4395438"/>
              <a:gd name="connsiteY574" fmla="*/ 186380 h 3453324"/>
              <a:gd name="connsiteX575" fmla="*/ 875300 w 4395438"/>
              <a:gd name="connsiteY575" fmla="*/ 258228 h 3453324"/>
              <a:gd name="connsiteX576" fmla="*/ 875300 w 4395438"/>
              <a:gd name="connsiteY576" fmla="*/ 1759228 h 3453324"/>
              <a:gd name="connsiteX577" fmla="*/ 950706 w 4395438"/>
              <a:gd name="connsiteY577" fmla="*/ 1836056 h 3453324"/>
              <a:gd name="connsiteX578" fmla="*/ 2601805 w 4395438"/>
              <a:gd name="connsiteY578" fmla="*/ 1836056 h 3453324"/>
              <a:gd name="connsiteX579" fmla="*/ 3470393 w 4395438"/>
              <a:gd name="connsiteY579" fmla="*/ 1836056 h 3453324"/>
              <a:gd name="connsiteX580" fmla="*/ 3545798 w 4395438"/>
              <a:gd name="connsiteY580" fmla="*/ 1759228 h 3453324"/>
              <a:gd name="connsiteX581" fmla="*/ 3545798 w 4395438"/>
              <a:gd name="connsiteY581" fmla="*/ 258228 h 3453324"/>
              <a:gd name="connsiteX582" fmla="*/ 3476084 w 4395438"/>
              <a:gd name="connsiteY582" fmla="*/ 186380 h 3453324"/>
              <a:gd name="connsiteX583" fmla="*/ 2179961 w 4395438"/>
              <a:gd name="connsiteY583" fmla="*/ 186380 h 3453324"/>
              <a:gd name="connsiteX584" fmla="*/ 945015 w 4395438"/>
              <a:gd name="connsiteY584" fmla="*/ 186380 h 3453324"/>
              <a:gd name="connsiteX585" fmla="*/ 884548 w 4395438"/>
              <a:gd name="connsiteY585" fmla="*/ 0 h 3453324"/>
              <a:gd name="connsiteX586" fmla="*/ 2226200 w 4395438"/>
              <a:gd name="connsiteY586" fmla="*/ 711 h 3453324"/>
              <a:gd name="connsiteX587" fmla="*/ 3536550 w 4395438"/>
              <a:gd name="connsiteY587" fmla="*/ 0 h 3453324"/>
              <a:gd name="connsiteX588" fmla="*/ 3653215 w 4395438"/>
              <a:gd name="connsiteY588" fmla="*/ 114531 h 3453324"/>
              <a:gd name="connsiteX589" fmla="*/ 3653927 w 4395438"/>
              <a:gd name="connsiteY589" fmla="*/ 1885852 h 3453324"/>
              <a:gd name="connsiteX590" fmla="*/ 3537262 w 4395438"/>
              <a:gd name="connsiteY590" fmla="*/ 2001806 h 3453324"/>
              <a:gd name="connsiteX591" fmla="*/ 2283821 w 4395438"/>
              <a:gd name="connsiteY591" fmla="*/ 2001806 h 3453324"/>
              <a:gd name="connsiteX592" fmla="*/ 884548 w 4395438"/>
              <a:gd name="connsiteY592" fmla="*/ 2001806 h 3453324"/>
              <a:gd name="connsiteX593" fmla="*/ 767885 w 4395438"/>
              <a:gd name="connsiteY593" fmla="*/ 1885852 h 3453324"/>
              <a:gd name="connsiteX594" fmla="*/ 767885 w 4395438"/>
              <a:gd name="connsiteY594" fmla="*/ 114531 h 3453324"/>
              <a:gd name="connsiteX595" fmla="*/ 884548 w 4395438"/>
              <a:gd name="connsiteY595" fmla="*/ 0 h 345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Lst>
            <a:rect l="l" t="t" r="r" b="b"/>
            <a:pathLst>
              <a:path w="4395438" h="3453324">
                <a:moveTo>
                  <a:pt x="3437669" y="3099455"/>
                </a:moveTo>
                <a:cubicBezTo>
                  <a:pt x="3408503" y="3098032"/>
                  <a:pt x="3402812" y="3111549"/>
                  <a:pt x="3410637" y="3138581"/>
                </a:cubicBezTo>
                <a:cubicBezTo>
                  <a:pt x="3461145" y="3138581"/>
                  <a:pt x="3510229" y="3138581"/>
                  <a:pt x="3558603" y="3138581"/>
                </a:cubicBezTo>
                <a:cubicBezTo>
                  <a:pt x="3563583" y="3111549"/>
                  <a:pt x="3554334" y="3100167"/>
                  <a:pt x="3529437" y="3100878"/>
                </a:cubicBezTo>
                <a:cubicBezTo>
                  <a:pt x="3498847" y="3101589"/>
                  <a:pt x="3468258" y="3101589"/>
                  <a:pt x="3437669" y="3099455"/>
                </a:cubicBezTo>
                <a:close/>
                <a:moveTo>
                  <a:pt x="878146" y="3097321"/>
                </a:moveTo>
                <a:cubicBezTo>
                  <a:pt x="853959" y="3096609"/>
                  <a:pt x="846134" y="3110126"/>
                  <a:pt x="841866" y="3133601"/>
                </a:cubicBezTo>
                <a:cubicBezTo>
                  <a:pt x="897353" y="3133601"/>
                  <a:pt x="949995" y="3133601"/>
                  <a:pt x="1002637" y="3133601"/>
                </a:cubicBezTo>
                <a:cubicBezTo>
                  <a:pt x="1006193" y="3100878"/>
                  <a:pt x="1006193" y="3100167"/>
                  <a:pt x="981295" y="3099455"/>
                </a:cubicBezTo>
                <a:cubicBezTo>
                  <a:pt x="947149" y="3098032"/>
                  <a:pt x="913003" y="3098744"/>
                  <a:pt x="878146" y="3097321"/>
                </a:cubicBezTo>
                <a:close/>
                <a:moveTo>
                  <a:pt x="2575340" y="2971397"/>
                </a:moveTo>
                <a:cubicBezTo>
                  <a:pt x="2567926" y="2971097"/>
                  <a:pt x="2558411" y="2972475"/>
                  <a:pt x="2546318" y="2974965"/>
                </a:cubicBezTo>
                <a:cubicBezTo>
                  <a:pt x="2547029" y="2990615"/>
                  <a:pt x="2548452" y="3006976"/>
                  <a:pt x="2549163" y="3022627"/>
                </a:cubicBezTo>
                <a:cubicBezTo>
                  <a:pt x="2442457" y="3022627"/>
                  <a:pt x="2337885" y="3022627"/>
                  <a:pt x="2233313" y="3022627"/>
                </a:cubicBezTo>
                <a:cubicBezTo>
                  <a:pt x="2232602" y="3003420"/>
                  <a:pt x="2231891" y="2988481"/>
                  <a:pt x="2230468" y="2972831"/>
                </a:cubicBezTo>
                <a:cubicBezTo>
                  <a:pt x="2214818" y="2972831"/>
                  <a:pt x="2201301" y="2972831"/>
                  <a:pt x="2187074" y="2972831"/>
                </a:cubicBezTo>
                <a:cubicBezTo>
                  <a:pt x="2184940" y="2989192"/>
                  <a:pt x="2183517" y="3003420"/>
                  <a:pt x="2182805" y="3020493"/>
                </a:cubicBezTo>
                <a:cubicBezTo>
                  <a:pt x="2073254" y="3020493"/>
                  <a:pt x="1967260" y="3020493"/>
                  <a:pt x="1860554" y="3020493"/>
                </a:cubicBezTo>
                <a:cubicBezTo>
                  <a:pt x="1861265" y="3010533"/>
                  <a:pt x="1861976" y="3003420"/>
                  <a:pt x="1862687" y="2996306"/>
                </a:cubicBezTo>
                <a:cubicBezTo>
                  <a:pt x="1863399" y="2988481"/>
                  <a:pt x="1864110" y="2980656"/>
                  <a:pt x="1864822" y="2973542"/>
                </a:cubicBezTo>
                <a:cubicBezTo>
                  <a:pt x="1821428" y="2967851"/>
                  <a:pt x="1816448" y="2974253"/>
                  <a:pt x="1818582" y="3034720"/>
                </a:cubicBezTo>
                <a:cubicBezTo>
                  <a:pt x="2078234" y="3034720"/>
                  <a:pt x="2337885" y="3034720"/>
                  <a:pt x="2598248" y="3034720"/>
                </a:cubicBezTo>
                <a:cubicBezTo>
                  <a:pt x="2600916" y="2988304"/>
                  <a:pt x="2597581" y="2972297"/>
                  <a:pt x="2575340" y="2971397"/>
                </a:cubicBezTo>
                <a:close/>
                <a:moveTo>
                  <a:pt x="2524266" y="2757996"/>
                </a:moveTo>
                <a:cubicBezTo>
                  <a:pt x="2537070" y="2813483"/>
                  <a:pt x="2549875" y="2869682"/>
                  <a:pt x="2563391" y="2928726"/>
                </a:cubicBezTo>
                <a:cubicBezTo>
                  <a:pt x="2332906" y="2928726"/>
                  <a:pt x="2105266" y="2928726"/>
                  <a:pt x="1871224" y="2928726"/>
                </a:cubicBezTo>
                <a:cubicBezTo>
                  <a:pt x="1883317" y="2873950"/>
                  <a:pt x="1893277" y="2822020"/>
                  <a:pt x="1906081" y="2771512"/>
                </a:cubicBezTo>
                <a:cubicBezTo>
                  <a:pt x="1907505" y="2765822"/>
                  <a:pt x="1919598" y="2758708"/>
                  <a:pt x="1927422" y="2758708"/>
                </a:cubicBezTo>
                <a:cubicBezTo>
                  <a:pt x="2124473" y="2757996"/>
                  <a:pt x="2322235" y="2757996"/>
                  <a:pt x="2524266" y="2757996"/>
                </a:cubicBezTo>
                <a:close/>
                <a:moveTo>
                  <a:pt x="2431075" y="2735943"/>
                </a:moveTo>
                <a:cubicBezTo>
                  <a:pt x="2254655" y="2736654"/>
                  <a:pt x="2078234" y="2737366"/>
                  <a:pt x="1901813" y="2738789"/>
                </a:cubicBezTo>
                <a:cubicBezTo>
                  <a:pt x="1888297" y="2738789"/>
                  <a:pt x="1865533" y="2744480"/>
                  <a:pt x="1863399" y="2752304"/>
                </a:cubicBezTo>
                <a:cubicBezTo>
                  <a:pt x="1846326" y="2814905"/>
                  <a:pt x="1833521" y="2878218"/>
                  <a:pt x="1818582" y="2945798"/>
                </a:cubicBezTo>
                <a:cubicBezTo>
                  <a:pt x="2086770" y="2946510"/>
                  <a:pt x="2349267" y="2946510"/>
                  <a:pt x="2618166" y="2946510"/>
                </a:cubicBezTo>
                <a:cubicBezTo>
                  <a:pt x="2602516" y="2878929"/>
                  <a:pt x="2588289" y="2814194"/>
                  <a:pt x="2571927" y="2750882"/>
                </a:cubicBezTo>
                <a:cubicBezTo>
                  <a:pt x="2570505" y="2744480"/>
                  <a:pt x="2554143" y="2737366"/>
                  <a:pt x="2544895" y="2736654"/>
                </a:cubicBezTo>
                <a:cubicBezTo>
                  <a:pt x="2507192" y="2735231"/>
                  <a:pt x="2469490" y="2735943"/>
                  <a:pt x="2431075" y="2735943"/>
                </a:cubicBezTo>
                <a:close/>
                <a:moveTo>
                  <a:pt x="3009422" y="2574372"/>
                </a:moveTo>
                <a:cubicBezTo>
                  <a:pt x="3038588" y="2574283"/>
                  <a:pt x="3067755" y="2574817"/>
                  <a:pt x="3096921" y="2577307"/>
                </a:cubicBezTo>
                <a:cubicBezTo>
                  <a:pt x="3111149" y="2578729"/>
                  <a:pt x="3122531" y="2606473"/>
                  <a:pt x="3136047" y="2622124"/>
                </a:cubicBezTo>
                <a:cubicBezTo>
                  <a:pt x="3133201" y="2624969"/>
                  <a:pt x="3131067" y="2628526"/>
                  <a:pt x="3128933" y="2632794"/>
                </a:cubicBezTo>
                <a:cubicBezTo>
                  <a:pt x="3069178" y="2632794"/>
                  <a:pt x="3010133" y="2635639"/>
                  <a:pt x="2951090" y="2630660"/>
                </a:cubicBezTo>
                <a:cubicBezTo>
                  <a:pt x="2937573" y="2629237"/>
                  <a:pt x="2926903" y="2600071"/>
                  <a:pt x="2914809" y="2583709"/>
                </a:cubicBezTo>
                <a:cubicBezTo>
                  <a:pt x="2916944" y="2580864"/>
                  <a:pt x="2919789" y="2578018"/>
                  <a:pt x="2921923" y="2575173"/>
                </a:cubicBezTo>
                <a:cubicBezTo>
                  <a:pt x="2951089" y="2575173"/>
                  <a:pt x="2980256" y="2574461"/>
                  <a:pt x="3009422" y="2574372"/>
                </a:cubicBezTo>
                <a:close/>
                <a:moveTo>
                  <a:pt x="1309949" y="2573750"/>
                </a:moveTo>
                <a:cubicBezTo>
                  <a:pt x="1349075" y="2573750"/>
                  <a:pt x="1387489" y="2573750"/>
                  <a:pt x="1426615" y="2573750"/>
                </a:cubicBezTo>
                <a:cubicBezTo>
                  <a:pt x="1419501" y="2632794"/>
                  <a:pt x="1417367" y="2634928"/>
                  <a:pt x="1364014" y="2634928"/>
                </a:cubicBezTo>
                <a:cubicBezTo>
                  <a:pt x="1326311" y="2634928"/>
                  <a:pt x="1288608" y="2634928"/>
                  <a:pt x="1248060" y="2634928"/>
                </a:cubicBezTo>
                <a:cubicBezTo>
                  <a:pt x="1257308" y="2575884"/>
                  <a:pt x="1260153" y="2573750"/>
                  <a:pt x="1309949" y="2573750"/>
                </a:cubicBezTo>
                <a:close/>
                <a:moveTo>
                  <a:pt x="1128549" y="2573750"/>
                </a:moveTo>
                <a:cubicBezTo>
                  <a:pt x="1166964" y="2573039"/>
                  <a:pt x="1203955" y="2573750"/>
                  <a:pt x="1244503" y="2573750"/>
                </a:cubicBezTo>
                <a:cubicBezTo>
                  <a:pt x="1228141" y="2635640"/>
                  <a:pt x="1228141" y="2635640"/>
                  <a:pt x="1172654" y="2635640"/>
                </a:cubicBezTo>
                <a:cubicBezTo>
                  <a:pt x="1135663" y="2635640"/>
                  <a:pt x="1097960" y="2635640"/>
                  <a:pt x="1059546" y="2635640"/>
                </a:cubicBezTo>
                <a:cubicBezTo>
                  <a:pt x="1072351" y="2577307"/>
                  <a:pt x="1075908" y="2574462"/>
                  <a:pt x="1128549" y="2573750"/>
                </a:cubicBezTo>
                <a:close/>
                <a:moveTo>
                  <a:pt x="2633017" y="2573661"/>
                </a:moveTo>
                <a:cubicBezTo>
                  <a:pt x="2659071" y="2573572"/>
                  <a:pt x="2683613" y="2574106"/>
                  <a:pt x="2707800" y="2576596"/>
                </a:cubicBezTo>
                <a:cubicBezTo>
                  <a:pt x="2719181" y="2578018"/>
                  <a:pt x="2727718" y="2605762"/>
                  <a:pt x="2737677" y="2620701"/>
                </a:cubicBezTo>
                <a:cubicBezTo>
                  <a:pt x="2734832" y="2624969"/>
                  <a:pt x="2731986" y="2629237"/>
                  <a:pt x="2729852" y="2633506"/>
                </a:cubicBezTo>
                <a:cubicBezTo>
                  <a:pt x="2680768" y="2633506"/>
                  <a:pt x="2631682" y="2636351"/>
                  <a:pt x="2582598" y="2631372"/>
                </a:cubicBezTo>
                <a:cubicBezTo>
                  <a:pt x="2571216" y="2629949"/>
                  <a:pt x="2563391" y="2600782"/>
                  <a:pt x="2549163" y="2574462"/>
                </a:cubicBezTo>
                <a:cubicBezTo>
                  <a:pt x="2579397" y="2574462"/>
                  <a:pt x="2606962" y="2573750"/>
                  <a:pt x="2633017" y="2573661"/>
                </a:cubicBezTo>
                <a:close/>
                <a:moveTo>
                  <a:pt x="3206117" y="2573394"/>
                </a:moveTo>
                <a:cubicBezTo>
                  <a:pt x="3230481" y="2573216"/>
                  <a:pt x="3254846" y="2573749"/>
                  <a:pt x="3279033" y="2576595"/>
                </a:cubicBezTo>
                <a:cubicBezTo>
                  <a:pt x="3293260" y="2578018"/>
                  <a:pt x="3304642" y="2605762"/>
                  <a:pt x="3316735" y="2621412"/>
                </a:cubicBezTo>
                <a:cubicBezTo>
                  <a:pt x="3314601" y="2624968"/>
                  <a:pt x="3312467" y="2628526"/>
                  <a:pt x="3310332" y="2632082"/>
                </a:cubicBezTo>
                <a:cubicBezTo>
                  <a:pt x="3263382" y="2632082"/>
                  <a:pt x="3215720" y="2636350"/>
                  <a:pt x="3170192" y="2629948"/>
                </a:cubicBezTo>
                <a:cubicBezTo>
                  <a:pt x="3153830" y="2627814"/>
                  <a:pt x="3141026" y="2600782"/>
                  <a:pt x="3126087" y="2585843"/>
                </a:cubicBezTo>
                <a:cubicBezTo>
                  <a:pt x="3128221" y="2582286"/>
                  <a:pt x="3131067" y="2578729"/>
                  <a:pt x="3133201" y="2574461"/>
                </a:cubicBezTo>
                <a:cubicBezTo>
                  <a:pt x="3157387" y="2574461"/>
                  <a:pt x="3181752" y="2573572"/>
                  <a:pt x="3206117" y="2573394"/>
                </a:cubicBezTo>
                <a:close/>
                <a:moveTo>
                  <a:pt x="3560737" y="2573128"/>
                </a:moveTo>
                <a:cubicBezTo>
                  <a:pt x="3585279" y="2572861"/>
                  <a:pt x="3608399" y="2573395"/>
                  <a:pt x="3631163" y="2576596"/>
                </a:cubicBezTo>
                <a:cubicBezTo>
                  <a:pt x="3648948" y="2578730"/>
                  <a:pt x="3663175" y="2605051"/>
                  <a:pt x="3679536" y="2620702"/>
                </a:cubicBezTo>
                <a:cubicBezTo>
                  <a:pt x="3678113" y="2623547"/>
                  <a:pt x="3676691" y="2627104"/>
                  <a:pt x="3674556" y="2629949"/>
                </a:cubicBezTo>
                <a:cubicBezTo>
                  <a:pt x="3624049" y="2629949"/>
                  <a:pt x="3572830" y="2633506"/>
                  <a:pt x="3523034" y="2627815"/>
                </a:cubicBezTo>
                <a:cubicBezTo>
                  <a:pt x="3510229" y="2625681"/>
                  <a:pt x="3499559" y="2597226"/>
                  <a:pt x="3481774" y="2574462"/>
                </a:cubicBezTo>
                <a:cubicBezTo>
                  <a:pt x="3510229" y="2574462"/>
                  <a:pt x="3536194" y="2573395"/>
                  <a:pt x="3560737" y="2573128"/>
                </a:cubicBezTo>
                <a:close/>
                <a:moveTo>
                  <a:pt x="1497752" y="2573039"/>
                </a:moveTo>
                <a:cubicBezTo>
                  <a:pt x="1535455" y="2573039"/>
                  <a:pt x="1572447" y="2573039"/>
                  <a:pt x="1610149" y="2573039"/>
                </a:cubicBezTo>
                <a:cubicBezTo>
                  <a:pt x="1608015" y="2632795"/>
                  <a:pt x="1605170" y="2634929"/>
                  <a:pt x="1551817" y="2634929"/>
                </a:cubicBezTo>
                <a:cubicBezTo>
                  <a:pt x="1512692" y="2634929"/>
                  <a:pt x="1474277" y="2634929"/>
                  <a:pt x="1432306" y="2634929"/>
                </a:cubicBezTo>
                <a:cubicBezTo>
                  <a:pt x="1447245" y="2573751"/>
                  <a:pt x="1447245" y="2573751"/>
                  <a:pt x="1497752" y="2573039"/>
                </a:cubicBezTo>
                <a:close/>
                <a:moveTo>
                  <a:pt x="812699" y="2573039"/>
                </a:moveTo>
                <a:cubicBezTo>
                  <a:pt x="894508" y="2573039"/>
                  <a:pt x="975604" y="2573039"/>
                  <a:pt x="1058124" y="2573039"/>
                </a:cubicBezTo>
                <a:cubicBezTo>
                  <a:pt x="1046030" y="2629949"/>
                  <a:pt x="1041050" y="2634929"/>
                  <a:pt x="991254" y="2634929"/>
                </a:cubicBezTo>
                <a:cubicBezTo>
                  <a:pt x="917983" y="2634929"/>
                  <a:pt x="844000" y="2634929"/>
                  <a:pt x="770731" y="2634929"/>
                </a:cubicBezTo>
                <a:cubicBezTo>
                  <a:pt x="759348" y="2634929"/>
                  <a:pt x="747965" y="2634217"/>
                  <a:pt x="735872" y="2633506"/>
                </a:cubicBezTo>
                <a:cubicBezTo>
                  <a:pt x="754368" y="2577307"/>
                  <a:pt x="759348" y="2573039"/>
                  <a:pt x="812699" y="2573039"/>
                </a:cubicBezTo>
                <a:close/>
                <a:moveTo>
                  <a:pt x="2811838" y="2572683"/>
                </a:moveTo>
                <a:cubicBezTo>
                  <a:pt x="2836914" y="2572505"/>
                  <a:pt x="2860389" y="2573038"/>
                  <a:pt x="2883509" y="2575884"/>
                </a:cubicBezTo>
                <a:cubicBezTo>
                  <a:pt x="2897736" y="2578018"/>
                  <a:pt x="2908407" y="2605762"/>
                  <a:pt x="2921211" y="2621412"/>
                </a:cubicBezTo>
                <a:cubicBezTo>
                  <a:pt x="2919077" y="2624969"/>
                  <a:pt x="2916943" y="2628526"/>
                  <a:pt x="2914808" y="2631371"/>
                </a:cubicBezTo>
                <a:cubicBezTo>
                  <a:pt x="2864301" y="2631371"/>
                  <a:pt x="2813794" y="2634217"/>
                  <a:pt x="2763998" y="2629237"/>
                </a:cubicBezTo>
                <a:cubicBezTo>
                  <a:pt x="2752616" y="2627815"/>
                  <a:pt x="2744791" y="2597937"/>
                  <a:pt x="2730563" y="2573750"/>
                </a:cubicBezTo>
                <a:cubicBezTo>
                  <a:pt x="2760085" y="2573750"/>
                  <a:pt x="2786762" y="2572861"/>
                  <a:pt x="2811838" y="2572683"/>
                </a:cubicBezTo>
                <a:close/>
                <a:moveTo>
                  <a:pt x="3382004" y="2572416"/>
                </a:moveTo>
                <a:cubicBezTo>
                  <a:pt x="3404412" y="2572149"/>
                  <a:pt x="3426643" y="2572683"/>
                  <a:pt x="3448339" y="2575884"/>
                </a:cubicBezTo>
                <a:cubicBezTo>
                  <a:pt x="3466836" y="2578729"/>
                  <a:pt x="3482486" y="2604339"/>
                  <a:pt x="3499559" y="2619278"/>
                </a:cubicBezTo>
                <a:cubicBezTo>
                  <a:pt x="3497424" y="2622835"/>
                  <a:pt x="3495291" y="2626392"/>
                  <a:pt x="3493156" y="2630660"/>
                </a:cubicBezTo>
                <a:cubicBezTo>
                  <a:pt x="3443360" y="2630660"/>
                  <a:pt x="3393564" y="2634217"/>
                  <a:pt x="3343768" y="2628525"/>
                </a:cubicBezTo>
                <a:cubicBezTo>
                  <a:pt x="3330252" y="2627103"/>
                  <a:pt x="3318870" y="2599359"/>
                  <a:pt x="3306776" y="2582998"/>
                </a:cubicBezTo>
                <a:cubicBezTo>
                  <a:pt x="3310333" y="2579441"/>
                  <a:pt x="3312467" y="2576595"/>
                  <a:pt x="3314602" y="2573750"/>
                </a:cubicBezTo>
                <a:cubicBezTo>
                  <a:pt x="3337010" y="2573750"/>
                  <a:pt x="3359596" y="2572683"/>
                  <a:pt x="3382004" y="2572416"/>
                </a:cubicBezTo>
                <a:close/>
                <a:moveTo>
                  <a:pt x="1677731" y="2572327"/>
                </a:moveTo>
                <a:cubicBezTo>
                  <a:pt x="1951609" y="2572327"/>
                  <a:pt x="2225488" y="2572327"/>
                  <a:pt x="2499367" y="2573039"/>
                </a:cubicBezTo>
                <a:cubicBezTo>
                  <a:pt x="2545606" y="2573039"/>
                  <a:pt x="2548452" y="2576595"/>
                  <a:pt x="2544895" y="2631372"/>
                </a:cubicBezTo>
                <a:cubicBezTo>
                  <a:pt x="2237582" y="2631372"/>
                  <a:pt x="1930980" y="2631372"/>
                  <a:pt x="1623666" y="2631372"/>
                </a:cubicBezTo>
                <a:cubicBezTo>
                  <a:pt x="1625089" y="2575884"/>
                  <a:pt x="1627223" y="2572327"/>
                  <a:pt x="1677731" y="2572327"/>
                </a:cubicBezTo>
                <a:close/>
                <a:moveTo>
                  <a:pt x="2263902" y="2505458"/>
                </a:moveTo>
                <a:cubicBezTo>
                  <a:pt x="2323658" y="2505458"/>
                  <a:pt x="2374166" y="2505458"/>
                  <a:pt x="2426096" y="2505458"/>
                </a:cubicBezTo>
                <a:cubicBezTo>
                  <a:pt x="2428941" y="2521108"/>
                  <a:pt x="2431076" y="2536047"/>
                  <a:pt x="2434632" y="2557388"/>
                </a:cubicBezTo>
                <a:cubicBezTo>
                  <a:pt x="2382702" y="2557388"/>
                  <a:pt x="2333617" y="2559522"/>
                  <a:pt x="2285243" y="2555254"/>
                </a:cubicBezTo>
                <a:cubicBezTo>
                  <a:pt x="2278130" y="2554543"/>
                  <a:pt x="2272439" y="2526799"/>
                  <a:pt x="2263902" y="2505458"/>
                </a:cubicBezTo>
                <a:close/>
                <a:moveTo>
                  <a:pt x="2698462" y="2504213"/>
                </a:moveTo>
                <a:cubicBezTo>
                  <a:pt x="2723271" y="2504213"/>
                  <a:pt x="2747991" y="2504747"/>
                  <a:pt x="2772533" y="2506881"/>
                </a:cubicBezTo>
                <a:cubicBezTo>
                  <a:pt x="2780359" y="2507592"/>
                  <a:pt x="2786050" y="2535336"/>
                  <a:pt x="2796721" y="2558100"/>
                </a:cubicBezTo>
                <a:cubicBezTo>
                  <a:pt x="2741945" y="2558100"/>
                  <a:pt x="2697840" y="2560945"/>
                  <a:pt x="2654446" y="2555965"/>
                </a:cubicBezTo>
                <a:cubicBezTo>
                  <a:pt x="2640930" y="2554542"/>
                  <a:pt x="2629548" y="2531068"/>
                  <a:pt x="2616743" y="2518263"/>
                </a:cubicBezTo>
                <a:cubicBezTo>
                  <a:pt x="2618878" y="2513995"/>
                  <a:pt x="2621723" y="2509015"/>
                  <a:pt x="2623857" y="2504746"/>
                </a:cubicBezTo>
                <a:cubicBezTo>
                  <a:pt x="2648755" y="2504746"/>
                  <a:pt x="2673653" y="2504213"/>
                  <a:pt x="2698462" y="2504213"/>
                </a:cubicBezTo>
                <a:close/>
                <a:moveTo>
                  <a:pt x="3520100" y="2503680"/>
                </a:moveTo>
                <a:cubicBezTo>
                  <a:pt x="3543308" y="2503502"/>
                  <a:pt x="3566428" y="2504036"/>
                  <a:pt x="3589192" y="2506882"/>
                </a:cubicBezTo>
                <a:cubicBezTo>
                  <a:pt x="3604842" y="2509015"/>
                  <a:pt x="3617647" y="2533202"/>
                  <a:pt x="3632586" y="2547429"/>
                </a:cubicBezTo>
                <a:cubicBezTo>
                  <a:pt x="3629739" y="2550275"/>
                  <a:pt x="3627606" y="2554543"/>
                  <a:pt x="3626183" y="2558100"/>
                </a:cubicBezTo>
                <a:cubicBezTo>
                  <a:pt x="3580655" y="2558100"/>
                  <a:pt x="3534416" y="2561657"/>
                  <a:pt x="3490311" y="2555966"/>
                </a:cubicBezTo>
                <a:cubicBezTo>
                  <a:pt x="3473949" y="2553831"/>
                  <a:pt x="3460433" y="2528934"/>
                  <a:pt x="3445494" y="2514706"/>
                </a:cubicBezTo>
                <a:cubicBezTo>
                  <a:pt x="3446917" y="2511149"/>
                  <a:pt x="3449051" y="2507593"/>
                  <a:pt x="3450474" y="2504747"/>
                </a:cubicBezTo>
                <a:cubicBezTo>
                  <a:pt x="3473594" y="2504747"/>
                  <a:pt x="3496891" y="2503858"/>
                  <a:pt x="3520100" y="2503680"/>
                </a:cubicBezTo>
                <a:close/>
                <a:moveTo>
                  <a:pt x="2450993" y="2503324"/>
                </a:moveTo>
                <a:cubicBezTo>
                  <a:pt x="2495810" y="2503324"/>
                  <a:pt x="2540627" y="2501901"/>
                  <a:pt x="2585443" y="2504035"/>
                </a:cubicBezTo>
                <a:cubicBezTo>
                  <a:pt x="2618166" y="2505458"/>
                  <a:pt x="2606784" y="2533913"/>
                  <a:pt x="2612475" y="2558099"/>
                </a:cubicBezTo>
                <a:cubicBezTo>
                  <a:pt x="2562679" y="2558099"/>
                  <a:pt x="2515729" y="2560944"/>
                  <a:pt x="2469489" y="2555965"/>
                </a:cubicBezTo>
                <a:cubicBezTo>
                  <a:pt x="2458819" y="2554543"/>
                  <a:pt x="2450282" y="2528222"/>
                  <a:pt x="2441034" y="2513283"/>
                </a:cubicBezTo>
                <a:cubicBezTo>
                  <a:pt x="2444591" y="2509727"/>
                  <a:pt x="2448148" y="2506881"/>
                  <a:pt x="2450993" y="2503324"/>
                </a:cubicBezTo>
                <a:close/>
                <a:moveTo>
                  <a:pt x="3345102" y="2502969"/>
                </a:moveTo>
                <a:cubicBezTo>
                  <a:pt x="3367777" y="2502791"/>
                  <a:pt x="3390363" y="2503325"/>
                  <a:pt x="3412771" y="2506171"/>
                </a:cubicBezTo>
                <a:cubicBezTo>
                  <a:pt x="3428421" y="2508304"/>
                  <a:pt x="3440515" y="2533202"/>
                  <a:pt x="3454030" y="2547429"/>
                </a:cubicBezTo>
                <a:cubicBezTo>
                  <a:pt x="3451896" y="2550275"/>
                  <a:pt x="3449762" y="2553832"/>
                  <a:pt x="3447628" y="2558100"/>
                </a:cubicBezTo>
                <a:cubicBezTo>
                  <a:pt x="3402811" y="2558100"/>
                  <a:pt x="3357995" y="2561657"/>
                  <a:pt x="3313890" y="2555967"/>
                </a:cubicBezTo>
                <a:cubicBezTo>
                  <a:pt x="3298240" y="2553832"/>
                  <a:pt x="3284724" y="2529645"/>
                  <a:pt x="3270496" y="2516129"/>
                </a:cubicBezTo>
                <a:cubicBezTo>
                  <a:pt x="3272631" y="2511861"/>
                  <a:pt x="3274764" y="2508304"/>
                  <a:pt x="3276899" y="2504036"/>
                </a:cubicBezTo>
                <a:cubicBezTo>
                  <a:pt x="3299663" y="2504036"/>
                  <a:pt x="3322427" y="2503147"/>
                  <a:pt x="3345102" y="2502969"/>
                </a:cubicBezTo>
                <a:close/>
                <a:moveTo>
                  <a:pt x="3106969" y="2502791"/>
                </a:moveTo>
                <a:cubicBezTo>
                  <a:pt x="3149741" y="2502791"/>
                  <a:pt x="3192245" y="2503325"/>
                  <a:pt x="3234928" y="2505459"/>
                </a:cubicBezTo>
                <a:cubicBezTo>
                  <a:pt x="3249866" y="2506170"/>
                  <a:pt x="3264094" y="2531779"/>
                  <a:pt x="3278321" y="2546007"/>
                </a:cubicBezTo>
                <a:cubicBezTo>
                  <a:pt x="3276187" y="2550275"/>
                  <a:pt x="3274053" y="2554543"/>
                  <a:pt x="3271919" y="2558100"/>
                </a:cubicBezTo>
                <a:cubicBezTo>
                  <a:pt x="3242041" y="2558100"/>
                  <a:pt x="3212164" y="2558100"/>
                  <a:pt x="3181574" y="2558100"/>
                </a:cubicBezTo>
                <a:cubicBezTo>
                  <a:pt x="3131778" y="2558100"/>
                  <a:pt x="3081982" y="2558100"/>
                  <a:pt x="3032897" y="2558100"/>
                </a:cubicBezTo>
                <a:cubicBezTo>
                  <a:pt x="2987369" y="2558100"/>
                  <a:pt x="2985947" y="2557389"/>
                  <a:pt x="2977410" y="2503324"/>
                </a:cubicBezTo>
                <a:cubicBezTo>
                  <a:pt x="3021160" y="2503324"/>
                  <a:pt x="3064198" y="2502791"/>
                  <a:pt x="3106969" y="2502791"/>
                </a:cubicBezTo>
                <a:close/>
                <a:moveTo>
                  <a:pt x="2165555" y="2502791"/>
                </a:moveTo>
                <a:cubicBezTo>
                  <a:pt x="2189920" y="2502791"/>
                  <a:pt x="2213751" y="2503325"/>
                  <a:pt x="2237582" y="2505459"/>
                </a:cubicBezTo>
                <a:cubicBezTo>
                  <a:pt x="2246118" y="2506882"/>
                  <a:pt x="2251098" y="2534625"/>
                  <a:pt x="2261769" y="2558100"/>
                </a:cubicBezTo>
                <a:cubicBezTo>
                  <a:pt x="2202013" y="2558100"/>
                  <a:pt x="2156485" y="2560234"/>
                  <a:pt x="2110246" y="2557389"/>
                </a:cubicBezTo>
                <a:cubicBezTo>
                  <a:pt x="2071120" y="2555255"/>
                  <a:pt x="2097441" y="2526088"/>
                  <a:pt x="2090327" y="2503324"/>
                </a:cubicBezTo>
                <a:cubicBezTo>
                  <a:pt x="2116292" y="2503324"/>
                  <a:pt x="2141190" y="2502791"/>
                  <a:pt x="2165555" y="2502791"/>
                </a:cubicBezTo>
                <a:close/>
                <a:moveTo>
                  <a:pt x="1957301" y="2502613"/>
                </a:moveTo>
                <a:cubicBezTo>
                  <a:pt x="1994291" y="2502613"/>
                  <a:pt x="2031994" y="2502613"/>
                  <a:pt x="2068274" y="2502613"/>
                </a:cubicBezTo>
                <a:cubicBezTo>
                  <a:pt x="2077522" y="2556677"/>
                  <a:pt x="2076810" y="2558811"/>
                  <a:pt x="2028438" y="2558811"/>
                </a:cubicBezTo>
                <a:cubicBezTo>
                  <a:pt x="1990023" y="2558811"/>
                  <a:pt x="1951609" y="2558811"/>
                  <a:pt x="1913195" y="2558811"/>
                </a:cubicBezTo>
                <a:cubicBezTo>
                  <a:pt x="1908927" y="2504747"/>
                  <a:pt x="1910349" y="2503325"/>
                  <a:pt x="1957301" y="2502613"/>
                </a:cubicBezTo>
                <a:close/>
                <a:moveTo>
                  <a:pt x="1775900" y="2502613"/>
                </a:moveTo>
                <a:cubicBezTo>
                  <a:pt x="1813602" y="2502613"/>
                  <a:pt x="1851305" y="2502613"/>
                  <a:pt x="1891142" y="2502613"/>
                </a:cubicBezTo>
                <a:cubicBezTo>
                  <a:pt x="1895410" y="2557388"/>
                  <a:pt x="1894698" y="2558100"/>
                  <a:pt x="1846326" y="2558100"/>
                </a:cubicBezTo>
                <a:cubicBezTo>
                  <a:pt x="1808623" y="2558100"/>
                  <a:pt x="1770920" y="2558100"/>
                  <a:pt x="1733928" y="2558100"/>
                </a:cubicBezTo>
                <a:cubicBezTo>
                  <a:pt x="1727526" y="2507592"/>
                  <a:pt x="1731083" y="2502613"/>
                  <a:pt x="1775900" y="2502613"/>
                </a:cubicBezTo>
                <a:close/>
                <a:moveTo>
                  <a:pt x="1599478" y="2502613"/>
                </a:moveTo>
                <a:cubicBezTo>
                  <a:pt x="1637181" y="2502613"/>
                  <a:pt x="1674173" y="2502613"/>
                  <a:pt x="1711164" y="2502613"/>
                </a:cubicBezTo>
                <a:cubicBezTo>
                  <a:pt x="1717566" y="2552409"/>
                  <a:pt x="1713298" y="2558100"/>
                  <a:pt x="1668482" y="2558100"/>
                </a:cubicBezTo>
                <a:cubicBezTo>
                  <a:pt x="1628645" y="2558100"/>
                  <a:pt x="1589519" y="2558100"/>
                  <a:pt x="1549682" y="2558100"/>
                </a:cubicBezTo>
                <a:cubicBezTo>
                  <a:pt x="1553239" y="2504747"/>
                  <a:pt x="1554662" y="2502613"/>
                  <a:pt x="1599478" y="2502613"/>
                </a:cubicBezTo>
                <a:close/>
                <a:moveTo>
                  <a:pt x="1420213" y="2502613"/>
                </a:moveTo>
                <a:cubicBezTo>
                  <a:pt x="1457915" y="2502613"/>
                  <a:pt x="1495618" y="2502613"/>
                  <a:pt x="1536166" y="2502613"/>
                </a:cubicBezTo>
                <a:cubicBezTo>
                  <a:pt x="1531187" y="2557388"/>
                  <a:pt x="1530475" y="2558100"/>
                  <a:pt x="1484236" y="2558100"/>
                </a:cubicBezTo>
                <a:cubicBezTo>
                  <a:pt x="1445822" y="2558100"/>
                  <a:pt x="1406697" y="2558100"/>
                  <a:pt x="1367571" y="2558100"/>
                </a:cubicBezTo>
                <a:cubicBezTo>
                  <a:pt x="1371128" y="2506170"/>
                  <a:pt x="1374685" y="2502613"/>
                  <a:pt x="1420213" y="2502613"/>
                </a:cubicBezTo>
                <a:close/>
                <a:moveTo>
                  <a:pt x="1240947" y="2502613"/>
                </a:moveTo>
                <a:cubicBezTo>
                  <a:pt x="1279361" y="2502613"/>
                  <a:pt x="1318487" y="2502613"/>
                  <a:pt x="1357613" y="2502613"/>
                </a:cubicBezTo>
                <a:cubicBezTo>
                  <a:pt x="1349076" y="2557388"/>
                  <a:pt x="1347653" y="2558100"/>
                  <a:pt x="1300703" y="2558100"/>
                </a:cubicBezTo>
                <a:cubicBezTo>
                  <a:pt x="1261577" y="2558100"/>
                  <a:pt x="1223163" y="2558100"/>
                  <a:pt x="1184037" y="2558100"/>
                </a:cubicBezTo>
                <a:cubicBezTo>
                  <a:pt x="1191863" y="2506881"/>
                  <a:pt x="1196130" y="2502613"/>
                  <a:pt x="1240947" y="2502613"/>
                </a:cubicBezTo>
                <a:close/>
                <a:moveTo>
                  <a:pt x="2870348" y="2502257"/>
                </a:moveTo>
                <a:cubicBezTo>
                  <a:pt x="2893289" y="2502079"/>
                  <a:pt x="2916231" y="2502612"/>
                  <a:pt x="2938995" y="2505458"/>
                </a:cubicBezTo>
                <a:cubicBezTo>
                  <a:pt x="2952512" y="2506881"/>
                  <a:pt x="2963182" y="2533202"/>
                  <a:pt x="2975275" y="2547429"/>
                </a:cubicBezTo>
                <a:cubicBezTo>
                  <a:pt x="2972430" y="2550986"/>
                  <a:pt x="2968873" y="2554543"/>
                  <a:pt x="2966027" y="2558100"/>
                </a:cubicBezTo>
                <a:cubicBezTo>
                  <a:pt x="2921211" y="2558100"/>
                  <a:pt x="2875683" y="2561657"/>
                  <a:pt x="2831578" y="2555966"/>
                </a:cubicBezTo>
                <a:cubicBezTo>
                  <a:pt x="2817351" y="2553831"/>
                  <a:pt x="2805969" y="2528222"/>
                  <a:pt x="2793875" y="2513283"/>
                </a:cubicBezTo>
                <a:cubicBezTo>
                  <a:pt x="2796721" y="2509726"/>
                  <a:pt x="2799566" y="2506170"/>
                  <a:pt x="2801701" y="2503324"/>
                </a:cubicBezTo>
                <a:cubicBezTo>
                  <a:pt x="2824464" y="2503324"/>
                  <a:pt x="2847406" y="2502435"/>
                  <a:pt x="2870348" y="2502257"/>
                </a:cubicBezTo>
                <a:close/>
                <a:moveTo>
                  <a:pt x="1060969" y="2501190"/>
                </a:moveTo>
                <a:cubicBezTo>
                  <a:pt x="1099383" y="2504747"/>
                  <a:pt x="1138509" y="2501901"/>
                  <a:pt x="1177634" y="2501901"/>
                </a:cubicBezTo>
                <a:cubicBezTo>
                  <a:pt x="1166252" y="2555966"/>
                  <a:pt x="1164118" y="2557389"/>
                  <a:pt x="1115745" y="2558100"/>
                </a:cubicBezTo>
                <a:cubicBezTo>
                  <a:pt x="1078754" y="2558100"/>
                  <a:pt x="1041050" y="2558100"/>
                  <a:pt x="998368" y="2558100"/>
                </a:cubicBezTo>
                <a:cubicBezTo>
                  <a:pt x="1006905" y="2519685"/>
                  <a:pt x="1021132" y="2498344"/>
                  <a:pt x="1060969" y="2501190"/>
                </a:cubicBezTo>
                <a:close/>
                <a:moveTo>
                  <a:pt x="857515" y="2501190"/>
                </a:moveTo>
                <a:cubicBezTo>
                  <a:pt x="903043" y="2504747"/>
                  <a:pt x="949282" y="2501901"/>
                  <a:pt x="995522" y="2501901"/>
                </a:cubicBezTo>
                <a:cubicBezTo>
                  <a:pt x="986985" y="2550986"/>
                  <a:pt x="979872" y="2557389"/>
                  <a:pt x="935055" y="2557389"/>
                </a:cubicBezTo>
                <a:cubicBezTo>
                  <a:pt x="884548" y="2558100"/>
                  <a:pt x="834041" y="2558100"/>
                  <a:pt x="780688" y="2558100"/>
                </a:cubicBezTo>
                <a:cubicBezTo>
                  <a:pt x="792781" y="2513283"/>
                  <a:pt x="816967" y="2498344"/>
                  <a:pt x="857515" y="2501190"/>
                </a:cubicBezTo>
                <a:close/>
                <a:moveTo>
                  <a:pt x="2189208" y="2440011"/>
                </a:moveTo>
                <a:cubicBezTo>
                  <a:pt x="2239004" y="2440011"/>
                  <a:pt x="2287378" y="2440011"/>
                  <a:pt x="2338596" y="2440011"/>
                </a:cubicBezTo>
                <a:cubicBezTo>
                  <a:pt x="2340731" y="2453528"/>
                  <a:pt x="2342865" y="2465620"/>
                  <a:pt x="2345710" y="2483405"/>
                </a:cubicBezTo>
                <a:cubicBezTo>
                  <a:pt x="2293780" y="2483405"/>
                  <a:pt x="2243272" y="2483405"/>
                  <a:pt x="2189208" y="2483405"/>
                </a:cubicBezTo>
                <a:cubicBezTo>
                  <a:pt x="2189208" y="2469178"/>
                  <a:pt x="2189208" y="2457084"/>
                  <a:pt x="2189208" y="2440011"/>
                </a:cubicBezTo>
                <a:close/>
                <a:moveTo>
                  <a:pt x="3481329" y="2439211"/>
                </a:moveTo>
                <a:cubicBezTo>
                  <a:pt x="3504360" y="2439122"/>
                  <a:pt x="3527301" y="2439656"/>
                  <a:pt x="3550065" y="2442146"/>
                </a:cubicBezTo>
                <a:cubicBezTo>
                  <a:pt x="3563581" y="2443568"/>
                  <a:pt x="3574252" y="2467044"/>
                  <a:pt x="3592036" y="2486962"/>
                </a:cubicBezTo>
                <a:cubicBezTo>
                  <a:pt x="3535837" y="2486962"/>
                  <a:pt x="3490310" y="2489807"/>
                  <a:pt x="3445494" y="2485539"/>
                </a:cubicBezTo>
                <a:cubicBezTo>
                  <a:pt x="3431977" y="2484117"/>
                  <a:pt x="3420595" y="2462064"/>
                  <a:pt x="3408502" y="2449259"/>
                </a:cubicBezTo>
                <a:cubicBezTo>
                  <a:pt x="3409925" y="2446414"/>
                  <a:pt x="3411348" y="2442857"/>
                  <a:pt x="3412059" y="2440012"/>
                </a:cubicBezTo>
                <a:cubicBezTo>
                  <a:pt x="3435179" y="2440012"/>
                  <a:pt x="3458298" y="2439300"/>
                  <a:pt x="3481329" y="2439211"/>
                </a:cubicBezTo>
                <a:close/>
                <a:moveTo>
                  <a:pt x="2599582" y="2438767"/>
                </a:moveTo>
                <a:cubicBezTo>
                  <a:pt x="2622790" y="2438767"/>
                  <a:pt x="2645910" y="2439301"/>
                  <a:pt x="2668674" y="2441435"/>
                </a:cubicBezTo>
                <a:cubicBezTo>
                  <a:pt x="2678633" y="2441435"/>
                  <a:pt x="2685747" y="2466332"/>
                  <a:pt x="2697840" y="2487673"/>
                </a:cubicBezTo>
                <a:cubicBezTo>
                  <a:pt x="2643064" y="2487673"/>
                  <a:pt x="2598248" y="2489808"/>
                  <a:pt x="2553431" y="2486251"/>
                </a:cubicBezTo>
                <a:cubicBezTo>
                  <a:pt x="2542049" y="2485540"/>
                  <a:pt x="2532801" y="2462776"/>
                  <a:pt x="2522842" y="2450682"/>
                </a:cubicBezTo>
                <a:cubicBezTo>
                  <a:pt x="2524976" y="2447126"/>
                  <a:pt x="2527821" y="2443569"/>
                  <a:pt x="2529956" y="2439300"/>
                </a:cubicBezTo>
                <a:cubicBezTo>
                  <a:pt x="2553076" y="2439300"/>
                  <a:pt x="2576373" y="2438767"/>
                  <a:pt x="2599582" y="2438767"/>
                </a:cubicBezTo>
                <a:close/>
                <a:moveTo>
                  <a:pt x="2768889" y="2438500"/>
                </a:moveTo>
                <a:cubicBezTo>
                  <a:pt x="2791564" y="2438412"/>
                  <a:pt x="2814150" y="2438945"/>
                  <a:pt x="2836558" y="2441435"/>
                </a:cubicBezTo>
                <a:cubicBezTo>
                  <a:pt x="2847229" y="2442857"/>
                  <a:pt x="2855766" y="2467044"/>
                  <a:pt x="2865725" y="2480560"/>
                </a:cubicBezTo>
                <a:cubicBezTo>
                  <a:pt x="2861457" y="2482694"/>
                  <a:pt x="2858611" y="2485540"/>
                  <a:pt x="2855054" y="2488385"/>
                </a:cubicBezTo>
                <a:cubicBezTo>
                  <a:pt x="2818774" y="2488385"/>
                  <a:pt x="2782495" y="2488385"/>
                  <a:pt x="2746214" y="2488385"/>
                </a:cubicBezTo>
                <a:cubicBezTo>
                  <a:pt x="2705665" y="2488385"/>
                  <a:pt x="2705665" y="2487674"/>
                  <a:pt x="2700686" y="2439301"/>
                </a:cubicBezTo>
                <a:cubicBezTo>
                  <a:pt x="2723450" y="2439301"/>
                  <a:pt x="2746214" y="2438589"/>
                  <a:pt x="2768889" y="2438500"/>
                </a:cubicBezTo>
                <a:close/>
                <a:moveTo>
                  <a:pt x="2428497" y="2437077"/>
                </a:moveTo>
                <a:cubicBezTo>
                  <a:pt x="2450816" y="2436988"/>
                  <a:pt x="2473046" y="2437522"/>
                  <a:pt x="2495099" y="2440012"/>
                </a:cubicBezTo>
                <a:cubicBezTo>
                  <a:pt x="2505770" y="2440723"/>
                  <a:pt x="2513595" y="2464910"/>
                  <a:pt x="2522843" y="2478426"/>
                </a:cubicBezTo>
                <a:cubicBezTo>
                  <a:pt x="2520708" y="2481271"/>
                  <a:pt x="2517863" y="2484828"/>
                  <a:pt x="2515729" y="2487674"/>
                </a:cubicBezTo>
                <a:cubicBezTo>
                  <a:pt x="2470201" y="2487674"/>
                  <a:pt x="2423962" y="2489808"/>
                  <a:pt x="2378434" y="2485539"/>
                </a:cubicBezTo>
                <a:cubicBezTo>
                  <a:pt x="2369186" y="2484828"/>
                  <a:pt x="2361361" y="2460642"/>
                  <a:pt x="2352824" y="2447125"/>
                </a:cubicBezTo>
                <a:cubicBezTo>
                  <a:pt x="2355670" y="2444280"/>
                  <a:pt x="2358515" y="2441434"/>
                  <a:pt x="2361361" y="2437878"/>
                </a:cubicBezTo>
                <a:cubicBezTo>
                  <a:pt x="2383769" y="2437878"/>
                  <a:pt x="2406177" y="2437166"/>
                  <a:pt x="2428497" y="2437077"/>
                </a:cubicBezTo>
                <a:close/>
                <a:moveTo>
                  <a:pt x="3101634" y="2436722"/>
                </a:moveTo>
                <a:cubicBezTo>
                  <a:pt x="3123597" y="2436455"/>
                  <a:pt x="3144227" y="2436811"/>
                  <a:pt x="3164501" y="2439301"/>
                </a:cubicBezTo>
                <a:cubicBezTo>
                  <a:pt x="3180863" y="2441435"/>
                  <a:pt x="3194379" y="2460642"/>
                  <a:pt x="3209318" y="2472735"/>
                </a:cubicBezTo>
                <a:cubicBezTo>
                  <a:pt x="3207183" y="2477003"/>
                  <a:pt x="3205761" y="2481271"/>
                  <a:pt x="3203626" y="2485540"/>
                </a:cubicBezTo>
                <a:cubicBezTo>
                  <a:pt x="3155254" y="2485540"/>
                  <a:pt x="3106880" y="2487674"/>
                  <a:pt x="3059218" y="2483406"/>
                </a:cubicBezTo>
                <a:cubicBezTo>
                  <a:pt x="3049970" y="2483406"/>
                  <a:pt x="3042856" y="2459219"/>
                  <a:pt x="3030763" y="2437878"/>
                </a:cubicBezTo>
                <a:cubicBezTo>
                  <a:pt x="3056373" y="2437878"/>
                  <a:pt x="3079670" y="2436989"/>
                  <a:pt x="3101634" y="2436722"/>
                </a:cubicBezTo>
                <a:close/>
                <a:moveTo>
                  <a:pt x="2934639" y="2436722"/>
                </a:moveTo>
                <a:cubicBezTo>
                  <a:pt x="2955714" y="2436455"/>
                  <a:pt x="2976699" y="2436811"/>
                  <a:pt x="2997329" y="2439301"/>
                </a:cubicBezTo>
                <a:cubicBezTo>
                  <a:pt x="3012268" y="2441435"/>
                  <a:pt x="3024362" y="2462776"/>
                  <a:pt x="3037877" y="2475580"/>
                </a:cubicBezTo>
                <a:cubicBezTo>
                  <a:pt x="3035743" y="2479138"/>
                  <a:pt x="3032897" y="2483406"/>
                  <a:pt x="3030764" y="2486962"/>
                </a:cubicBezTo>
                <a:cubicBezTo>
                  <a:pt x="2985236" y="2486962"/>
                  <a:pt x="2939708" y="2489808"/>
                  <a:pt x="2894891" y="2484829"/>
                </a:cubicBezTo>
                <a:cubicBezTo>
                  <a:pt x="2882798" y="2483406"/>
                  <a:pt x="2873550" y="2460642"/>
                  <a:pt x="2862879" y="2447126"/>
                </a:cubicBezTo>
                <a:cubicBezTo>
                  <a:pt x="2866436" y="2444992"/>
                  <a:pt x="2869281" y="2441435"/>
                  <a:pt x="2871416" y="2437878"/>
                </a:cubicBezTo>
                <a:cubicBezTo>
                  <a:pt x="2892401" y="2437878"/>
                  <a:pt x="2913565" y="2436989"/>
                  <a:pt x="2934639" y="2436722"/>
                </a:cubicBezTo>
                <a:close/>
                <a:moveTo>
                  <a:pt x="2056892" y="2436455"/>
                </a:moveTo>
                <a:cubicBezTo>
                  <a:pt x="2081791" y="2436455"/>
                  <a:pt x="2106688" y="2436455"/>
                  <a:pt x="2131587" y="2437167"/>
                </a:cubicBezTo>
                <a:cubicBezTo>
                  <a:pt x="2174270" y="2437878"/>
                  <a:pt x="2174981" y="2438590"/>
                  <a:pt x="2166444" y="2485540"/>
                </a:cubicBezTo>
                <a:cubicBezTo>
                  <a:pt x="2118070" y="2485540"/>
                  <a:pt x="2068986" y="2485540"/>
                  <a:pt x="2019901" y="2485540"/>
                </a:cubicBezTo>
                <a:cubicBezTo>
                  <a:pt x="2011364" y="2439301"/>
                  <a:pt x="2013499" y="2437167"/>
                  <a:pt x="2056892" y="2436455"/>
                </a:cubicBezTo>
                <a:close/>
                <a:moveTo>
                  <a:pt x="1889720" y="2435032"/>
                </a:moveTo>
                <a:cubicBezTo>
                  <a:pt x="1920309" y="2435032"/>
                  <a:pt x="1950898" y="2434321"/>
                  <a:pt x="1981487" y="2437166"/>
                </a:cubicBezTo>
                <a:cubicBezTo>
                  <a:pt x="1987889" y="2437878"/>
                  <a:pt x="1999271" y="2452816"/>
                  <a:pt x="1998560" y="2459930"/>
                </a:cubicBezTo>
                <a:cubicBezTo>
                  <a:pt x="1997848" y="2469889"/>
                  <a:pt x="1987889" y="2486251"/>
                  <a:pt x="1980775" y="2486251"/>
                </a:cubicBezTo>
                <a:cubicBezTo>
                  <a:pt x="1934536" y="2488385"/>
                  <a:pt x="1889008" y="2487674"/>
                  <a:pt x="1843480" y="2487674"/>
                </a:cubicBezTo>
                <a:cubicBezTo>
                  <a:pt x="1844191" y="2436455"/>
                  <a:pt x="1844903" y="2435032"/>
                  <a:pt x="1889720" y="2435032"/>
                </a:cubicBezTo>
                <a:close/>
                <a:moveTo>
                  <a:pt x="1711877" y="2435032"/>
                </a:moveTo>
                <a:cubicBezTo>
                  <a:pt x="1748868" y="2434321"/>
                  <a:pt x="1786571" y="2435032"/>
                  <a:pt x="1825697" y="2435032"/>
                </a:cubicBezTo>
                <a:cubicBezTo>
                  <a:pt x="1830676" y="2474158"/>
                  <a:pt x="1821428" y="2491231"/>
                  <a:pt x="1785148" y="2489096"/>
                </a:cubicBezTo>
                <a:cubicBezTo>
                  <a:pt x="1747445" y="2486251"/>
                  <a:pt x="1709742" y="2488385"/>
                  <a:pt x="1672750" y="2488385"/>
                </a:cubicBezTo>
                <a:cubicBezTo>
                  <a:pt x="1667059" y="2443569"/>
                  <a:pt x="1672750" y="2435744"/>
                  <a:pt x="1711877" y="2435032"/>
                </a:cubicBezTo>
                <a:close/>
                <a:moveTo>
                  <a:pt x="1543281" y="2434321"/>
                </a:moveTo>
                <a:cubicBezTo>
                  <a:pt x="1580272" y="2434321"/>
                  <a:pt x="1617263" y="2435033"/>
                  <a:pt x="1654967" y="2435033"/>
                </a:cubicBezTo>
                <a:cubicBezTo>
                  <a:pt x="1657100" y="2475581"/>
                  <a:pt x="1645007" y="2491231"/>
                  <a:pt x="1608727" y="2488385"/>
                </a:cubicBezTo>
                <a:cubicBezTo>
                  <a:pt x="1571025" y="2485540"/>
                  <a:pt x="1533322" y="2487674"/>
                  <a:pt x="1495619" y="2487674"/>
                </a:cubicBezTo>
                <a:cubicBezTo>
                  <a:pt x="1497754" y="2439301"/>
                  <a:pt x="1501310" y="2435033"/>
                  <a:pt x="1543281" y="2434321"/>
                </a:cubicBezTo>
                <a:close/>
                <a:moveTo>
                  <a:pt x="887395" y="2434321"/>
                </a:moveTo>
                <a:cubicBezTo>
                  <a:pt x="966357" y="2435744"/>
                  <a:pt x="1045320" y="2434321"/>
                  <a:pt x="1126416" y="2434321"/>
                </a:cubicBezTo>
                <a:cubicBezTo>
                  <a:pt x="1120014" y="2477003"/>
                  <a:pt x="1100095" y="2489096"/>
                  <a:pt x="1063815" y="2488385"/>
                </a:cubicBezTo>
                <a:cubicBezTo>
                  <a:pt x="984853" y="2485540"/>
                  <a:pt x="905890" y="2487673"/>
                  <a:pt x="824082" y="2487673"/>
                </a:cubicBezTo>
                <a:cubicBezTo>
                  <a:pt x="834041" y="2452817"/>
                  <a:pt x="848981" y="2432897"/>
                  <a:pt x="887395" y="2434321"/>
                </a:cubicBezTo>
                <a:close/>
                <a:moveTo>
                  <a:pt x="1368994" y="2433610"/>
                </a:moveTo>
                <a:cubicBezTo>
                  <a:pt x="1407407" y="2436455"/>
                  <a:pt x="1445110" y="2434322"/>
                  <a:pt x="1482814" y="2434322"/>
                </a:cubicBezTo>
                <a:cubicBezTo>
                  <a:pt x="1483525" y="2480560"/>
                  <a:pt x="1462895" y="2490520"/>
                  <a:pt x="1428037" y="2487674"/>
                </a:cubicBezTo>
                <a:cubicBezTo>
                  <a:pt x="1391758" y="2484829"/>
                  <a:pt x="1355477" y="2486963"/>
                  <a:pt x="1317063" y="2486963"/>
                </a:cubicBezTo>
                <a:cubicBezTo>
                  <a:pt x="1319198" y="2450683"/>
                  <a:pt x="1332002" y="2431476"/>
                  <a:pt x="1368994" y="2433610"/>
                </a:cubicBezTo>
                <a:close/>
                <a:moveTo>
                  <a:pt x="1196841" y="2433609"/>
                </a:moveTo>
                <a:cubicBezTo>
                  <a:pt x="1233833" y="2435743"/>
                  <a:pt x="1271536" y="2434320"/>
                  <a:pt x="1310661" y="2434320"/>
                </a:cubicBezTo>
                <a:cubicBezTo>
                  <a:pt x="1308527" y="2474869"/>
                  <a:pt x="1292877" y="2491230"/>
                  <a:pt x="1255174" y="2488385"/>
                </a:cubicBezTo>
                <a:cubicBezTo>
                  <a:pt x="1218183" y="2484828"/>
                  <a:pt x="1180480" y="2487674"/>
                  <a:pt x="1141354" y="2487674"/>
                </a:cubicBezTo>
                <a:cubicBezTo>
                  <a:pt x="1146333" y="2449260"/>
                  <a:pt x="1160561" y="2432187"/>
                  <a:pt x="1196841" y="2433609"/>
                </a:cubicBezTo>
                <a:close/>
                <a:moveTo>
                  <a:pt x="2110957" y="2377411"/>
                </a:moveTo>
                <a:cubicBezTo>
                  <a:pt x="2157908" y="2377411"/>
                  <a:pt x="2205570" y="2377411"/>
                  <a:pt x="2256789" y="2377411"/>
                </a:cubicBezTo>
                <a:cubicBezTo>
                  <a:pt x="2257500" y="2393061"/>
                  <a:pt x="2258212" y="2405154"/>
                  <a:pt x="2258923" y="2420093"/>
                </a:cubicBezTo>
                <a:cubicBezTo>
                  <a:pt x="2207704" y="2420093"/>
                  <a:pt x="2160753" y="2420093"/>
                  <a:pt x="2110957" y="2420093"/>
                </a:cubicBezTo>
                <a:cubicBezTo>
                  <a:pt x="2110957" y="2405866"/>
                  <a:pt x="2110957" y="2393061"/>
                  <a:pt x="2110957" y="2377411"/>
                </a:cubicBezTo>
                <a:close/>
                <a:moveTo>
                  <a:pt x="1943783" y="2376699"/>
                </a:moveTo>
                <a:cubicBezTo>
                  <a:pt x="1993580" y="2376699"/>
                  <a:pt x="2040531" y="2376699"/>
                  <a:pt x="2090327" y="2376699"/>
                </a:cubicBezTo>
                <a:cubicBezTo>
                  <a:pt x="2090327" y="2391638"/>
                  <a:pt x="2090327" y="2403731"/>
                  <a:pt x="2090327" y="2419381"/>
                </a:cubicBezTo>
                <a:cubicBezTo>
                  <a:pt x="2040531" y="2419381"/>
                  <a:pt x="1992158" y="2419381"/>
                  <a:pt x="1938804" y="2419381"/>
                </a:cubicBezTo>
                <a:cubicBezTo>
                  <a:pt x="1940938" y="2404442"/>
                  <a:pt x="1942361" y="2391638"/>
                  <a:pt x="1943783" y="2376699"/>
                </a:cubicBezTo>
                <a:close/>
                <a:moveTo>
                  <a:pt x="3440782" y="2375544"/>
                </a:moveTo>
                <a:cubicBezTo>
                  <a:pt x="3461678" y="2375277"/>
                  <a:pt x="3482486" y="2375633"/>
                  <a:pt x="3503115" y="2378123"/>
                </a:cubicBezTo>
                <a:cubicBezTo>
                  <a:pt x="3518055" y="2380257"/>
                  <a:pt x="3530859" y="2401598"/>
                  <a:pt x="3544375" y="2413691"/>
                </a:cubicBezTo>
                <a:cubicBezTo>
                  <a:pt x="3542952" y="2417248"/>
                  <a:pt x="3541530" y="2420093"/>
                  <a:pt x="3539396" y="2422939"/>
                </a:cubicBezTo>
                <a:cubicBezTo>
                  <a:pt x="3496002" y="2422939"/>
                  <a:pt x="3452608" y="2425784"/>
                  <a:pt x="3409926" y="2421517"/>
                </a:cubicBezTo>
                <a:cubicBezTo>
                  <a:pt x="3396409" y="2420093"/>
                  <a:pt x="3385027" y="2398752"/>
                  <a:pt x="3372934" y="2386659"/>
                </a:cubicBezTo>
                <a:cubicBezTo>
                  <a:pt x="3374357" y="2383102"/>
                  <a:pt x="3376491" y="2380257"/>
                  <a:pt x="3377914" y="2376700"/>
                </a:cubicBezTo>
                <a:cubicBezTo>
                  <a:pt x="3398900" y="2376700"/>
                  <a:pt x="3419885" y="2375811"/>
                  <a:pt x="3440782" y="2375544"/>
                </a:cubicBezTo>
                <a:close/>
                <a:moveTo>
                  <a:pt x="2506392" y="2375366"/>
                </a:moveTo>
                <a:cubicBezTo>
                  <a:pt x="2529601" y="2375277"/>
                  <a:pt x="2551298" y="2375633"/>
                  <a:pt x="2572639" y="2377411"/>
                </a:cubicBezTo>
                <a:cubicBezTo>
                  <a:pt x="2582598" y="2378123"/>
                  <a:pt x="2590423" y="2400886"/>
                  <a:pt x="2598959" y="2412979"/>
                </a:cubicBezTo>
                <a:cubicBezTo>
                  <a:pt x="2596826" y="2416536"/>
                  <a:pt x="2594691" y="2419382"/>
                  <a:pt x="2592557" y="2422227"/>
                </a:cubicBezTo>
                <a:cubicBezTo>
                  <a:pt x="2548452" y="2422227"/>
                  <a:pt x="2503635" y="2424361"/>
                  <a:pt x="2459530" y="2420805"/>
                </a:cubicBezTo>
                <a:cubicBezTo>
                  <a:pt x="2450283" y="2420093"/>
                  <a:pt x="2443880" y="2396618"/>
                  <a:pt x="2431075" y="2375988"/>
                </a:cubicBezTo>
                <a:cubicBezTo>
                  <a:pt x="2458463" y="2375988"/>
                  <a:pt x="2483184" y="2375455"/>
                  <a:pt x="2506392" y="2375366"/>
                </a:cubicBezTo>
                <a:close/>
                <a:moveTo>
                  <a:pt x="2342865" y="2375366"/>
                </a:moveTo>
                <a:cubicBezTo>
                  <a:pt x="2364918" y="2375277"/>
                  <a:pt x="2386971" y="2375633"/>
                  <a:pt x="2409023" y="2377411"/>
                </a:cubicBezTo>
                <a:cubicBezTo>
                  <a:pt x="2417559" y="2378123"/>
                  <a:pt x="2423962" y="2401597"/>
                  <a:pt x="2436766" y="2422938"/>
                </a:cubicBezTo>
                <a:cubicBezTo>
                  <a:pt x="2380568" y="2422938"/>
                  <a:pt x="2337174" y="2425073"/>
                  <a:pt x="2294492" y="2421516"/>
                </a:cubicBezTo>
                <a:cubicBezTo>
                  <a:pt x="2285243" y="2420805"/>
                  <a:pt x="2277419" y="2398752"/>
                  <a:pt x="2268882" y="2386659"/>
                </a:cubicBezTo>
                <a:cubicBezTo>
                  <a:pt x="2271728" y="2383102"/>
                  <a:pt x="2273862" y="2379545"/>
                  <a:pt x="2276708" y="2375988"/>
                </a:cubicBezTo>
                <a:cubicBezTo>
                  <a:pt x="2298760" y="2375988"/>
                  <a:pt x="2320812" y="2375455"/>
                  <a:pt x="2342865" y="2375366"/>
                </a:cubicBezTo>
                <a:close/>
                <a:moveTo>
                  <a:pt x="3109014" y="2375277"/>
                </a:moveTo>
                <a:cubicBezTo>
                  <a:pt x="3155965" y="2375277"/>
                  <a:pt x="3202916" y="2375277"/>
                  <a:pt x="3249155" y="2375277"/>
                </a:cubicBezTo>
                <a:cubicBezTo>
                  <a:pt x="3357995" y="2375277"/>
                  <a:pt x="3357995" y="2375277"/>
                  <a:pt x="3408503" y="2472024"/>
                </a:cubicBezTo>
                <a:cubicBezTo>
                  <a:pt x="3410637" y="2476292"/>
                  <a:pt x="3412771" y="2480561"/>
                  <a:pt x="3416328" y="2489808"/>
                </a:cubicBezTo>
                <a:cubicBezTo>
                  <a:pt x="3356573" y="2489808"/>
                  <a:pt x="3301085" y="2491231"/>
                  <a:pt x="3246309" y="2488385"/>
                </a:cubicBezTo>
                <a:cubicBezTo>
                  <a:pt x="3237062" y="2487674"/>
                  <a:pt x="3224257" y="2471313"/>
                  <a:pt x="3219989" y="2459219"/>
                </a:cubicBezTo>
                <a:cubicBezTo>
                  <a:pt x="3209318" y="2430053"/>
                  <a:pt x="3192245" y="2417960"/>
                  <a:pt x="3161656" y="2422228"/>
                </a:cubicBezTo>
                <a:cubicBezTo>
                  <a:pt x="3130355" y="2427207"/>
                  <a:pt x="3112571" y="2412980"/>
                  <a:pt x="3109014" y="2375277"/>
                </a:cubicBezTo>
                <a:close/>
                <a:moveTo>
                  <a:pt x="3001508" y="2375099"/>
                </a:moveTo>
                <a:cubicBezTo>
                  <a:pt x="3022938" y="2374921"/>
                  <a:pt x="3044279" y="2375277"/>
                  <a:pt x="3065620" y="2377411"/>
                </a:cubicBezTo>
                <a:cubicBezTo>
                  <a:pt x="3077714" y="2378834"/>
                  <a:pt x="3087673" y="2399464"/>
                  <a:pt x="3098343" y="2411557"/>
                </a:cubicBezTo>
                <a:cubicBezTo>
                  <a:pt x="3096209" y="2415825"/>
                  <a:pt x="3094075" y="2419382"/>
                  <a:pt x="3091941" y="2422939"/>
                </a:cubicBezTo>
                <a:cubicBezTo>
                  <a:pt x="3049259" y="2422939"/>
                  <a:pt x="3006577" y="2425784"/>
                  <a:pt x="2965316" y="2421516"/>
                </a:cubicBezTo>
                <a:cubicBezTo>
                  <a:pt x="2952512" y="2420093"/>
                  <a:pt x="2941841" y="2398752"/>
                  <a:pt x="2930459" y="2386659"/>
                </a:cubicBezTo>
                <a:cubicBezTo>
                  <a:pt x="2932593" y="2383102"/>
                  <a:pt x="2934727" y="2379546"/>
                  <a:pt x="2936861" y="2375988"/>
                </a:cubicBezTo>
                <a:cubicBezTo>
                  <a:pt x="2958558" y="2375988"/>
                  <a:pt x="2980077" y="2375277"/>
                  <a:pt x="3001508" y="2375099"/>
                </a:cubicBezTo>
                <a:close/>
                <a:moveTo>
                  <a:pt x="2836202" y="2375099"/>
                </a:moveTo>
                <a:cubicBezTo>
                  <a:pt x="2857188" y="2374921"/>
                  <a:pt x="2878173" y="2375277"/>
                  <a:pt x="2899158" y="2377411"/>
                </a:cubicBezTo>
                <a:cubicBezTo>
                  <a:pt x="2911252" y="2378834"/>
                  <a:pt x="2921923" y="2400175"/>
                  <a:pt x="2933304" y="2412268"/>
                </a:cubicBezTo>
                <a:cubicBezTo>
                  <a:pt x="2929748" y="2415825"/>
                  <a:pt x="2926902" y="2419382"/>
                  <a:pt x="2924057" y="2422939"/>
                </a:cubicBezTo>
                <a:cubicBezTo>
                  <a:pt x="2882797" y="2422939"/>
                  <a:pt x="2841538" y="2425784"/>
                  <a:pt x="2800989" y="2421516"/>
                </a:cubicBezTo>
                <a:cubicBezTo>
                  <a:pt x="2788184" y="2420093"/>
                  <a:pt x="2776802" y="2399464"/>
                  <a:pt x="2765420" y="2387370"/>
                </a:cubicBezTo>
                <a:cubicBezTo>
                  <a:pt x="2768266" y="2383814"/>
                  <a:pt x="2770400" y="2379546"/>
                  <a:pt x="2773246" y="2375988"/>
                </a:cubicBezTo>
                <a:cubicBezTo>
                  <a:pt x="2794231" y="2375988"/>
                  <a:pt x="2815217" y="2375277"/>
                  <a:pt x="2836202" y="2375099"/>
                </a:cubicBezTo>
                <a:close/>
                <a:moveTo>
                  <a:pt x="2671431" y="2374388"/>
                </a:moveTo>
                <a:cubicBezTo>
                  <a:pt x="2691972" y="2374210"/>
                  <a:pt x="2712424" y="2374566"/>
                  <a:pt x="2732698" y="2376700"/>
                </a:cubicBezTo>
                <a:cubicBezTo>
                  <a:pt x="2744792" y="2378123"/>
                  <a:pt x="2754751" y="2398753"/>
                  <a:pt x="2765421" y="2410135"/>
                </a:cubicBezTo>
                <a:cubicBezTo>
                  <a:pt x="2763287" y="2413691"/>
                  <a:pt x="2760442" y="2417959"/>
                  <a:pt x="2758307" y="2421517"/>
                </a:cubicBezTo>
                <a:cubicBezTo>
                  <a:pt x="2714202" y="2421517"/>
                  <a:pt x="2669386" y="2423650"/>
                  <a:pt x="2625992" y="2420094"/>
                </a:cubicBezTo>
                <a:cubicBezTo>
                  <a:pt x="2616744" y="2419382"/>
                  <a:pt x="2609631" y="2397329"/>
                  <a:pt x="2601805" y="2385236"/>
                </a:cubicBezTo>
                <a:cubicBezTo>
                  <a:pt x="2604651" y="2382391"/>
                  <a:pt x="2607496" y="2378835"/>
                  <a:pt x="2609631" y="2375277"/>
                </a:cubicBezTo>
                <a:cubicBezTo>
                  <a:pt x="2630261" y="2375277"/>
                  <a:pt x="2650890" y="2374566"/>
                  <a:pt x="2671431" y="2374388"/>
                </a:cubicBezTo>
                <a:close/>
                <a:moveTo>
                  <a:pt x="1814315" y="2373144"/>
                </a:moveTo>
                <a:cubicBezTo>
                  <a:pt x="1850594" y="2375277"/>
                  <a:pt x="1886874" y="2373855"/>
                  <a:pt x="1923866" y="2373855"/>
                </a:cubicBezTo>
                <a:cubicBezTo>
                  <a:pt x="1929557" y="2410135"/>
                  <a:pt x="1918887" y="2425073"/>
                  <a:pt x="1883318" y="2422940"/>
                </a:cubicBezTo>
                <a:cubicBezTo>
                  <a:pt x="1847749" y="2420805"/>
                  <a:pt x="1811468" y="2422228"/>
                  <a:pt x="1774477" y="2422228"/>
                </a:cubicBezTo>
                <a:cubicBezTo>
                  <a:pt x="1768786" y="2383103"/>
                  <a:pt x="1782302" y="2371009"/>
                  <a:pt x="1814315" y="2373144"/>
                </a:cubicBezTo>
                <a:close/>
                <a:moveTo>
                  <a:pt x="1645719" y="2373143"/>
                </a:moveTo>
                <a:cubicBezTo>
                  <a:pt x="1681999" y="2375278"/>
                  <a:pt x="1718279" y="2373854"/>
                  <a:pt x="1754560" y="2373854"/>
                </a:cubicBezTo>
                <a:cubicBezTo>
                  <a:pt x="1762384" y="2410134"/>
                  <a:pt x="1751714" y="2424362"/>
                  <a:pt x="1717568" y="2422939"/>
                </a:cubicBezTo>
                <a:cubicBezTo>
                  <a:pt x="1680576" y="2420805"/>
                  <a:pt x="1642873" y="2422227"/>
                  <a:pt x="1605882" y="2422227"/>
                </a:cubicBezTo>
                <a:cubicBezTo>
                  <a:pt x="1600902" y="2385236"/>
                  <a:pt x="1612995" y="2371720"/>
                  <a:pt x="1645719" y="2373143"/>
                </a:cubicBezTo>
                <a:close/>
                <a:moveTo>
                  <a:pt x="1479968" y="2372432"/>
                </a:moveTo>
                <a:cubicBezTo>
                  <a:pt x="1516248" y="2374566"/>
                  <a:pt x="1553239" y="2373143"/>
                  <a:pt x="1590230" y="2373143"/>
                </a:cubicBezTo>
                <a:cubicBezTo>
                  <a:pt x="1591653" y="2412980"/>
                  <a:pt x="1575292" y="2425073"/>
                  <a:pt x="1542569" y="2422939"/>
                </a:cubicBezTo>
                <a:cubicBezTo>
                  <a:pt x="1507000" y="2420805"/>
                  <a:pt x="1470720" y="2422228"/>
                  <a:pt x="1433728" y="2422228"/>
                </a:cubicBezTo>
                <a:cubicBezTo>
                  <a:pt x="1432306" y="2383813"/>
                  <a:pt x="1446533" y="2371009"/>
                  <a:pt x="1479968" y="2372432"/>
                </a:cubicBezTo>
                <a:close/>
                <a:moveTo>
                  <a:pt x="1312083" y="2372431"/>
                </a:moveTo>
                <a:cubicBezTo>
                  <a:pt x="1348364" y="2374565"/>
                  <a:pt x="1384643" y="2373142"/>
                  <a:pt x="1423058" y="2373142"/>
                </a:cubicBezTo>
                <a:cubicBezTo>
                  <a:pt x="1422347" y="2411556"/>
                  <a:pt x="1406696" y="2425072"/>
                  <a:pt x="1373973" y="2422938"/>
                </a:cubicBezTo>
                <a:cubicBezTo>
                  <a:pt x="1337694" y="2420804"/>
                  <a:pt x="1301413" y="2422227"/>
                  <a:pt x="1262999" y="2422227"/>
                </a:cubicBezTo>
                <a:cubicBezTo>
                  <a:pt x="1265133" y="2385947"/>
                  <a:pt x="1278649" y="2371008"/>
                  <a:pt x="1312083" y="2372431"/>
                </a:cubicBezTo>
                <a:close/>
                <a:moveTo>
                  <a:pt x="1159406" y="2371276"/>
                </a:moveTo>
                <a:cubicBezTo>
                  <a:pt x="1187238" y="2369586"/>
                  <a:pt x="1221384" y="2371009"/>
                  <a:pt x="1254462" y="2376700"/>
                </a:cubicBezTo>
                <a:cubicBezTo>
                  <a:pt x="1247349" y="2418670"/>
                  <a:pt x="1244504" y="2422228"/>
                  <a:pt x="1205378" y="2422228"/>
                </a:cubicBezTo>
                <a:cubicBezTo>
                  <a:pt x="1102940" y="2422228"/>
                  <a:pt x="1000502" y="2422228"/>
                  <a:pt x="898064" y="2422228"/>
                </a:cubicBezTo>
                <a:cubicBezTo>
                  <a:pt x="887394" y="2422228"/>
                  <a:pt x="877435" y="2420094"/>
                  <a:pt x="865341" y="2419382"/>
                </a:cubicBezTo>
                <a:cubicBezTo>
                  <a:pt x="873878" y="2386659"/>
                  <a:pt x="889528" y="2371009"/>
                  <a:pt x="922963" y="2372432"/>
                </a:cubicBezTo>
                <a:cubicBezTo>
                  <a:pt x="971336" y="2374566"/>
                  <a:pt x="1019709" y="2372432"/>
                  <a:pt x="1068083" y="2373854"/>
                </a:cubicBezTo>
                <a:cubicBezTo>
                  <a:pt x="1078042" y="2373854"/>
                  <a:pt x="1087290" y="2380257"/>
                  <a:pt x="1102229" y="2384525"/>
                </a:cubicBezTo>
                <a:cubicBezTo>
                  <a:pt x="1110054" y="2377767"/>
                  <a:pt x="1131573" y="2372965"/>
                  <a:pt x="1159406" y="2371276"/>
                </a:cubicBezTo>
                <a:close/>
                <a:moveTo>
                  <a:pt x="2381279" y="2319078"/>
                </a:moveTo>
                <a:cubicBezTo>
                  <a:pt x="2430364" y="2319078"/>
                  <a:pt x="2477315" y="2319078"/>
                  <a:pt x="2524266" y="2319078"/>
                </a:cubicBezTo>
                <a:cubicBezTo>
                  <a:pt x="2526400" y="2333306"/>
                  <a:pt x="2528534" y="2344688"/>
                  <a:pt x="2530668" y="2358205"/>
                </a:cubicBezTo>
                <a:cubicBezTo>
                  <a:pt x="2482295" y="2358205"/>
                  <a:pt x="2436766" y="2358205"/>
                  <a:pt x="2388393" y="2358205"/>
                </a:cubicBezTo>
                <a:cubicBezTo>
                  <a:pt x="2386259" y="2346111"/>
                  <a:pt x="2384125" y="2334018"/>
                  <a:pt x="2381279" y="2319078"/>
                </a:cubicBezTo>
                <a:close/>
                <a:moveTo>
                  <a:pt x="3407348" y="2318189"/>
                </a:moveTo>
                <a:cubicBezTo>
                  <a:pt x="3428244" y="2318011"/>
                  <a:pt x="3449052" y="2318367"/>
                  <a:pt x="3469681" y="2320501"/>
                </a:cubicBezTo>
                <a:cubicBezTo>
                  <a:pt x="3481775" y="2321924"/>
                  <a:pt x="3492446" y="2341842"/>
                  <a:pt x="3511653" y="2361049"/>
                </a:cubicBezTo>
                <a:cubicBezTo>
                  <a:pt x="3458300" y="2361049"/>
                  <a:pt x="3417040" y="2363895"/>
                  <a:pt x="3376492" y="2359627"/>
                </a:cubicBezTo>
                <a:cubicBezTo>
                  <a:pt x="3363687" y="2358204"/>
                  <a:pt x="3351594" y="2339708"/>
                  <a:pt x="3339500" y="2329749"/>
                </a:cubicBezTo>
                <a:cubicBezTo>
                  <a:pt x="3340923" y="2326192"/>
                  <a:pt x="3342346" y="2322636"/>
                  <a:pt x="3344480" y="2319078"/>
                </a:cubicBezTo>
                <a:cubicBezTo>
                  <a:pt x="3365466" y="2319078"/>
                  <a:pt x="3386451" y="2318367"/>
                  <a:pt x="3407348" y="2318189"/>
                </a:cubicBezTo>
                <a:close/>
                <a:moveTo>
                  <a:pt x="2767821" y="2317745"/>
                </a:moveTo>
                <a:cubicBezTo>
                  <a:pt x="2788718" y="2317656"/>
                  <a:pt x="2809526" y="2318011"/>
                  <a:pt x="2830155" y="2319790"/>
                </a:cubicBezTo>
                <a:cubicBezTo>
                  <a:pt x="2840114" y="2320502"/>
                  <a:pt x="2848651" y="2340420"/>
                  <a:pt x="2857899" y="2351802"/>
                </a:cubicBezTo>
                <a:cubicBezTo>
                  <a:pt x="2855053" y="2354647"/>
                  <a:pt x="2852919" y="2357493"/>
                  <a:pt x="2851497" y="2360338"/>
                </a:cubicBezTo>
                <a:cubicBezTo>
                  <a:pt x="2810237" y="2360338"/>
                  <a:pt x="2768977" y="2362472"/>
                  <a:pt x="2727718" y="2358915"/>
                </a:cubicBezTo>
                <a:cubicBezTo>
                  <a:pt x="2717047" y="2358204"/>
                  <a:pt x="2707799" y="2339708"/>
                  <a:pt x="2698551" y="2329038"/>
                </a:cubicBezTo>
                <a:cubicBezTo>
                  <a:pt x="2700686" y="2325481"/>
                  <a:pt x="2702819" y="2321924"/>
                  <a:pt x="2704953" y="2318367"/>
                </a:cubicBezTo>
                <a:cubicBezTo>
                  <a:pt x="2725939" y="2318367"/>
                  <a:pt x="2746924" y="2317834"/>
                  <a:pt x="2767821" y="2317745"/>
                </a:cubicBezTo>
                <a:close/>
                <a:moveTo>
                  <a:pt x="2925391" y="2317033"/>
                </a:moveTo>
                <a:cubicBezTo>
                  <a:pt x="2947355" y="2316944"/>
                  <a:pt x="2967807" y="2317299"/>
                  <a:pt x="2988081" y="2319078"/>
                </a:cubicBezTo>
                <a:cubicBezTo>
                  <a:pt x="2999463" y="2319790"/>
                  <a:pt x="3008711" y="2338285"/>
                  <a:pt x="3019381" y="2348955"/>
                </a:cubicBezTo>
                <a:cubicBezTo>
                  <a:pt x="3017958" y="2352512"/>
                  <a:pt x="3015824" y="2356069"/>
                  <a:pt x="3014402" y="2359626"/>
                </a:cubicBezTo>
                <a:cubicBezTo>
                  <a:pt x="2971719" y="2359626"/>
                  <a:pt x="2929037" y="2361760"/>
                  <a:pt x="2887065" y="2358203"/>
                </a:cubicBezTo>
                <a:cubicBezTo>
                  <a:pt x="2877106" y="2357492"/>
                  <a:pt x="2868570" y="2336862"/>
                  <a:pt x="2853631" y="2317655"/>
                </a:cubicBezTo>
                <a:cubicBezTo>
                  <a:pt x="2879952" y="2317655"/>
                  <a:pt x="2903427" y="2317122"/>
                  <a:pt x="2925391" y="2317033"/>
                </a:cubicBezTo>
                <a:close/>
                <a:moveTo>
                  <a:pt x="2608918" y="2317033"/>
                </a:moveTo>
                <a:cubicBezTo>
                  <a:pt x="2630260" y="2316944"/>
                  <a:pt x="2651601" y="2317299"/>
                  <a:pt x="2672942" y="2319078"/>
                </a:cubicBezTo>
                <a:cubicBezTo>
                  <a:pt x="2681478" y="2319790"/>
                  <a:pt x="2688592" y="2339708"/>
                  <a:pt x="2696418" y="2351090"/>
                </a:cubicBezTo>
                <a:cubicBezTo>
                  <a:pt x="2692860" y="2353935"/>
                  <a:pt x="2690727" y="2357492"/>
                  <a:pt x="2688592" y="2360337"/>
                </a:cubicBezTo>
                <a:cubicBezTo>
                  <a:pt x="2648755" y="2360337"/>
                  <a:pt x="2608918" y="2362472"/>
                  <a:pt x="2569793" y="2358914"/>
                </a:cubicBezTo>
                <a:cubicBezTo>
                  <a:pt x="2558411" y="2358203"/>
                  <a:pt x="2548452" y="2341131"/>
                  <a:pt x="2537781" y="2331171"/>
                </a:cubicBezTo>
                <a:cubicBezTo>
                  <a:pt x="2539916" y="2326903"/>
                  <a:pt x="2542049" y="2321923"/>
                  <a:pt x="2544895" y="2317655"/>
                </a:cubicBezTo>
                <a:cubicBezTo>
                  <a:pt x="2566236" y="2317655"/>
                  <a:pt x="2587577" y="2317122"/>
                  <a:pt x="2608918" y="2317033"/>
                </a:cubicBezTo>
                <a:close/>
                <a:moveTo>
                  <a:pt x="3025072" y="2316944"/>
                </a:moveTo>
                <a:cubicBezTo>
                  <a:pt x="3077715" y="2316944"/>
                  <a:pt x="3131067" y="2316944"/>
                  <a:pt x="3183709" y="2316944"/>
                </a:cubicBezTo>
                <a:cubicBezTo>
                  <a:pt x="3217855" y="2316944"/>
                  <a:pt x="3252712" y="2319078"/>
                  <a:pt x="3286858" y="2316944"/>
                </a:cubicBezTo>
                <a:cubicBezTo>
                  <a:pt x="3316735" y="2314810"/>
                  <a:pt x="3332386" y="2327614"/>
                  <a:pt x="3340211" y="2360337"/>
                </a:cubicBezTo>
                <a:cubicBezTo>
                  <a:pt x="3242753" y="2360337"/>
                  <a:pt x="3148852" y="2361760"/>
                  <a:pt x="3055662" y="2358915"/>
                </a:cubicBezTo>
                <a:cubicBezTo>
                  <a:pt x="3042857" y="2358915"/>
                  <a:pt x="3030764" y="2338996"/>
                  <a:pt x="3018670" y="2328326"/>
                </a:cubicBezTo>
                <a:cubicBezTo>
                  <a:pt x="3020805" y="2324769"/>
                  <a:pt x="3022938" y="2321212"/>
                  <a:pt x="3025072" y="2316944"/>
                </a:cubicBezTo>
                <a:close/>
                <a:moveTo>
                  <a:pt x="2253230" y="2315521"/>
                </a:moveTo>
                <a:cubicBezTo>
                  <a:pt x="2280263" y="2316944"/>
                  <a:pt x="2307295" y="2316944"/>
                  <a:pt x="2334328" y="2315521"/>
                </a:cubicBezTo>
                <a:cubicBezTo>
                  <a:pt x="2364917" y="2314810"/>
                  <a:pt x="2371319" y="2329749"/>
                  <a:pt x="2364917" y="2357493"/>
                </a:cubicBezTo>
                <a:cubicBezTo>
                  <a:pt x="2318678" y="2357493"/>
                  <a:pt x="2273150" y="2357493"/>
                  <a:pt x="2226199" y="2357493"/>
                </a:cubicBezTo>
                <a:cubicBezTo>
                  <a:pt x="2216951" y="2330460"/>
                  <a:pt x="2219085" y="2314098"/>
                  <a:pt x="2253230" y="2315521"/>
                </a:cubicBezTo>
                <a:close/>
                <a:moveTo>
                  <a:pt x="1755981" y="2314099"/>
                </a:moveTo>
                <a:cubicBezTo>
                  <a:pt x="1795818" y="2311964"/>
                  <a:pt x="1836367" y="2314099"/>
                  <a:pt x="1876915" y="2314099"/>
                </a:cubicBezTo>
                <a:cubicBezTo>
                  <a:pt x="1886163" y="2352513"/>
                  <a:pt x="1871224" y="2362472"/>
                  <a:pt x="1840635" y="2360338"/>
                </a:cubicBezTo>
                <a:cubicBezTo>
                  <a:pt x="1806489" y="2358203"/>
                  <a:pt x="1772343" y="2359626"/>
                  <a:pt x="1735351" y="2359626"/>
                </a:cubicBezTo>
                <a:cubicBezTo>
                  <a:pt x="1731083" y="2337573"/>
                  <a:pt x="1726815" y="2316232"/>
                  <a:pt x="1755981" y="2314099"/>
                </a:cubicBezTo>
                <a:close/>
                <a:moveTo>
                  <a:pt x="2093884" y="2314098"/>
                </a:moveTo>
                <a:cubicBezTo>
                  <a:pt x="2119494" y="2315520"/>
                  <a:pt x="2145814" y="2316232"/>
                  <a:pt x="2171424" y="2315520"/>
                </a:cubicBezTo>
                <a:cubicBezTo>
                  <a:pt x="2199879" y="2314098"/>
                  <a:pt x="2211261" y="2324768"/>
                  <a:pt x="2201301" y="2358202"/>
                </a:cubicBezTo>
                <a:cubicBezTo>
                  <a:pt x="2155062" y="2358202"/>
                  <a:pt x="2109534" y="2358202"/>
                  <a:pt x="2062584" y="2358202"/>
                </a:cubicBezTo>
                <a:cubicBezTo>
                  <a:pt x="2053335" y="2328326"/>
                  <a:pt x="2059738" y="2311964"/>
                  <a:pt x="2093884" y="2314098"/>
                </a:cubicBezTo>
                <a:close/>
                <a:moveTo>
                  <a:pt x="1930979" y="2313388"/>
                </a:moveTo>
                <a:cubicBezTo>
                  <a:pt x="1967260" y="2314099"/>
                  <a:pt x="2002828" y="2313388"/>
                  <a:pt x="2040531" y="2313388"/>
                </a:cubicBezTo>
                <a:cubicBezTo>
                  <a:pt x="2040531" y="2331172"/>
                  <a:pt x="2040531" y="2342554"/>
                  <a:pt x="2040531" y="2356781"/>
                </a:cubicBezTo>
                <a:cubicBezTo>
                  <a:pt x="1992869" y="2356781"/>
                  <a:pt x="1946629" y="2356781"/>
                  <a:pt x="1898968" y="2356781"/>
                </a:cubicBezTo>
                <a:cubicBezTo>
                  <a:pt x="1891142" y="2328326"/>
                  <a:pt x="1897545" y="2311965"/>
                  <a:pt x="1930979" y="2313388"/>
                </a:cubicBezTo>
                <a:close/>
                <a:moveTo>
                  <a:pt x="1605882" y="2312676"/>
                </a:moveTo>
                <a:cubicBezTo>
                  <a:pt x="1642873" y="2314099"/>
                  <a:pt x="1679154" y="2313388"/>
                  <a:pt x="1716145" y="2313388"/>
                </a:cubicBezTo>
                <a:cubicBezTo>
                  <a:pt x="1720414" y="2351090"/>
                  <a:pt x="1706186" y="2362472"/>
                  <a:pt x="1676308" y="2360338"/>
                </a:cubicBezTo>
                <a:cubicBezTo>
                  <a:pt x="1641450" y="2358204"/>
                  <a:pt x="1605882" y="2359627"/>
                  <a:pt x="1569602" y="2359627"/>
                </a:cubicBezTo>
                <a:cubicBezTo>
                  <a:pt x="1565334" y="2327615"/>
                  <a:pt x="1574581" y="2311965"/>
                  <a:pt x="1605882" y="2312676"/>
                </a:cubicBezTo>
                <a:close/>
                <a:moveTo>
                  <a:pt x="1450091" y="2312676"/>
                </a:moveTo>
                <a:cubicBezTo>
                  <a:pt x="1484949" y="2314099"/>
                  <a:pt x="1519806" y="2313388"/>
                  <a:pt x="1554664" y="2313388"/>
                </a:cubicBezTo>
                <a:cubicBezTo>
                  <a:pt x="1556797" y="2351090"/>
                  <a:pt x="1542570" y="2362471"/>
                  <a:pt x="1511269" y="2360338"/>
                </a:cubicBezTo>
                <a:cubicBezTo>
                  <a:pt x="1475701" y="2358203"/>
                  <a:pt x="1440843" y="2359626"/>
                  <a:pt x="1403140" y="2359626"/>
                </a:cubicBezTo>
                <a:cubicBezTo>
                  <a:pt x="1403140" y="2323347"/>
                  <a:pt x="1418790" y="2311254"/>
                  <a:pt x="1450091" y="2312676"/>
                </a:cubicBezTo>
                <a:close/>
                <a:moveTo>
                  <a:pt x="1127126" y="2311964"/>
                </a:moveTo>
                <a:cubicBezTo>
                  <a:pt x="1160561" y="2314099"/>
                  <a:pt x="1194707" y="2312676"/>
                  <a:pt x="1229564" y="2312676"/>
                </a:cubicBezTo>
                <a:cubicBezTo>
                  <a:pt x="1225296" y="2346110"/>
                  <a:pt x="1213203" y="2361760"/>
                  <a:pt x="1181191" y="2360337"/>
                </a:cubicBezTo>
                <a:cubicBezTo>
                  <a:pt x="1145623" y="2357492"/>
                  <a:pt x="1109342" y="2359626"/>
                  <a:pt x="1070928" y="2359626"/>
                </a:cubicBezTo>
                <a:cubicBezTo>
                  <a:pt x="1077330" y="2320501"/>
                  <a:pt x="1096538" y="2310542"/>
                  <a:pt x="1127126" y="2311964"/>
                </a:cubicBezTo>
                <a:close/>
                <a:moveTo>
                  <a:pt x="1287185" y="2311964"/>
                </a:moveTo>
                <a:cubicBezTo>
                  <a:pt x="1322043" y="2314098"/>
                  <a:pt x="1356900" y="2312676"/>
                  <a:pt x="1393180" y="2312676"/>
                </a:cubicBezTo>
                <a:cubicBezTo>
                  <a:pt x="1391046" y="2352512"/>
                  <a:pt x="1373262" y="2361760"/>
                  <a:pt x="1343384" y="2359626"/>
                </a:cubicBezTo>
                <a:cubicBezTo>
                  <a:pt x="1308527" y="2357491"/>
                  <a:pt x="1273670" y="2358914"/>
                  <a:pt x="1237389" y="2358914"/>
                </a:cubicBezTo>
                <a:cubicBezTo>
                  <a:pt x="1239524" y="2324057"/>
                  <a:pt x="1255174" y="2309830"/>
                  <a:pt x="1287185" y="2311964"/>
                </a:cubicBezTo>
                <a:close/>
                <a:moveTo>
                  <a:pt x="990988" y="2308908"/>
                </a:moveTo>
                <a:cubicBezTo>
                  <a:pt x="1010417" y="2309608"/>
                  <a:pt x="1034648" y="2311965"/>
                  <a:pt x="1065237" y="2315522"/>
                </a:cubicBezTo>
                <a:cubicBezTo>
                  <a:pt x="1062391" y="2345399"/>
                  <a:pt x="1049587" y="2361761"/>
                  <a:pt x="1016864" y="2360338"/>
                </a:cubicBezTo>
                <a:cubicBezTo>
                  <a:pt x="979161" y="2358204"/>
                  <a:pt x="942169" y="2359627"/>
                  <a:pt x="903755" y="2359627"/>
                </a:cubicBezTo>
                <a:cubicBezTo>
                  <a:pt x="917627" y="2319612"/>
                  <a:pt x="932699" y="2306808"/>
                  <a:pt x="990988" y="2308908"/>
                </a:cubicBezTo>
                <a:close/>
                <a:moveTo>
                  <a:pt x="2012076" y="2271416"/>
                </a:moveTo>
                <a:cubicBezTo>
                  <a:pt x="2046222" y="2269993"/>
                  <a:pt x="2081080" y="2270704"/>
                  <a:pt x="2115225" y="2271416"/>
                </a:cubicBezTo>
                <a:cubicBezTo>
                  <a:pt x="2119493" y="2271416"/>
                  <a:pt x="2128030" y="2280663"/>
                  <a:pt x="2127319" y="2284221"/>
                </a:cubicBezTo>
                <a:cubicBezTo>
                  <a:pt x="2125896" y="2290623"/>
                  <a:pt x="2120205" y="2300582"/>
                  <a:pt x="2115225" y="2300582"/>
                </a:cubicBezTo>
                <a:cubicBezTo>
                  <a:pt x="2097441" y="2302716"/>
                  <a:pt x="2079656" y="2301294"/>
                  <a:pt x="2061872" y="2301294"/>
                </a:cubicBezTo>
                <a:cubicBezTo>
                  <a:pt x="2045511" y="2301294"/>
                  <a:pt x="2028438" y="2302716"/>
                  <a:pt x="2012076" y="2300582"/>
                </a:cubicBezTo>
                <a:cubicBezTo>
                  <a:pt x="2006385" y="2299871"/>
                  <a:pt x="1997137" y="2290623"/>
                  <a:pt x="1997849" y="2286354"/>
                </a:cubicBezTo>
                <a:cubicBezTo>
                  <a:pt x="1998560" y="2280663"/>
                  <a:pt x="2007097" y="2271416"/>
                  <a:pt x="2012076" y="2271416"/>
                </a:cubicBezTo>
                <a:close/>
                <a:moveTo>
                  <a:pt x="3397566" y="2271238"/>
                </a:moveTo>
                <a:cubicBezTo>
                  <a:pt x="3421664" y="2271060"/>
                  <a:pt x="3445139" y="2274972"/>
                  <a:pt x="3467547" y="2294891"/>
                </a:cubicBezTo>
                <a:cubicBezTo>
                  <a:pt x="3405658" y="2313387"/>
                  <a:pt x="3341634" y="2305562"/>
                  <a:pt x="3323849" y="2272127"/>
                </a:cubicBezTo>
                <a:cubicBezTo>
                  <a:pt x="3348747" y="2275684"/>
                  <a:pt x="3373468" y="2271416"/>
                  <a:pt x="3397566" y="2271238"/>
                </a:cubicBezTo>
                <a:close/>
                <a:moveTo>
                  <a:pt x="3222891" y="2270738"/>
                </a:moveTo>
                <a:cubicBezTo>
                  <a:pt x="3271342" y="2267504"/>
                  <a:pt x="3305888" y="2279775"/>
                  <a:pt x="3316025" y="2304851"/>
                </a:cubicBezTo>
                <a:cubicBezTo>
                  <a:pt x="3269074" y="2294180"/>
                  <a:pt x="3219278" y="2321213"/>
                  <a:pt x="3170193" y="2279241"/>
                </a:cubicBezTo>
                <a:cubicBezTo>
                  <a:pt x="3189045" y="2274617"/>
                  <a:pt x="3206740" y="2271816"/>
                  <a:pt x="3222891" y="2270738"/>
                </a:cubicBezTo>
                <a:close/>
                <a:moveTo>
                  <a:pt x="2464510" y="2270705"/>
                </a:moveTo>
                <a:cubicBezTo>
                  <a:pt x="2493676" y="2269282"/>
                  <a:pt x="2523554" y="2268571"/>
                  <a:pt x="2553432" y="2271416"/>
                </a:cubicBezTo>
                <a:cubicBezTo>
                  <a:pt x="2562679" y="2272128"/>
                  <a:pt x="2570505" y="2284221"/>
                  <a:pt x="2579753" y="2290624"/>
                </a:cubicBezTo>
                <a:cubicBezTo>
                  <a:pt x="2576907" y="2294892"/>
                  <a:pt x="2575485" y="2298449"/>
                  <a:pt x="2573350" y="2302006"/>
                </a:cubicBezTo>
                <a:cubicBezTo>
                  <a:pt x="2537070" y="2302006"/>
                  <a:pt x="2500790" y="2302717"/>
                  <a:pt x="2464510" y="2301294"/>
                </a:cubicBezTo>
                <a:cubicBezTo>
                  <a:pt x="2457396" y="2301294"/>
                  <a:pt x="2450994" y="2289912"/>
                  <a:pt x="2443880" y="2283510"/>
                </a:cubicBezTo>
                <a:cubicBezTo>
                  <a:pt x="2450994" y="2279242"/>
                  <a:pt x="2457396" y="2271416"/>
                  <a:pt x="2464510" y="2270705"/>
                </a:cubicBezTo>
                <a:close/>
                <a:moveTo>
                  <a:pt x="2313699" y="2270705"/>
                </a:moveTo>
                <a:cubicBezTo>
                  <a:pt x="2344287" y="2269282"/>
                  <a:pt x="2375588" y="2268571"/>
                  <a:pt x="2406177" y="2271416"/>
                </a:cubicBezTo>
                <a:cubicBezTo>
                  <a:pt x="2414714" y="2272128"/>
                  <a:pt x="2421827" y="2284933"/>
                  <a:pt x="2429652" y="2292046"/>
                </a:cubicBezTo>
                <a:cubicBezTo>
                  <a:pt x="2427518" y="2294892"/>
                  <a:pt x="2425384" y="2298449"/>
                  <a:pt x="2423250" y="2302006"/>
                </a:cubicBezTo>
                <a:cubicBezTo>
                  <a:pt x="2386970" y="2302006"/>
                  <a:pt x="2349978" y="2302717"/>
                  <a:pt x="2313699" y="2301294"/>
                </a:cubicBezTo>
                <a:cubicBezTo>
                  <a:pt x="2307296" y="2301294"/>
                  <a:pt x="2300894" y="2291335"/>
                  <a:pt x="2295203" y="2285644"/>
                </a:cubicBezTo>
                <a:cubicBezTo>
                  <a:pt x="2301605" y="2280664"/>
                  <a:pt x="2307296" y="2271416"/>
                  <a:pt x="2313699" y="2270705"/>
                </a:cubicBezTo>
                <a:close/>
                <a:moveTo>
                  <a:pt x="3074447" y="2270160"/>
                </a:moveTo>
                <a:cubicBezTo>
                  <a:pt x="3122131" y="2265992"/>
                  <a:pt x="3158812" y="2278530"/>
                  <a:pt x="3169482" y="2306274"/>
                </a:cubicBezTo>
                <a:cubicBezTo>
                  <a:pt x="3120397" y="2293469"/>
                  <a:pt x="3070601" y="2321213"/>
                  <a:pt x="3023650" y="2279953"/>
                </a:cubicBezTo>
                <a:cubicBezTo>
                  <a:pt x="3041435" y="2274795"/>
                  <a:pt x="3058552" y="2271550"/>
                  <a:pt x="3074447" y="2270160"/>
                </a:cubicBezTo>
                <a:close/>
                <a:moveTo>
                  <a:pt x="2213395" y="2269994"/>
                </a:moveTo>
                <a:cubicBezTo>
                  <a:pt x="2228333" y="2269994"/>
                  <a:pt x="2243983" y="2268571"/>
                  <a:pt x="2258922" y="2270705"/>
                </a:cubicBezTo>
                <a:cubicBezTo>
                  <a:pt x="2266036" y="2271417"/>
                  <a:pt x="2271727" y="2280664"/>
                  <a:pt x="2278129" y="2285644"/>
                </a:cubicBezTo>
                <a:cubicBezTo>
                  <a:pt x="2272438" y="2291335"/>
                  <a:pt x="2266747" y="2301294"/>
                  <a:pt x="2260345" y="2301294"/>
                </a:cubicBezTo>
                <a:cubicBezTo>
                  <a:pt x="2229044" y="2302717"/>
                  <a:pt x="2197033" y="2302717"/>
                  <a:pt x="2165021" y="2301294"/>
                </a:cubicBezTo>
                <a:cubicBezTo>
                  <a:pt x="2158619" y="2301294"/>
                  <a:pt x="2152216" y="2291335"/>
                  <a:pt x="2145814" y="2286355"/>
                </a:cubicBezTo>
                <a:cubicBezTo>
                  <a:pt x="2152928" y="2280664"/>
                  <a:pt x="2159330" y="2272128"/>
                  <a:pt x="2167155" y="2270705"/>
                </a:cubicBezTo>
                <a:cubicBezTo>
                  <a:pt x="2182805" y="2267859"/>
                  <a:pt x="2197744" y="2269994"/>
                  <a:pt x="2213395" y="2269994"/>
                </a:cubicBezTo>
                <a:close/>
                <a:moveTo>
                  <a:pt x="1975796" y="2269282"/>
                </a:moveTo>
                <a:cubicBezTo>
                  <a:pt x="1978641" y="2272838"/>
                  <a:pt x="1981487" y="2276396"/>
                  <a:pt x="1984332" y="2279952"/>
                </a:cubicBezTo>
                <a:cubicBezTo>
                  <a:pt x="1977218" y="2287066"/>
                  <a:pt x="1970105" y="2299160"/>
                  <a:pt x="1962279" y="2299871"/>
                </a:cubicBezTo>
                <a:cubicBezTo>
                  <a:pt x="1924577" y="2302005"/>
                  <a:pt x="1887585" y="2300582"/>
                  <a:pt x="1849882" y="2300582"/>
                </a:cubicBezTo>
                <a:cubicBezTo>
                  <a:pt x="1847748" y="2296314"/>
                  <a:pt x="1845614" y="2292758"/>
                  <a:pt x="1844191" y="2288489"/>
                </a:cubicBezTo>
                <a:cubicBezTo>
                  <a:pt x="1852728" y="2282087"/>
                  <a:pt x="1860553" y="2269994"/>
                  <a:pt x="1869801" y="2269994"/>
                </a:cubicBezTo>
                <a:cubicBezTo>
                  <a:pt x="1904658" y="2267859"/>
                  <a:pt x="1940227" y="2269282"/>
                  <a:pt x="1975796" y="2269282"/>
                </a:cubicBezTo>
                <a:close/>
                <a:moveTo>
                  <a:pt x="2938662" y="2269126"/>
                </a:moveTo>
                <a:cubicBezTo>
                  <a:pt x="2984613" y="2266659"/>
                  <a:pt x="3011556" y="2276395"/>
                  <a:pt x="3020092" y="2297737"/>
                </a:cubicBezTo>
                <a:cubicBezTo>
                  <a:pt x="2955358" y="2314099"/>
                  <a:pt x="2897025" y="2304851"/>
                  <a:pt x="2886354" y="2275684"/>
                </a:cubicBezTo>
                <a:cubicBezTo>
                  <a:pt x="2905917" y="2272127"/>
                  <a:pt x="2923346" y="2269949"/>
                  <a:pt x="2938662" y="2269126"/>
                </a:cubicBezTo>
                <a:close/>
                <a:moveTo>
                  <a:pt x="2787184" y="2268237"/>
                </a:moveTo>
                <a:cubicBezTo>
                  <a:pt x="2830867" y="2265103"/>
                  <a:pt x="2865547" y="2276574"/>
                  <a:pt x="2871416" y="2298448"/>
                </a:cubicBezTo>
                <a:cubicBezTo>
                  <a:pt x="2796721" y="2313388"/>
                  <a:pt x="2747636" y="2304851"/>
                  <a:pt x="2741234" y="2276396"/>
                </a:cubicBezTo>
                <a:cubicBezTo>
                  <a:pt x="2757062" y="2271950"/>
                  <a:pt x="2772623" y="2269282"/>
                  <a:pt x="2787184" y="2268237"/>
                </a:cubicBezTo>
                <a:close/>
                <a:moveTo>
                  <a:pt x="1762672" y="2267982"/>
                </a:moveTo>
                <a:cubicBezTo>
                  <a:pt x="1781368" y="2268348"/>
                  <a:pt x="1805955" y="2269638"/>
                  <a:pt x="1838500" y="2271416"/>
                </a:cubicBezTo>
                <a:cubicBezTo>
                  <a:pt x="1825695" y="2284932"/>
                  <a:pt x="1818582" y="2299159"/>
                  <a:pt x="1810757" y="2299871"/>
                </a:cubicBezTo>
                <a:cubicBezTo>
                  <a:pt x="1774476" y="2302005"/>
                  <a:pt x="1737485" y="2301294"/>
                  <a:pt x="1697648" y="2301294"/>
                </a:cubicBezTo>
                <a:cubicBezTo>
                  <a:pt x="1703517" y="2274084"/>
                  <a:pt x="1706585" y="2266881"/>
                  <a:pt x="1762672" y="2267982"/>
                </a:cubicBezTo>
                <a:close/>
                <a:moveTo>
                  <a:pt x="2650212" y="2267904"/>
                </a:moveTo>
                <a:cubicBezTo>
                  <a:pt x="2696996" y="2265770"/>
                  <a:pt x="2716870" y="2274440"/>
                  <a:pt x="2722738" y="2296315"/>
                </a:cubicBezTo>
                <a:cubicBezTo>
                  <a:pt x="2662272" y="2314811"/>
                  <a:pt x="2598248" y="2304852"/>
                  <a:pt x="2593980" y="2273551"/>
                </a:cubicBezTo>
                <a:cubicBezTo>
                  <a:pt x="2616033" y="2270527"/>
                  <a:pt x="2634617" y="2268616"/>
                  <a:pt x="2650212" y="2267904"/>
                </a:cubicBezTo>
                <a:close/>
                <a:moveTo>
                  <a:pt x="1531187" y="2267148"/>
                </a:moveTo>
                <a:cubicBezTo>
                  <a:pt x="1526207" y="2304140"/>
                  <a:pt x="1485659" y="2311253"/>
                  <a:pt x="1396737" y="2291335"/>
                </a:cubicBezTo>
                <a:cubicBezTo>
                  <a:pt x="1435151" y="2250075"/>
                  <a:pt x="1485659" y="2279242"/>
                  <a:pt x="1531187" y="2267148"/>
                </a:cubicBezTo>
                <a:close/>
                <a:moveTo>
                  <a:pt x="1624155" y="2267070"/>
                </a:moveTo>
                <a:cubicBezTo>
                  <a:pt x="1641762" y="2267814"/>
                  <a:pt x="1663325" y="2269815"/>
                  <a:pt x="1689824" y="2272839"/>
                </a:cubicBezTo>
                <a:cubicBezTo>
                  <a:pt x="1677019" y="2284932"/>
                  <a:pt x="1669905" y="2298448"/>
                  <a:pt x="1661369" y="2299159"/>
                </a:cubicBezTo>
                <a:cubicBezTo>
                  <a:pt x="1624377" y="2302005"/>
                  <a:pt x="1587386" y="2300582"/>
                  <a:pt x="1546126" y="2300582"/>
                </a:cubicBezTo>
                <a:cubicBezTo>
                  <a:pt x="1554129" y="2273905"/>
                  <a:pt x="1571336" y="2264835"/>
                  <a:pt x="1624155" y="2267070"/>
                </a:cubicBezTo>
                <a:close/>
                <a:moveTo>
                  <a:pt x="1323955" y="2265914"/>
                </a:moveTo>
                <a:cubicBezTo>
                  <a:pt x="1340094" y="2266659"/>
                  <a:pt x="1359035" y="2268749"/>
                  <a:pt x="1381087" y="2272128"/>
                </a:cubicBezTo>
                <a:cubicBezTo>
                  <a:pt x="1373973" y="2303429"/>
                  <a:pt x="1327023" y="2311965"/>
                  <a:pt x="1245926" y="2297026"/>
                </a:cubicBezTo>
                <a:cubicBezTo>
                  <a:pt x="1252329" y="2273550"/>
                  <a:pt x="1275537" y="2263680"/>
                  <a:pt x="1323955" y="2265914"/>
                </a:cubicBezTo>
                <a:close/>
                <a:moveTo>
                  <a:pt x="1080888" y="2265725"/>
                </a:moveTo>
                <a:cubicBezTo>
                  <a:pt x="1071640" y="2302717"/>
                  <a:pt x="1016865" y="2311965"/>
                  <a:pt x="935056" y="2292047"/>
                </a:cubicBezTo>
                <a:cubicBezTo>
                  <a:pt x="981296" y="2247229"/>
                  <a:pt x="1033937" y="2279953"/>
                  <a:pt x="1080888" y="2265725"/>
                </a:cubicBezTo>
                <a:close/>
                <a:moveTo>
                  <a:pt x="1176634" y="2265592"/>
                </a:moveTo>
                <a:cubicBezTo>
                  <a:pt x="1192440" y="2266392"/>
                  <a:pt x="1210535" y="2268571"/>
                  <a:pt x="1230987" y="2272128"/>
                </a:cubicBezTo>
                <a:cubicBezTo>
                  <a:pt x="1221028" y="2302717"/>
                  <a:pt x="1164829" y="2311965"/>
                  <a:pt x="1094403" y="2295603"/>
                </a:cubicBezTo>
                <a:cubicBezTo>
                  <a:pt x="1102406" y="2273194"/>
                  <a:pt x="1129216" y="2263191"/>
                  <a:pt x="1176634" y="2265592"/>
                </a:cubicBezTo>
                <a:close/>
                <a:moveTo>
                  <a:pt x="853248" y="2230156"/>
                </a:moveTo>
                <a:cubicBezTo>
                  <a:pt x="828350" y="2230156"/>
                  <a:pt x="812699" y="2236559"/>
                  <a:pt x="798474" y="2258611"/>
                </a:cubicBezTo>
                <a:cubicBezTo>
                  <a:pt x="717377" y="2385236"/>
                  <a:pt x="634147" y="2511149"/>
                  <a:pt x="552338" y="2637062"/>
                </a:cubicBezTo>
                <a:cubicBezTo>
                  <a:pt x="545936" y="2647021"/>
                  <a:pt x="540956" y="2656980"/>
                  <a:pt x="533843" y="2668362"/>
                </a:cubicBezTo>
                <a:cubicBezTo>
                  <a:pt x="1654255" y="2668362"/>
                  <a:pt x="2770400" y="2668362"/>
                  <a:pt x="3892237" y="2668362"/>
                </a:cubicBezTo>
                <a:cubicBezTo>
                  <a:pt x="3882990" y="2653424"/>
                  <a:pt x="3878721" y="2644887"/>
                  <a:pt x="3872319" y="2636351"/>
                </a:cubicBezTo>
                <a:cubicBezTo>
                  <a:pt x="3786242" y="2511860"/>
                  <a:pt x="3698744" y="2388081"/>
                  <a:pt x="3613379" y="2262879"/>
                </a:cubicBezTo>
                <a:cubicBezTo>
                  <a:pt x="3597729" y="2240115"/>
                  <a:pt x="3581367" y="2233002"/>
                  <a:pt x="3555046" y="2233002"/>
                </a:cubicBezTo>
                <a:cubicBezTo>
                  <a:pt x="2654447" y="2233002"/>
                  <a:pt x="1753847" y="2231579"/>
                  <a:pt x="853248" y="2230156"/>
                </a:cubicBezTo>
                <a:close/>
                <a:moveTo>
                  <a:pt x="902332" y="2100686"/>
                </a:moveTo>
                <a:cubicBezTo>
                  <a:pt x="1571024" y="2106377"/>
                  <a:pt x="2239004" y="2109934"/>
                  <a:pt x="2907696" y="2114203"/>
                </a:cubicBezTo>
                <a:cubicBezTo>
                  <a:pt x="3136758" y="2115625"/>
                  <a:pt x="3365109" y="2117759"/>
                  <a:pt x="3594171" y="2119182"/>
                </a:cubicBezTo>
                <a:cubicBezTo>
                  <a:pt x="3616224" y="2119182"/>
                  <a:pt x="3629029" y="2124873"/>
                  <a:pt x="3636143" y="2146214"/>
                </a:cubicBezTo>
                <a:cubicBezTo>
                  <a:pt x="3640411" y="2158308"/>
                  <a:pt x="3648947" y="2168978"/>
                  <a:pt x="3656061" y="2179649"/>
                </a:cubicBezTo>
                <a:cubicBezTo>
                  <a:pt x="3893660" y="2522531"/>
                  <a:pt x="4129836" y="2866124"/>
                  <a:pt x="4368858" y="3207584"/>
                </a:cubicBezTo>
                <a:cubicBezTo>
                  <a:pt x="4403715" y="3257380"/>
                  <a:pt x="4401581" y="3301486"/>
                  <a:pt x="4378105" y="3349859"/>
                </a:cubicBezTo>
                <a:cubicBezTo>
                  <a:pt x="4344671" y="3419573"/>
                  <a:pt x="4284916" y="3451585"/>
                  <a:pt x="4208798" y="3453008"/>
                </a:cubicBezTo>
                <a:cubicBezTo>
                  <a:pt x="4122011" y="3453719"/>
                  <a:pt x="4035935" y="3453008"/>
                  <a:pt x="3949147" y="3453008"/>
                </a:cubicBezTo>
                <a:cubicBezTo>
                  <a:pt x="3365109" y="3453008"/>
                  <a:pt x="2780360" y="3453008"/>
                  <a:pt x="2196322" y="3453008"/>
                </a:cubicBezTo>
                <a:cubicBezTo>
                  <a:pt x="1530476" y="3453008"/>
                  <a:pt x="863918" y="3453008"/>
                  <a:pt x="198074" y="3453008"/>
                </a:cubicBezTo>
                <a:cubicBezTo>
                  <a:pt x="100616" y="3453008"/>
                  <a:pt x="26633" y="3403923"/>
                  <a:pt x="8137" y="3319270"/>
                </a:cubicBezTo>
                <a:cubicBezTo>
                  <a:pt x="-6091" y="3255957"/>
                  <a:pt x="-5379" y="3196202"/>
                  <a:pt x="40861" y="3136447"/>
                </a:cubicBezTo>
                <a:cubicBezTo>
                  <a:pt x="291975" y="2814905"/>
                  <a:pt x="538111" y="2490519"/>
                  <a:pt x="785669" y="2166844"/>
                </a:cubicBezTo>
                <a:cubicBezTo>
                  <a:pt x="789226" y="2161864"/>
                  <a:pt x="794917" y="2157596"/>
                  <a:pt x="796340" y="2152617"/>
                </a:cubicBezTo>
                <a:cubicBezTo>
                  <a:pt x="812699" y="2096418"/>
                  <a:pt x="855382" y="2100686"/>
                  <a:pt x="902332" y="2100686"/>
                </a:cubicBezTo>
                <a:close/>
                <a:moveTo>
                  <a:pt x="945015" y="186380"/>
                </a:moveTo>
                <a:cubicBezTo>
                  <a:pt x="886682" y="186380"/>
                  <a:pt x="875300" y="198473"/>
                  <a:pt x="875300" y="258228"/>
                </a:cubicBezTo>
                <a:cubicBezTo>
                  <a:pt x="875300" y="759036"/>
                  <a:pt x="875300" y="1259132"/>
                  <a:pt x="875300" y="1759228"/>
                </a:cubicBezTo>
                <a:cubicBezTo>
                  <a:pt x="875300" y="1825385"/>
                  <a:pt x="885971" y="1836056"/>
                  <a:pt x="950706" y="1836056"/>
                </a:cubicBezTo>
                <a:cubicBezTo>
                  <a:pt x="1501310" y="1836056"/>
                  <a:pt x="2051202" y="1836056"/>
                  <a:pt x="2601805" y="1836056"/>
                </a:cubicBezTo>
                <a:cubicBezTo>
                  <a:pt x="2891334" y="1836056"/>
                  <a:pt x="3180863" y="1836056"/>
                  <a:pt x="3470393" y="1836056"/>
                </a:cubicBezTo>
                <a:cubicBezTo>
                  <a:pt x="3535127" y="1836056"/>
                  <a:pt x="3545798" y="1825385"/>
                  <a:pt x="3545798" y="1759228"/>
                </a:cubicBezTo>
                <a:cubicBezTo>
                  <a:pt x="3545798" y="1258421"/>
                  <a:pt x="3545798" y="758324"/>
                  <a:pt x="3545798" y="258228"/>
                </a:cubicBezTo>
                <a:cubicBezTo>
                  <a:pt x="3545798" y="198473"/>
                  <a:pt x="3534416" y="186380"/>
                  <a:pt x="3476084" y="186380"/>
                </a:cubicBezTo>
                <a:cubicBezTo>
                  <a:pt x="3043568" y="186380"/>
                  <a:pt x="2611764" y="186380"/>
                  <a:pt x="2179961" y="186380"/>
                </a:cubicBezTo>
                <a:cubicBezTo>
                  <a:pt x="1768075" y="186380"/>
                  <a:pt x="1356901" y="186380"/>
                  <a:pt x="945015" y="186380"/>
                </a:cubicBezTo>
                <a:close/>
                <a:moveTo>
                  <a:pt x="884548" y="0"/>
                </a:moveTo>
                <a:cubicBezTo>
                  <a:pt x="1332003" y="0"/>
                  <a:pt x="1778746" y="0"/>
                  <a:pt x="2226200" y="711"/>
                </a:cubicBezTo>
                <a:cubicBezTo>
                  <a:pt x="2662983" y="0"/>
                  <a:pt x="3099767" y="0"/>
                  <a:pt x="3536550" y="0"/>
                </a:cubicBezTo>
                <a:cubicBezTo>
                  <a:pt x="3614801" y="0"/>
                  <a:pt x="3653215" y="36992"/>
                  <a:pt x="3653215" y="114531"/>
                </a:cubicBezTo>
                <a:cubicBezTo>
                  <a:pt x="3653927" y="704971"/>
                  <a:pt x="3653927" y="1294700"/>
                  <a:pt x="3653927" y="1885852"/>
                </a:cubicBezTo>
                <a:cubicBezTo>
                  <a:pt x="3653927" y="1962681"/>
                  <a:pt x="3614090" y="2001806"/>
                  <a:pt x="3537262" y="2001806"/>
                </a:cubicBezTo>
                <a:cubicBezTo>
                  <a:pt x="3119685" y="2001806"/>
                  <a:pt x="2701397" y="2001806"/>
                  <a:pt x="2283821" y="2001806"/>
                </a:cubicBezTo>
                <a:cubicBezTo>
                  <a:pt x="1817160" y="2001806"/>
                  <a:pt x="1351210" y="2001806"/>
                  <a:pt x="884548" y="2001806"/>
                </a:cubicBezTo>
                <a:cubicBezTo>
                  <a:pt x="807722" y="2001806"/>
                  <a:pt x="767885" y="1962681"/>
                  <a:pt x="767885" y="1885852"/>
                </a:cubicBezTo>
                <a:cubicBezTo>
                  <a:pt x="767885" y="1295411"/>
                  <a:pt x="767885" y="704971"/>
                  <a:pt x="767885" y="114531"/>
                </a:cubicBezTo>
                <a:cubicBezTo>
                  <a:pt x="767885" y="36992"/>
                  <a:pt x="806299" y="0"/>
                  <a:pt x="884548" y="0"/>
                </a:cubicBezTo>
                <a:close/>
              </a:path>
            </a:pathLst>
          </a:custGeom>
          <a:solidFill>
            <a:schemeClr val="accent1"/>
          </a:solidFill>
          <a:ln w="9525" cap="flat">
            <a:noFill/>
            <a:prstDash val="solid"/>
            <a:miter/>
          </a:ln>
        </p:spPr>
        <p:txBody>
          <a:bodyPr rtlCol="0" anchor="ctr"/>
          <a:lstStyle/>
          <a:p>
            <a:endParaRPr lang="en-US"/>
          </a:p>
        </p:txBody>
      </p:sp>
      <p:grpSp>
        <p:nvGrpSpPr>
          <p:cNvPr id="101" name="Group 100">
            <a:extLst>
              <a:ext uri="{FF2B5EF4-FFF2-40B4-BE49-F238E27FC236}">
                <a16:creationId xmlns:a16="http://schemas.microsoft.com/office/drawing/2014/main" id="{856241FC-0386-438E-989B-3432191E237A}"/>
              </a:ext>
            </a:extLst>
          </p:cNvPr>
          <p:cNvGrpSpPr/>
          <p:nvPr/>
        </p:nvGrpSpPr>
        <p:grpSpPr>
          <a:xfrm>
            <a:off x="1985606" y="2767224"/>
            <a:ext cx="2101495" cy="855818"/>
            <a:chOff x="6484672" y="2318645"/>
            <a:chExt cx="2188230" cy="891140"/>
          </a:xfrm>
        </p:grpSpPr>
        <p:sp>
          <p:nvSpPr>
            <p:cNvPr id="102" name="Oval 21">
              <a:extLst>
                <a:ext uri="{FF2B5EF4-FFF2-40B4-BE49-F238E27FC236}">
                  <a16:creationId xmlns:a16="http://schemas.microsoft.com/office/drawing/2014/main" id="{17067C53-CCCE-4A51-BC9C-2A8FC9185A0A}"/>
                </a:ext>
              </a:extLst>
            </p:cNvPr>
            <p:cNvSpPr>
              <a:spLocks noChangeAspect="1"/>
            </p:cNvSpPr>
            <p:nvPr/>
          </p:nvSpPr>
          <p:spPr>
            <a:xfrm>
              <a:off x="7789142" y="2318645"/>
              <a:ext cx="883760" cy="89114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3" name="Freeform: Shape 102">
              <a:extLst>
                <a:ext uri="{FF2B5EF4-FFF2-40B4-BE49-F238E27FC236}">
                  <a16:creationId xmlns:a16="http://schemas.microsoft.com/office/drawing/2014/main" id="{F0ECBF6C-8333-43AE-835F-8FB175392E59}"/>
                </a:ext>
              </a:extLst>
            </p:cNvPr>
            <p:cNvSpPr/>
            <p:nvPr/>
          </p:nvSpPr>
          <p:spPr>
            <a:xfrm>
              <a:off x="6484672" y="2318645"/>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2E897A45-6F26-4CF9-9DD9-2E528F2D8119}"/>
                </a:ext>
              </a:extLst>
            </p:cNvPr>
            <p:cNvSpPr/>
            <p:nvPr/>
          </p:nvSpPr>
          <p:spPr>
            <a:xfrm>
              <a:off x="7231491" y="2339482"/>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FB9659BF-545F-4398-93C6-0B7DE14CDA33}"/>
              </a:ext>
            </a:extLst>
          </p:cNvPr>
          <p:cNvGrpSpPr/>
          <p:nvPr/>
        </p:nvGrpSpPr>
        <p:grpSpPr>
          <a:xfrm>
            <a:off x="3551703" y="1568606"/>
            <a:ext cx="2952201" cy="3058907"/>
            <a:chOff x="3551703" y="1568606"/>
            <a:chExt cx="2952201" cy="3058907"/>
          </a:xfrm>
        </p:grpSpPr>
        <p:sp>
          <p:nvSpPr>
            <p:cNvPr id="96" name="Oval 95">
              <a:extLst>
                <a:ext uri="{FF2B5EF4-FFF2-40B4-BE49-F238E27FC236}">
                  <a16:creationId xmlns:a16="http://schemas.microsoft.com/office/drawing/2014/main" id="{E60497C3-7036-429C-8670-F5428D66F7A6}"/>
                </a:ext>
              </a:extLst>
            </p:cNvPr>
            <p:cNvSpPr/>
            <p:nvPr/>
          </p:nvSpPr>
          <p:spPr>
            <a:xfrm>
              <a:off x="3571959" y="1571134"/>
              <a:ext cx="2392181" cy="2392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CC3E0C7A-4D5A-4398-911D-F665F183909E}"/>
                </a:ext>
              </a:extLst>
            </p:cNvPr>
            <p:cNvSpPr/>
            <p:nvPr/>
          </p:nvSpPr>
          <p:spPr>
            <a:xfrm>
              <a:off x="3551703" y="1568606"/>
              <a:ext cx="2952201" cy="3058907"/>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2">
                <a:lumMod val="50000"/>
              </a:schemeClr>
            </a:solidFill>
            <a:ln w="9525" cap="flat">
              <a:noFill/>
              <a:prstDash val="solid"/>
              <a:miter/>
            </a:ln>
          </p:spPr>
          <p:txBody>
            <a:bodyPr rtlCol="0" anchor="ctr"/>
            <a:lstStyle/>
            <a:p>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968256" y="887814"/>
            <a:ext cx="11573197" cy="724247"/>
          </a:xfrm>
          <a:prstGeom prst="rect">
            <a:avLst/>
          </a:prstGeom>
        </p:spPr>
        <p:txBody>
          <a:bodyPr/>
          <a:lstStyle/>
          <a:p>
            <a:pPr algn="just"/>
            <a:r>
              <a:rPr lang="id-ID" sz="4000" dirty="0" smtClean="0"/>
              <a:t>Meningkatkan Kinerja Team dalam</a:t>
            </a:r>
          </a:p>
          <a:p>
            <a:pPr algn="just"/>
            <a:r>
              <a:rPr lang="id-ID" sz="4000" dirty="0" smtClean="0"/>
              <a:t>Komunikasi</a:t>
            </a:r>
            <a:endParaRPr lang="en-US" sz="4000" dirty="0"/>
          </a:p>
        </p:txBody>
      </p:sp>
      <p:sp>
        <p:nvSpPr>
          <p:cNvPr id="100" name="Freeform: Shape 99">
            <a:extLst>
              <a:ext uri="{FF2B5EF4-FFF2-40B4-BE49-F238E27FC236}">
                <a16:creationId xmlns:a16="http://schemas.microsoft.com/office/drawing/2014/main" id="{EEA4DBE2-FDB1-4B1A-A06E-D5CCA0919F56}"/>
              </a:ext>
            </a:extLst>
          </p:cNvPr>
          <p:cNvSpPr/>
          <p:nvPr/>
        </p:nvSpPr>
        <p:spPr>
          <a:xfrm>
            <a:off x="4518773" y="1878460"/>
            <a:ext cx="527010" cy="1645818"/>
          </a:xfrm>
          <a:custGeom>
            <a:avLst/>
            <a:gdLst>
              <a:gd name="connsiteX0" fmla="*/ 50093 w 527010"/>
              <a:gd name="connsiteY0" fmla="*/ 592985 h 1645818"/>
              <a:gd name="connsiteX1" fmla="*/ 481185 w 527010"/>
              <a:gd name="connsiteY1" fmla="*/ 592985 h 1645818"/>
              <a:gd name="connsiteX2" fmla="*/ 481185 w 527010"/>
              <a:gd name="connsiteY2" fmla="*/ 1645818 h 1645818"/>
              <a:gd name="connsiteX3" fmla="*/ 50093 w 527010"/>
              <a:gd name="connsiteY3" fmla="*/ 1645818 h 1645818"/>
              <a:gd name="connsiteX4" fmla="*/ 50093 w 527010"/>
              <a:gd name="connsiteY4" fmla="*/ 592985 h 1645818"/>
              <a:gd name="connsiteX5" fmla="*/ 263505 w 527010"/>
              <a:gd name="connsiteY5" fmla="*/ 0 h 1645818"/>
              <a:gd name="connsiteX6" fmla="*/ 527010 w 527010"/>
              <a:gd name="connsiteY6" fmla="*/ 263505 h 1645818"/>
              <a:gd name="connsiteX7" fmla="*/ 263505 w 527010"/>
              <a:gd name="connsiteY7" fmla="*/ 527010 h 1645818"/>
              <a:gd name="connsiteX8" fmla="*/ 0 w 527010"/>
              <a:gd name="connsiteY8" fmla="*/ 263505 h 1645818"/>
              <a:gd name="connsiteX9" fmla="*/ 263505 w 527010"/>
              <a:gd name="connsiteY9" fmla="*/ 0 h 164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7010" h="1645818">
                <a:moveTo>
                  <a:pt x="50093" y="592985"/>
                </a:moveTo>
                <a:cubicBezTo>
                  <a:pt x="193791" y="592985"/>
                  <a:pt x="336065" y="592985"/>
                  <a:pt x="481185" y="592985"/>
                </a:cubicBezTo>
                <a:cubicBezTo>
                  <a:pt x="481185" y="943692"/>
                  <a:pt x="481185" y="1293688"/>
                  <a:pt x="481185" y="1645818"/>
                </a:cubicBezTo>
                <a:cubicBezTo>
                  <a:pt x="338911" y="1645818"/>
                  <a:pt x="195925" y="1645818"/>
                  <a:pt x="50093" y="1645818"/>
                </a:cubicBezTo>
                <a:cubicBezTo>
                  <a:pt x="50093" y="1292977"/>
                  <a:pt x="50093" y="944404"/>
                  <a:pt x="50093" y="592985"/>
                </a:cubicBezTo>
                <a:close/>
                <a:moveTo>
                  <a:pt x="263505" y="0"/>
                </a:moveTo>
                <a:cubicBezTo>
                  <a:pt x="409035" y="0"/>
                  <a:pt x="527010" y="117975"/>
                  <a:pt x="527010" y="263505"/>
                </a:cubicBezTo>
                <a:cubicBezTo>
                  <a:pt x="527010" y="409035"/>
                  <a:pt x="409035" y="527010"/>
                  <a:pt x="263505" y="527010"/>
                </a:cubicBezTo>
                <a:cubicBezTo>
                  <a:pt x="117975" y="527010"/>
                  <a:pt x="0" y="409035"/>
                  <a:pt x="0" y="263505"/>
                </a:cubicBezTo>
                <a:cubicBezTo>
                  <a:pt x="0" y="117975"/>
                  <a:pt x="117975" y="0"/>
                  <a:pt x="263505" y="0"/>
                </a:cubicBez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4AAE9F5-2507-4FD8-BC27-5FA942D19AA0}"/>
              </a:ext>
            </a:extLst>
          </p:cNvPr>
          <p:cNvSpPr>
            <a:spLocks noChangeAspect="1"/>
          </p:cNvSpPr>
          <p:nvPr/>
        </p:nvSpPr>
        <p:spPr>
          <a:xfrm>
            <a:off x="3699511" y="2423423"/>
            <a:ext cx="799244" cy="1190400"/>
          </a:xfrm>
          <a:custGeom>
            <a:avLst/>
            <a:gdLst>
              <a:gd name="connsiteX0" fmla="*/ 799244 w 799244"/>
              <a:gd name="connsiteY0" fmla="*/ 290618 h 1190400"/>
              <a:gd name="connsiteX1" fmla="*/ 797417 w 799244"/>
              <a:gd name="connsiteY1" fmla="*/ 297434 h 1190400"/>
              <a:gd name="connsiteX2" fmla="*/ 795560 w 799244"/>
              <a:gd name="connsiteY2" fmla="*/ 294569 h 1190400"/>
              <a:gd name="connsiteX3" fmla="*/ 208851 w 799244"/>
              <a:gd name="connsiteY3" fmla="*/ 244094 h 1190400"/>
              <a:gd name="connsiteX4" fmla="*/ 283732 w 799244"/>
              <a:gd name="connsiteY4" fmla="*/ 256281 h 1190400"/>
              <a:gd name="connsiteX5" fmla="*/ 548572 w 799244"/>
              <a:gd name="connsiteY5" fmla="*/ 714996 h 1190400"/>
              <a:gd name="connsiteX6" fmla="*/ 238294 w 799244"/>
              <a:gd name="connsiteY6" fmla="*/ 989139 h 1190400"/>
              <a:gd name="connsiteX7" fmla="*/ 203917 w 799244"/>
              <a:gd name="connsiteY7" fmla="*/ 990486 h 1190400"/>
              <a:gd name="connsiteX8" fmla="*/ 184626 w 799244"/>
              <a:gd name="connsiteY8" fmla="*/ 967105 h 1190400"/>
              <a:gd name="connsiteX9" fmla="*/ 130477 w 799244"/>
              <a:gd name="connsiteY9" fmla="*/ 877973 h 1190400"/>
              <a:gd name="connsiteX10" fmla="*/ 103899 w 799244"/>
              <a:gd name="connsiteY10" fmla="*/ 822800 h 1190400"/>
              <a:gd name="connsiteX11" fmla="*/ 129349 w 799244"/>
              <a:gd name="connsiteY11" fmla="*/ 832445 h 1190400"/>
              <a:gd name="connsiteX12" fmla="*/ 401181 w 799244"/>
              <a:gd name="connsiteY12" fmla="*/ 675504 h 1190400"/>
              <a:gd name="connsiteX13" fmla="*/ 244239 w 799244"/>
              <a:gd name="connsiteY13" fmla="*/ 403672 h 1190400"/>
              <a:gd name="connsiteX14" fmla="*/ 11615 w 799244"/>
              <a:gd name="connsiteY14" fmla="*/ 481679 h 1190400"/>
              <a:gd name="connsiteX15" fmla="*/ 7988 w 799244"/>
              <a:gd name="connsiteY15" fmla="*/ 488980 h 1190400"/>
              <a:gd name="connsiteX16" fmla="*/ 5582 w 799244"/>
              <a:gd name="connsiteY16" fmla="*/ 473213 h 1190400"/>
              <a:gd name="connsiteX17" fmla="*/ 0 w 799244"/>
              <a:gd name="connsiteY17" fmla="*/ 362682 h 1190400"/>
              <a:gd name="connsiteX18" fmla="*/ 3577 w 799244"/>
              <a:gd name="connsiteY18" fmla="*/ 291848 h 1190400"/>
              <a:gd name="connsiteX19" fmla="*/ 64903 w 799244"/>
              <a:gd name="connsiteY19" fmla="*/ 263867 h 1190400"/>
              <a:gd name="connsiteX20" fmla="*/ 208851 w 799244"/>
              <a:gd name="connsiteY20" fmla="*/ 244094 h 1190400"/>
              <a:gd name="connsiteX21" fmla="*/ 256604 w 799244"/>
              <a:gd name="connsiteY21" fmla="*/ 0 h 1190400"/>
              <a:gd name="connsiteX22" fmla="*/ 435367 w 799244"/>
              <a:gd name="connsiteY22" fmla="*/ 47899 h 1190400"/>
              <a:gd name="connsiteX23" fmla="*/ 432805 w 799244"/>
              <a:gd name="connsiteY23" fmla="*/ 200152 h 1190400"/>
              <a:gd name="connsiteX24" fmla="*/ 428129 w 799244"/>
              <a:gd name="connsiteY24" fmla="*/ 198899 h 1190400"/>
              <a:gd name="connsiteX25" fmla="*/ 529793 w 799244"/>
              <a:gd name="connsiteY25" fmla="*/ 277814 h 1190400"/>
              <a:gd name="connsiteX26" fmla="*/ 665336 w 799244"/>
              <a:gd name="connsiteY26" fmla="*/ 244111 h 1190400"/>
              <a:gd name="connsiteX27" fmla="*/ 752221 w 799244"/>
              <a:gd name="connsiteY27" fmla="*/ 407517 h 1190400"/>
              <a:gd name="connsiteX28" fmla="*/ 655642 w 799244"/>
              <a:gd name="connsiteY28" fmla="*/ 494588 h 1190400"/>
              <a:gd name="connsiteX29" fmla="*/ 671407 w 799244"/>
              <a:gd name="connsiteY29" fmla="*/ 631799 h 1190400"/>
              <a:gd name="connsiteX30" fmla="*/ 792040 w 799244"/>
              <a:gd name="connsiteY30" fmla="*/ 698766 h 1190400"/>
              <a:gd name="connsiteX31" fmla="*/ 744140 w 799244"/>
              <a:gd name="connsiteY31" fmla="*/ 877529 h 1190400"/>
              <a:gd name="connsiteX32" fmla="*/ 597759 w 799244"/>
              <a:gd name="connsiteY32" fmla="*/ 875067 h 1190400"/>
              <a:gd name="connsiteX33" fmla="*/ 531703 w 799244"/>
              <a:gd name="connsiteY33" fmla="*/ 958779 h 1190400"/>
              <a:gd name="connsiteX34" fmla="*/ 579776 w 799244"/>
              <a:gd name="connsiteY34" fmla="*/ 1084249 h 1190400"/>
              <a:gd name="connsiteX35" fmla="*/ 428177 w 799244"/>
              <a:gd name="connsiteY35" fmla="*/ 1190400 h 1190400"/>
              <a:gd name="connsiteX36" fmla="*/ 313190 w 799244"/>
              <a:gd name="connsiteY36" fmla="*/ 1090572 h 1190400"/>
              <a:gd name="connsiteX37" fmla="*/ 327183 w 799244"/>
              <a:gd name="connsiteY37" fmla="*/ 1080774 h 1190400"/>
              <a:gd name="connsiteX38" fmla="*/ 286308 w 799244"/>
              <a:gd name="connsiteY38" fmla="*/ 1090345 h 1190400"/>
              <a:gd name="connsiteX39" fmla="*/ 247794 w 799244"/>
              <a:gd name="connsiteY39" fmla="*/ 1043665 h 1190400"/>
              <a:gd name="connsiteX40" fmla="*/ 326743 w 799244"/>
              <a:gd name="connsiteY40" fmla="*/ 1024722 h 1190400"/>
              <a:gd name="connsiteX41" fmla="*/ 602169 w 799244"/>
              <a:gd name="connsiteY41" fmla="*/ 729358 h 1190400"/>
              <a:gd name="connsiteX42" fmla="*/ 298093 w 799244"/>
              <a:gd name="connsiteY42" fmla="*/ 202684 h 1190400"/>
              <a:gd name="connsiteX43" fmla="*/ 46845 w 799244"/>
              <a:gd name="connsiteY43" fmla="*/ 211394 h 1190400"/>
              <a:gd name="connsiteX44" fmla="*/ 9179 w 799244"/>
              <a:gd name="connsiteY44" fmla="*/ 228580 h 1190400"/>
              <a:gd name="connsiteX45" fmla="*/ 21963 w 799244"/>
              <a:gd name="connsiteY45" fmla="*/ 144814 h 1190400"/>
              <a:gd name="connsiteX46" fmla="*/ 26554 w 799244"/>
              <a:gd name="connsiteY46" fmla="*/ 126959 h 1190400"/>
              <a:gd name="connsiteX47" fmla="*/ 53569 w 799244"/>
              <a:gd name="connsiteY47" fmla="*/ 153014 h 1190400"/>
              <a:gd name="connsiteX48" fmla="*/ 52467 w 799244"/>
              <a:gd name="connsiteY48" fmla="*/ 153702 h 1190400"/>
              <a:gd name="connsiteX49" fmla="*/ 187371 w 799244"/>
              <a:gd name="connsiteY49" fmla="*/ 134388 h 1190400"/>
              <a:gd name="connsiteX50" fmla="*/ 182695 w 799244"/>
              <a:gd name="connsiteY50" fmla="*/ 133135 h 11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99244" h="1190400">
                <a:moveTo>
                  <a:pt x="799244" y="290618"/>
                </a:moveTo>
                <a:lnTo>
                  <a:pt x="797417" y="297434"/>
                </a:lnTo>
                <a:lnTo>
                  <a:pt x="795560" y="294569"/>
                </a:lnTo>
                <a:close/>
                <a:moveTo>
                  <a:pt x="208851" y="244094"/>
                </a:moveTo>
                <a:cubicBezTo>
                  <a:pt x="233694" y="245585"/>
                  <a:pt x="258756" y="249588"/>
                  <a:pt x="283732" y="256281"/>
                </a:cubicBezTo>
                <a:cubicBezTo>
                  <a:pt x="483536" y="309818"/>
                  <a:pt x="602109" y="515192"/>
                  <a:pt x="548572" y="714996"/>
                </a:cubicBezTo>
                <a:cubicBezTo>
                  <a:pt x="508419" y="864850"/>
                  <a:pt x="382857" y="969010"/>
                  <a:pt x="238294" y="989139"/>
                </a:cubicBezTo>
                <a:lnTo>
                  <a:pt x="203917" y="990486"/>
                </a:lnTo>
                <a:lnTo>
                  <a:pt x="184626" y="967105"/>
                </a:lnTo>
                <a:cubicBezTo>
                  <a:pt x="165199" y="938349"/>
                  <a:pt x="147119" y="908608"/>
                  <a:pt x="130477" y="877973"/>
                </a:cubicBezTo>
                <a:lnTo>
                  <a:pt x="103899" y="822800"/>
                </a:lnTo>
                <a:lnTo>
                  <a:pt x="129349" y="832445"/>
                </a:lnTo>
                <a:cubicBezTo>
                  <a:pt x="247752" y="864171"/>
                  <a:pt x="369455" y="793906"/>
                  <a:pt x="401181" y="675504"/>
                </a:cubicBezTo>
                <a:cubicBezTo>
                  <a:pt x="432907" y="557101"/>
                  <a:pt x="362642" y="435397"/>
                  <a:pt x="244239" y="403672"/>
                </a:cubicBezTo>
                <a:cubicBezTo>
                  <a:pt x="155437" y="379877"/>
                  <a:pt x="64778" y="413453"/>
                  <a:pt x="11615" y="481679"/>
                </a:cubicBezTo>
                <a:lnTo>
                  <a:pt x="7988" y="488980"/>
                </a:lnTo>
                <a:lnTo>
                  <a:pt x="5582" y="473213"/>
                </a:lnTo>
                <a:cubicBezTo>
                  <a:pt x="1891" y="436871"/>
                  <a:pt x="0" y="399997"/>
                  <a:pt x="0" y="362682"/>
                </a:cubicBezTo>
                <a:lnTo>
                  <a:pt x="3577" y="291848"/>
                </a:lnTo>
                <a:lnTo>
                  <a:pt x="64903" y="263867"/>
                </a:lnTo>
                <a:cubicBezTo>
                  <a:pt x="110365" y="248176"/>
                  <a:pt x="159167" y="241112"/>
                  <a:pt x="208851" y="244094"/>
                </a:cubicBezTo>
                <a:close/>
                <a:moveTo>
                  <a:pt x="256604" y="0"/>
                </a:moveTo>
                <a:lnTo>
                  <a:pt x="435367" y="47899"/>
                </a:lnTo>
                <a:lnTo>
                  <a:pt x="432805" y="200152"/>
                </a:lnTo>
                <a:lnTo>
                  <a:pt x="428129" y="198899"/>
                </a:lnTo>
                <a:cubicBezTo>
                  <a:pt x="466230" y="220342"/>
                  <a:pt x="500666" y="246635"/>
                  <a:pt x="529793" y="277814"/>
                </a:cubicBezTo>
                <a:lnTo>
                  <a:pt x="665336" y="244111"/>
                </a:lnTo>
                <a:lnTo>
                  <a:pt x="752221" y="407517"/>
                </a:lnTo>
                <a:lnTo>
                  <a:pt x="655642" y="494588"/>
                </a:lnTo>
                <a:cubicBezTo>
                  <a:pt x="667749" y="538685"/>
                  <a:pt x="673455" y="584861"/>
                  <a:pt x="671407" y="631799"/>
                </a:cubicBezTo>
                <a:lnTo>
                  <a:pt x="792040" y="698766"/>
                </a:lnTo>
                <a:lnTo>
                  <a:pt x="744140" y="877529"/>
                </a:lnTo>
                <a:lnTo>
                  <a:pt x="597759" y="875067"/>
                </a:lnTo>
                <a:cubicBezTo>
                  <a:pt x="579252" y="905991"/>
                  <a:pt x="556828" y="933881"/>
                  <a:pt x="531703" y="958779"/>
                </a:cubicBezTo>
                <a:lnTo>
                  <a:pt x="579776" y="1084249"/>
                </a:lnTo>
                <a:lnTo>
                  <a:pt x="428177" y="1190400"/>
                </a:lnTo>
                <a:lnTo>
                  <a:pt x="313190" y="1090572"/>
                </a:lnTo>
                <a:lnTo>
                  <a:pt x="327183" y="1080774"/>
                </a:lnTo>
                <a:lnTo>
                  <a:pt x="286308" y="1090345"/>
                </a:lnTo>
                <a:lnTo>
                  <a:pt x="247794" y="1043665"/>
                </a:lnTo>
                <a:lnTo>
                  <a:pt x="326743" y="1024722"/>
                </a:lnTo>
                <a:cubicBezTo>
                  <a:pt x="457234" y="979682"/>
                  <a:pt x="563750" y="872736"/>
                  <a:pt x="602169" y="729358"/>
                </a:cubicBezTo>
                <a:cubicBezTo>
                  <a:pt x="663637" y="499952"/>
                  <a:pt x="527498" y="264153"/>
                  <a:pt x="298093" y="202684"/>
                </a:cubicBezTo>
                <a:cubicBezTo>
                  <a:pt x="212066" y="179633"/>
                  <a:pt x="125140" y="184371"/>
                  <a:pt x="46845" y="211394"/>
                </a:cubicBezTo>
                <a:lnTo>
                  <a:pt x="9179" y="228580"/>
                </a:lnTo>
                <a:lnTo>
                  <a:pt x="21963" y="144814"/>
                </a:lnTo>
                <a:lnTo>
                  <a:pt x="26554" y="126959"/>
                </a:lnTo>
                <a:lnTo>
                  <a:pt x="53569" y="153014"/>
                </a:lnTo>
                <a:lnTo>
                  <a:pt x="52467" y="153702"/>
                </a:lnTo>
                <a:cubicBezTo>
                  <a:pt x="95554" y="140146"/>
                  <a:pt x="141043" y="133879"/>
                  <a:pt x="187371" y="134388"/>
                </a:cubicBezTo>
                <a:lnTo>
                  <a:pt x="182695" y="133135"/>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8" name="TextBox 107">
            <a:extLst>
              <a:ext uri="{FF2B5EF4-FFF2-40B4-BE49-F238E27FC236}">
                <a16:creationId xmlns:a16="http://schemas.microsoft.com/office/drawing/2014/main" id="{D9F06AB3-0F05-4BA8-84F8-968F6B38F4F6}"/>
              </a:ext>
            </a:extLst>
          </p:cNvPr>
          <p:cNvSpPr txBox="1"/>
          <p:nvPr/>
        </p:nvSpPr>
        <p:spPr>
          <a:xfrm>
            <a:off x="6754855" y="1859828"/>
            <a:ext cx="878954"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85</a:t>
            </a:r>
            <a:r>
              <a:rPr lang="en-US" altLang="ko-KR" b="1" dirty="0">
                <a:solidFill>
                  <a:schemeClr val="accent1"/>
                </a:solidFill>
                <a:cs typeface="Arial" pitchFamily="34" charset="0"/>
              </a:rPr>
              <a:t>%</a:t>
            </a:r>
            <a:endParaRPr lang="ko-KR" altLang="en-US" b="1" dirty="0">
              <a:solidFill>
                <a:schemeClr val="accent1"/>
              </a:solidFill>
              <a:cs typeface="Arial" pitchFamily="34" charset="0"/>
            </a:endParaRPr>
          </a:p>
        </p:txBody>
      </p:sp>
      <p:sp>
        <p:nvSpPr>
          <p:cNvPr id="109" name="Text Placeholder 12">
            <a:extLst>
              <a:ext uri="{FF2B5EF4-FFF2-40B4-BE49-F238E27FC236}">
                <a16:creationId xmlns:a16="http://schemas.microsoft.com/office/drawing/2014/main" id="{704902AC-1C17-4D19-BE87-359EFFB7C10A}"/>
              </a:ext>
            </a:extLst>
          </p:cNvPr>
          <p:cNvSpPr txBox="1">
            <a:spLocks/>
          </p:cNvSpPr>
          <p:nvPr/>
        </p:nvSpPr>
        <p:spPr>
          <a:xfrm>
            <a:off x="7489080" y="2272218"/>
            <a:ext cx="4226243"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altLang="ko-KR" sz="1200" dirty="0" smtClean="0">
                <a:solidFill>
                  <a:schemeClr val="tx1">
                    <a:lumMod val="75000"/>
                    <a:lumOff val="25000"/>
                  </a:schemeClr>
                </a:solidFill>
                <a:cs typeface="Arial" pitchFamily="34" charset="0"/>
              </a:rPr>
              <a:t>Membangun Hubungan dengan Tim Kerja pada saat di Kantor maupun Non Kantor,Dorong Untuk Bertanya dan Diskusi</a:t>
            </a:r>
          </a:p>
          <a:p>
            <a:pPr marL="0" indent="0">
              <a:buNone/>
            </a:pPr>
            <a:endParaRPr lang="en-US" altLang="ko-KR" sz="1200" dirty="0">
              <a:solidFill>
                <a:schemeClr val="tx1">
                  <a:lumMod val="75000"/>
                  <a:lumOff val="25000"/>
                </a:schemeClr>
              </a:solidFill>
              <a:cs typeface="Arial" pitchFamily="34" charset="0"/>
            </a:endParaRPr>
          </a:p>
        </p:txBody>
      </p:sp>
      <p:sp>
        <p:nvSpPr>
          <p:cNvPr id="110" name="TextBox 109">
            <a:extLst>
              <a:ext uri="{FF2B5EF4-FFF2-40B4-BE49-F238E27FC236}">
                <a16:creationId xmlns:a16="http://schemas.microsoft.com/office/drawing/2014/main" id="{11F7CD16-5CB4-44A1-B79B-92B03848191F}"/>
              </a:ext>
            </a:extLst>
          </p:cNvPr>
          <p:cNvSpPr txBox="1"/>
          <p:nvPr/>
        </p:nvSpPr>
        <p:spPr>
          <a:xfrm>
            <a:off x="6754855" y="2926252"/>
            <a:ext cx="878954"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70</a:t>
            </a:r>
            <a:r>
              <a:rPr lang="en-US" altLang="ko-KR" b="1" dirty="0">
                <a:solidFill>
                  <a:schemeClr val="accent2"/>
                </a:solidFill>
                <a:cs typeface="Arial" pitchFamily="34" charset="0"/>
              </a:rPr>
              <a:t>%</a:t>
            </a:r>
            <a:endParaRPr lang="ko-KR" altLang="en-US" b="1" dirty="0">
              <a:solidFill>
                <a:schemeClr val="accent2"/>
              </a:solidFill>
              <a:cs typeface="Arial" pitchFamily="34" charset="0"/>
            </a:endParaRPr>
          </a:p>
        </p:txBody>
      </p:sp>
      <p:sp>
        <p:nvSpPr>
          <p:cNvPr id="111" name="Text Placeholder 12">
            <a:extLst>
              <a:ext uri="{FF2B5EF4-FFF2-40B4-BE49-F238E27FC236}">
                <a16:creationId xmlns:a16="http://schemas.microsoft.com/office/drawing/2014/main" id="{B5159434-74F9-410E-9F8A-02B9DA11F3D1}"/>
              </a:ext>
            </a:extLst>
          </p:cNvPr>
          <p:cNvSpPr txBox="1">
            <a:spLocks/>
          </p:cNvSpPr>
          <p:nvPr/>
        </p:nvSpPr>
        <p:spPr>
          <a:xfrm>
            <a:off x="7489080" y="3338642"/>
            <a:ext cx="4226243"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altLang="ko-KR" sz="1200" dirty="0" smtClean="0">
                <a:solidFill>
                  <a:schemeClr val="tx1">
                    <a:lumMod val="75000"/>
                    <a:lumOff val="25000"/>
                  </a:schemeClr>
                </a:solidFill>
                <a:cs typeface="Arial" pitchFamily="34" charset="0"/>
              </a:rPr>
              <a:t>Memberikan Suatu Dukungan kepada suatu tim agar bekerja dengan lancar tanpa ada tekanan</a:t>
            </a:r>
            <a:endParaRPr lang="en-US" altLang="ko-KR" sz="1200" dirty="0">
              <a:solidFill>
                <a:schemeClr val="tx1">
                  <a:lumMod val="75000"/>
                  <a:lumOff val="25000"/>
                </a:schemeClr>
              </a:solidFill>
              <a:cs typeface="Arial" pitchFamily="34" charset="0"/>
            </a:endParaRPr>
          </a:p>
        </p:txBody>
      </p:sp>
      <p:sp>
        <p:nvSpPr>
          <p:cNvPr id="112" name="TextBox 111">
            <a:extLst>
              <a:ext uri="{FF2B5EF4-FFF2-40B4-BE49-F238E27FC236}">
                <a16:creationId xmlns:a16="http://schemas.microsoft.com/office/drawing/2014/main" id="{1827AACD-69D5-4129-89A1-F6CA37FE94C5}"/>
              </a:ext>
            </a:extLst>
          </p:cNvPr>
          <p:cNvSpPr txBox="1"/>
          <p:nvPr/>
        </p:nvSpPr>
        <p:spPr>
          <a:xfrm>
            <a:off x="6754855" y="3992676"/>
            <a:ext cx="878954" cy="523220"/>
          </a:xfrm>
          <a:prstGeom prst="rect">
            <a:avLst/>
          </a:prstGeom>
          <a:noFill/>
        </p:spPr>
        <p:txBody>
          <a:bodyPr wrap="square" rtlCol="0" anchor="ctr">
            <a:spAutoFit/>
          </a:bodyPr>
          <a:lstStyle/>
          <a:p>
            <a:pPr algn="ctr"/>
            <a:r>
              <a:rPr lang="id-ID" altLang="ko-KR" sz="2800" b="1" dirty="0" smtClean="0">
                <a:solidFill>
                  <a:schemeClr val="accent3"/>
                </a:solidFill>
                <a:cs typeface="Arial" pitchFamily="34" charset="0"/>
              </a:rPr>
              <a:t>50</a:t>
            </a:r>
            <a:r>
              <a:rPr lang="en-US" altLang="ko-KR" b="1" dirty="0" smtClean="0">
                <a:solidFill>
                  <a:schemeClr val="accent3"/>
                </a:solidFill>
                <a:cs typeface="Arial" pitchFamily="34" charset="0"/>
              </a:rPr>
              <a:t>%</a:t>
            </a:r>
            <a:endParaRPr lang="ko-KR" altLang="en-US" b="1" dirty="0">
              <a:solidFill>
                <a:schemeClr val="accent3"/>
              </a:solidFill>
              <a:cs typeface="Arial" pitchFamily="34" charset="0"/>
            </a:endParaRPr>
          </a:p>
        </p:txBody>
      </p:sp>
      <p:sp>
        <p:nvSpPr>
          <p:cNvPr id="113" name="Text Placeholder 12">
            <a:extLst>
              <a:ext uri="{FF2B5EF4-FFF2-40B4-BE49-F238E27FC236}">
                <a16:creationId xmlns:a16="http://schemas.microsoft.com/office/drawing/2014/main" id="{9D58AC32-21FA-4357-A8A9-8C3B070DB7C5}"/>
              </a:ext>
            </a:extLst>
          </p:cNvPr>
          <p:cNvSpPr txBox="1">
            <a:spLocks/>
          </p:cNvSpPr>
          <p:nvPr/>
        </p:nvSpPr>
        <p:spPr>
          <a:xfrm>
            <a:off x="7489080" y="4405066"/>
            <a:ext cx="4226243"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altLang="ko-KR" sz="1200" dirty="0" smtClean="0">
                <a:solidFill>
                  <a:schemeClr val="tx1">
                    <a:lumMod val="75000"/>
                    <a:lumOff val="25000"/>
                  </a:schemeClr>
                </a:solidFill>
                <a:cs typeface="Arial" pitchFamily="34" charset="0"/>
              </a:rPr>
              <a:t>Sampaikan suatu pernyataan,pertanyaan dan jawaban dengan jelas</a:t>
            </a:r>
            <a:endParaRPr lang="en-US" altLang="ko-KR" sz="1200" dirty="0">
              <a:solidFill>
                <a:schemeClr val="tx1">
                  <a:lumMod val="75000"/>
                  <a:lumOff val="25000"/>
                </a:schemeClr>
              </a:solidFill>
              <a:cs typeface="Arial" pitchFamily="34" charset="0"/>
            </a:endParaRPr>
          </a:p>
        </p:txBody>
      </p:sp>
      <p:sp>
        <p:nvSpPr>
          <p:cNvPr id="114" name="TextBox 113">
            <a:extLst>
              <a:ext uri="{FF2B5EF4-FFF2-40B4-BE49-F238E27FC236}">
                <a16:creationId xmlns:a16="http://schemas.microsoft.com/office/drawing/2014/main" id="{3506E607-0062-447F-A82C-6C29AAD072BE}"/>
              </a:ext>
            </a:extLst>
          </p:cNvPr>
          <p:cNvSpPr txBox="1"/>
          <p:nvPr/>
        </p:nvSpPr>
        <p:spPr>
          <a:xfrm>
            <a:off x="6754855" y="5059100"/>
            <a:ext cx="878954" cy="523220"/>
          </a:xfrm>
          <a:prstGeom prst="rect">
            <a:avLst/>
          </a:prstGeom>
          <a:noFill/>
        </p:spPr>
        <p:txBody>
          <a:bodyPr wrap="square" rtlCol="0" anchor="ctr">
            <a:spAutoFit/>
          </a:bodyPr>
          <a:lstStyle/>
          <a:p>
            <a:pPr algn="ctr"/>
            <a:r>
              <a:rPr lang="id-ID" altLang="ko-KR" sz="2800" b="1" dirty="0" smtClean="0">
                <a:solidFill>
                  <a:schemeClr val="accent4"/>
                </a:solidFill>
                <a:cs typeface="Arial" pitchFamily="34" charset="0"/>
              </a:rPr>
              <a:t>30</a:t>
            </a:r>
            <a:r>
              <a:rPr lang="en-US" altLang="ko-KR" b="1" dirty="0" smtClean="0">
                <a:solidFill>
                  <a:schemeClr val="accent4"/>
                </a:solidFill>
                <a:cs typeface="Arial" pitchFamily="34" charset="0"/>
              </a:rPr>
              <a:t>%</a:t>
            </a:r>
            <a:endParaRPr lang="ko-KR" altLang="en-US" b="1" dirty="0">
              <a:solidFill>
                <a:schemeClr val="accent4"/>
              </a:solidFill>
              <a:cs typeface="Arial" pitchFamily="34" charset="0"/>
            </a:endParaRPr>
          </a:p>
        </p:txBody>
      </p:sp>
      <p:sp>
        <p:nvSpPr>
          <p:cNvPr id="115" name="Text Placeholder 12">
            <a:extLst>
              <a:ext uri="{FF2B5EF4-FFF2-40B4-BE49-F238E27FC236}">
                <a16:creationId xmlns:a16="http://schemas.microsoft.com/office/drawing/2014/main" id="{A3DEFC72-8450-448B-ABED-CF5F4781D2AF}"/>
              </a:ext>
            </a:extLst>
          </p:cNvPr>
          <p:cNvSpPr txBox="1">
            <a:spLocks/>
          </p:cNvSpPr>
          <p:nvPr/>
        </p:nvSpPr>
        <p:spPr>
          <a:xfrm>
            <a:off x="7489080" y="5471490"/>
            <a:ext cx="4226243" cy="46653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altLang="ko-KR" sz="1200" dirty="0" smtClean="0">
                <a:solidFill>
                  <a:schemeClr val="tx1">
                    <a:lumMod val="75000"/>
                    <a:lumOff val="25000"/>
                  </a:schemeClr>
                </a:solidFill>
                <a:cs typeface="Arial" pitchFamily="34" charset="0"/>
              </a:rPr>
              <a:t>Mengadakan Suatu Pertemuan secara Individu dan berikan Umpan balik Kepada mereka</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366296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rallelogram 12">
            <a:extLst>
              <a:ext uri="{FF2B5EF4-FFF2-40B4-BE49-F238E27FC236}">
                <a16:creationId xmlns:a16="http://schemas.microsoft.com/office/drawing/2014/main" id="{04CF25FC-2ECD-4FE8-91A3-C0D267485565}"/>
              </a:ext>
            </a:extLst>
          </p:cNvPr>
          <p:cNvSpPr/>
          <p:nvPr/>
        </p:nvSpPr>
        <p:spPr>
          <a:xfrm>
            <a:off x="3349488" y="1"/>
            <a:ext cx="5476460" cy="6877876"/>
          </a:xfrm>
          <a:prstGeom prst="parallelogram">
            <a:avLst>
              <a:gd name="adj" fmla="val 226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4" name="TextBox 13">
            <a:extLst>
              <a:ext uri="{FF2B5EF4-FFF2-40B4-BE49-F238E27FC236}">
                <a16:creationId xmlns:a16="http://schemas.microsoft.com/office/drawing/2014/main" id="{245653E0-7E0C-437E-8B95-49E2113A3519}"/>
              </a:ext>
            </a:extLst>
          </p:cNvPr>
          <p:cNvSpPr txBox="1"/>
          <p:nvPr/>
        </p:nvSpPr>
        <p:spPr>
          <a:xfrm>
            <a:off x="4730805" y="312409"/>
            <a:ext cx="3568440" cy="2554545"/>
          </a:xfrm>
          <a:prstGeom prst="rect">
            <a:avLst/>
          </a:prstGeom>
          <a:noFill/>
        </p:spPr>
        <p:txBody>
          <a:bodyPr wrap="square" rtlCol="0" anchor="ctr">
            <a:spAutoFit/>
          </a:bodyPr>
          <a:lstStyle/>
          <a:p>
            <a:pPr algn="ctr"/>
            <a:r>
              <a:rPr lang="en-US" altLang="ko-KR" sz="4000" b="1" i="1" dirty="0" smtClean="0">
                <a:solidFill>
                  <a:schemeClr val="bg1"/>
                </a:solidFill>
                <a:cs typeface="Arial" pitchFamily="34" charset="0"/>
              </a:rPr>
              <a:t>M</a:t>
            </a:r>
            <a:r>
              <a:rPr lang="id-ID" altLang="ko-KR" sz="4000" b="1" i="1" dirty="0" smtClean="0">
                <a:solidFill>
                  <a:schemeClr val="bg1"/>
                </a:solidFill>
                <a:cs typeface="Arial" pitchFamily="34" charset="0"/>
              </a:rPr>
              <a:t>embuat Rapat lebih banyak dan Produktif</a:t>
            </a:r>
            <a:endParaRPr lang="ko-KR" altLang="en-US" sz="4000" b="1" i="1" dirty="0">
              <a:solidFill>
                <a:schemeClr val="bg1"/>
              </a:solidFill>
              <a:cs typeface="Arial" pitchFamily="34" charset="0"/>
            </a:endParaRPr>
          </a:p>
        </p:txBody>
      </p:sp>
      <p:sp>
        <p:nvSpPr>
          <p:cNvPr id="17" name="TextBox 16">
            <a:extLst>
              <a:ext uri="{FF2B5EF4-FFF2-40B4-BE49-F238E27FC236}">
                <a16:creationId xmlns:a16="http://schemas.microsoft.com/office/drawing/2014/main" id="{6144DCB6-E15B-4969-97A1-28DA9A362A78}"/>
              </a:ext>
            </a:extLst>
          </p:cNvPr>
          <p:cNvSpPr txBox="1"/>
          <p:nvPr/>
        </p:nvSpPr>
        <p:spPr>
          <a:xfrm>
            <a:off x="3905795" y="3553677"/>
            <a:ext cx="3775166" cy="2800767"/>
          </a:xfrm>
          <a:prstGeom prst="rect">
            <a:avLst/>
          </a:prstGeom>
          <a:noFill/>
        </p:spPr>
        <p:txBody>
          <a:bodyPr wrap="square" rtlCol="0" anchor="ctr">
            <a:spAutoFit/>
          </a:bodyPr>
          <a:lstStyle/>
          <a:p>
            <a:pPr algn="just"/>
            <a:r>
              <a:rPr lang="id-ID" sz="1600" dirty="0" smtClean="0">
                <a:solidFill>
                  <a:schemeClr val="bg1"/>
                </a:solidFill>
              </a:rPr>
              <a:t>	Suatu </a:t>
            </a:r>
            <a:r>
              <a:rPr lang="id-ID" sz="1600" dirty="0">
                <a:solidFill>
                  <a:schemeClr val="bg1"/>
                </a:solidFill>
              </a:rPr>
              <a:t>rapat tidak hanya berfungsi untuk menemukan ide-ide cemerlang dan solusi efektif, tapi juga berfungsi untuk memperkuat koordiasi, komunikasi dan kerja sama tim</a:t>
            </a:r>
            <a:r>
              <a:rPr lang="id-ID" sz="1600" dirty="0" smtClean="0">
                <a:solidFill>
                  <a:schemeClr val="bg1"/>
                </a:solidFill>
              </a:rPr>
              <a:t>.</a:t>
            </a:r>
          </a:p>
          <a:p>
            <a:pPr algn="just"/>
            <a:r>
              <a:rPr lang="id-ID" sz="1600" dirty="0">
                <a:solidFill>
                  <a:schemeClr val="bg1"/>
                </a:solidFill>
              </a:rPr>
              <a:t>	</a:t>
            </a:r>
            <a:r>
              <a:rPr lang="id-ID" sz="1600" dirty="0" smtClean="0">
                <a:solidFill>
                  <a:schemeClr val="bg1"/>
                </a:solidFill>
              </a:rPr>
              <a:t>Namun </a:t>
            </a:r>
            <a:r>
              <a:rPr lang="id-ID" sz="1600" dirty="0">
                <a:solidFill>
                  <a:schemeClr val="bg1"/>
                </a:solidFill>
              </a:rPr>
              <a:t>sayangnya, banyak faktor yang menghambat kelancaran suatu rapat sehingga sesi rapat sering dianggap membuang-buang waktu dan tidak produktif. </a:t>
            </a:r>
            <a:endParaRPr lang="ko-KR" altLang="en-US" sz="1050" i="1" dirty="0">
              <a:solidFill>
                <a:schemeClr val="bg1"/>
              </a:solidFill>
              <a:cs typeface="Arial" pitchFamily="34" charset="0"/>
            </a:endParaRPr>
          </a:p>
        </p:txBody>
      </p:sp>
      <p:sp>
        <p:nvSpPr>
          <p:cNvPr id="3" name="Picture Placeholder 2">
            <a:extLst>
              <a:ext uri="{FF2B5EF4-FFF2-40B4-BE49-F238E27FC236}">
                <a16:creationId xmlns:a16="http://schemas.microsoft.com/office/drawing/2014/main" id="{E5F34CFD-A66D-4E38-A32E-282064750DAD}"/>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20D5591D-C7B9-45E2-9E3A-488387E6E4C1}"/>
              </a:ext>
            </a:extLst>
          </p:cNvPr>
          <p:cNvSpPr>
            <a:spLocks noGrp="1"/>
          </p:cNvSpPr>
          <p:nvPr>
            <p:ph type="pic" sz="quarter" idx="11"/>
          </p:nvPr>
        </p:nvSpPr>
        <p:spPr/>
      </p:sp>
    </p:spTree>
    <p:extLst>
      <p:ext uri="{BB962C8B-B14F-4D97-AF65-F5344CB8AC3E}">
        <p14:creationId xmlns:p14="http://schemas.microsoft.com/office/powerpoint/2010/main" val="311559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id-ID" sz="4400" dirty="0" smtClean="0">
                <a:solidFill>
                  <a:srgbClr val="0070C0"/>
                </a:solidFill>
              </a:rPr>
              <a:t>Hal” dalam Rapat Produktif</a:t>
            </a:r>
            <a:endParaRPr lang="ko-KR" altLang="en-US" sz="2800" i="1" dirty="0">
              <a:solidFill>
                <a:srgbClr val="0070C0"/>
              </a:solidFill>
            </a:endParaRPr>
          </a:p>
        </p:txBody>
      </p:sp>
      <p:grpSp>
        <p:nvGrpSpPr>
          <p:cNvPr id="3" name="Group 2">
            <a:extLst>
              <a:ext uri="{FF2B5EF4-FFF2-40B4-BE49-F238E27FC236}">
                <a16:creationId xmlns:a16="http://schemas.microsoft.com/office/drawing/2014/main" id="{AD5C2BB6-EB3F-4408-96F7-7AD0AB2E430B}"/>
              </a:ext>
            </a:extLst>
          </p:cNvPr>
          <p:cNvGrpSpPr/>
          <p:nvPr/>
        </p:nvGrpSpPr>
        <p:grpSpPr>
          <a:xfrm>
            <a:off x="3663600" y="1653534"/>
            <a:ext cx="2493233" cy="2870128"/>
            <a:chOff x="3663600" y="1841546"/>
            <a:chExt cx="2493233" cy="2870128"/>
          </a:xfrm>
          <a:solidFill>
            <a:schemeClr val="bg1">
              <a:lumMod val="75000"/>
            </a:schemeClr>
          </a:solidFill>
        </p:grpSpPr>
        <p:sp>
          <p:nvSpPr>
            <p:cNvPr id="4" name="Block Arc 3">
              <a:extLst>
                <a:ext uri="{FF2B5EF4-FFF2-40B4-BE49-F238E27FC236}">
                  <a16:creationId xmlns:a16="http://schemas.microsoft.com/office/drawing/2014/main" id="{4CFE4356-119B-467D-BCD1-CAC595466C36}"/>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직사각형 71">
              <a:extLst>
                <a:ext uri="{FF2B5EF4-FFF2-40B4-BE49-F238E27FC236}">
                  <a16:creationId xmlns:a16="http://schemas.microsoft.com/office/drawing/2014/main" id="{FD9FA699-2ADB-4A3D-8FB8-6C92148F1505}"/>
                </a:ext>
              </a:extLst>
            </p:cNvPr>
            <p:cNvSpPr/>
            <p:nvPr/>
          </p:nvSpPr>
          <p:spPr>
            <a:xfrm>
              <a:off x="6092825"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직사각형 71">
              <a:extLst>
                <a:ext uri="{FF2B5EF4-FFF2-40B4-BE49-F238E27FC236}">
                  <a16:creationId xmlns:a16="http://schemas.microsoft.com/office/drawing/2014/main" id="{7B3F0418-559D-4E61-9F11-47CF7ECC79A5}"/>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Group 6">
            <a:extLst>
              <a:ext uri="{FF2B5EF4-FFF2-40B4-BE49-F238E27FC236}">
                <a16:creationId xmlns:a16="http://schemas.microsoft.com/office/drawing/2014/main" id="{3DFD3F6E-C4DD-4581-851B-5A0A9103580A}"/>
              </a:ext>
            </a:extLst>
          </p:cNvPr>
          <p:cNvGrpSpPr/>
          <p:nvPr/>
        </p:nvGrpSpPr>
        <p:grpSpPr>
          <a:xfrm rot="10800000">
            <a:off x="1234377" y="2245614"/>
            <a:ext cx="2493233" cy="3713113"/>
            <a:chOff x="3663600" y="1841546"/>
            <a:chExt cx="2493233" cy="3713113"/>
          </a:xfrm>
          <a:solidFill>
            <a:schemeClr val="bg1">
              <a:lumMod val="75000"/>
            </a:schemeClr>
          </a:solidFill>
        </p:grpSpPr>
        <p:sp>
          <p:nvSpPr>
            <p:cNvPr id="8" name="Block Arc 7">
              <a:extLst>
                <a:ext uri="{FF2B5EF4-FFF2-40B4-BE49-F238E27FC236}">
                  <a16:creationId xmlns:a16="http://schemas.microsoft.com/office/drawing/2014/main" id="{56A869CB-9B00-4A42-A87B-31608A6B2AE2}"/>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직사각형 71">
              <a:extLst>
                <a:ext uri="{FF2B5EF4-FFF2-40B4-BE49-F238E27FC236}">
                  <a16:creationId xmlns:a16="http://schemas.microsoft.com/office/drawing/2014/main" id="{24BFA1A4-8EDA-4D0E-AE21-46E8E122B5C2}"/>
                </a:ext>
              </a:extLst>
            </p:cNvPr>
            <p:cNvSpPr/>
            <p:nvPr/>
          </p:nvSpPr>
          <p:spPr>
            <a:xfrm>
              <a:off x="6092825" y="3085779"/>
              <a:ext cx="64008" cy="246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직사각형 71">
              <a:extLst>
                <a:ext uri="{FF2B5EF4-FFF2-40B4-BE49-F238E27FC236}">
                  <a16:creationId xmlns:a16="http://schemas.microsoft.com/office/drawing/2014/main" id="{67602E18-C6B4-4905-9B5C-2E9C7AB42285}"/>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1" name="Group 10">
            <a:extLst>
              <a:ext uri="{FF2B5EF4-FFF2-40B4-BE49-F238E27FC236}">
                <a16:creationId xmlns:a16="http://schemas.microsoft.com/office/drawing/2014/main" id="{E3AA6DDE-7C7E-477E-A96B-7FC3F3AF6570}"/>
              </a:ext>
            </a:extLst>
          </p:cNvPr>
          <p:cNvGrpSpPr/>
          <p:nvPr/>
        </p:nvGrpSpPr>
        <p:grpSpPr>
          <a:xfrm rot="10800000">
            <a:off x="6092824" y="3088598"/>
            <a:ext cx="2493233" cy="2870128"/>
            <a:chOff x="3663600" y="1841546"/>
            <a:chExt cx="2493233" cy="2870128"/>
          </a:xfrm>
          <a:solidFill>
            <a:schemeClr val="bg1">
              <a:lumMod val="75000"/>
            </a:schemeClr>
          </a:solidFill>
        </p:grpSpPr>
        <p:sp>
          <p:nvSpPr>
            <p:cNvPr id="12" name="Block Arc 11">
              <a:extLst>
                <a:ext uri="{FF2B5EF4-FFF2-40B4-BE49-F238E27FC236}">
                  <a16:creationId xmlns:a16="http://schemas.microsoft.com/office/drawing/2014/main" id="{FB01B090-3424-494C-8A74-AF9956DE1EF7}"/>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직사각형 71">
              <a:extLst>
                <a:ext uri="{FF2B5EF4-FFF2-40B4-BE49-F238E27FC236}">
                  <a16:creationId xmlns:a16="http://schemas.microsoft.com/office/drawing/2014/main" id="{70B90A27-C21F-4A90-8505-2ED32768028A}"/>
                </a:ext>
              </a:extLst>
            </p:cNvPr>
            <p:cNvSpPr/>
            <p:nvPr/>
          </p:nvSpPr>
          <p:spPr>
            <a:xfrm>
              <a:off x="6092825"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직사각형 71">
              <a:extLst>
                <a:ext uri="{FF2B5EF4-FFF2-40B4-BE49-F238E27FC236}">
                  <a16:creationId xmlns:a16="http://schemas.microsoft.com/office/drawing/2014/main" id="{2B2368FD-CAC6-499B-9E1B-282C7F25FD2B}"/>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Group 14">
            <a:extLst>
              <a:ext uri="{FF2B5EF4-FFF2-40B4-BE49-F238E27FC236}">
                <a16:creationId xmlns:a16="http://schemas.microsoft.com/office/drawing/2014/main" id="{5C4CB03C-0CC1-4DB3-8D35-1A8496A03D5A}"/>
              </a:ext>
            </a:extLst>
          </p:cNvPr>
          <p:cNvGrpSpPr/>
          <p:nvPr/>
        </p:nvGrpSpPr>
        <p:grpSpPr>
          <a:xfrm>
            <a:off x="8522045" y="1653534"/>
            <a:ext cx="2493233" cy="3713112"/>
            <a:chOff x="3663600" y="1841546"/>
            <a:chExt cx="2493233" cy="3713112"/>
          </a:xfrm>
          <a:solidFill>
            <a:schemeClr val="bg1">
              <a:lumMod val="75000"/>
            </a:schemeClr>
          </a:solidFill>
        </p:grpSpPr>
        <p:sp>
          <p:nvSpPr>
            <p:cNvPr id="16" name="Block Arc 15">
              <a:extLst>
                <a:ext uri="{FF2B5EF4-FFF2-40B4-BE49-F238E27FC236}">
                  <a16:creationId xmlns:a16="http://schemas.microsoft.com/office/drawing/2014/main" id="{72A0BCE8-9E83-4423-A1D5-BF068F845A9E}"/>
                </a:ext>
              </a:extLst>
            </p:cNvPr>
            <p:cNvSpPr/>
            <p:nvPr/>
          </p:nvSpPr>
          <p:spPr>
            <a:xfrm>
              <a:off x="3663600" y="1841546"/>
              <a:ext cx="2493233" cy="2493233"/>
            </a:xfrm>
            <a:prstGeom prst="blockArc">
              <a:avLst>
                <a:gd name="adj1" fmla="val 10800000"/>
                <a:gd name="adj2" fmla="val 35618"/>
                <a:gd name="adj3" fmla="val 24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직사각형 71">
              <a:extLst>
                <a:ext uri="{FF2B5EF4-FFF2-40B4-BE49-F238E27FC236}">
                  <a16:creationId xmlns:a16="http://schemas.microsoft.com/office/drawing/2014/main" id="{8B0D22DE-210F-40B4-B87B-99F32BF3F2AA}"/>
                </a:ext>
              </a:extLst>
            </p:cNvPr>
            <p:cNvSpPr/>
            <p:nvPr/>
          </p:nvSpPr>
          <p:spPr>
            <a:xfrm>
              <a:off x="6092825" y="3085778"/>
              <a:ext cx="64008" cy="246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직사각형 71">
              <a:extLst>
                <a:ext uri="{FF2B5EF4-FFF2-40B4-BE49-F238E27FC236}">
                  <a16:creationId xmlns:a16="http://schemas.microsoft.com/office/drawing/2014/main" id="{A97AC4C8-D331-42F8-8309-B267599500A9}"/>
                </a:ext>
              </a:extLst>
            </p:cNvPr>
            <p:cNvSpPr/>
            <p:nvPr/>
          </p:nvSpPr>
          <p:spPr>
            <a:xfrm>
              <a:off x="3663601" y="3085779"/>
              <a:ext cx="64008" cy="1625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ardrop 18">
            <a:extLst>
              <a:ext uri="{FF2B5EF4-FFF2-40B4-BE49-F238E27FC236}">
                <a16:creationId xmlns:a16="http://schemas.microsoft.com/office/drawing/2014/main" id="{0F06FAEA-4C7F-4F74-AC15-3F052CEE16BB}"/>
              </a:ext>
            </a:extLst>
          </p:cNvPr>
          <p:cNvSpPr/>
          <p:nvPr/>
        </p:nvSpPr>
        <p:spPr>
          <a:xfrm rot="18900000">
            <a:off x="2061543" y="6098350"/>
            <a:ext cx="759820" cy="759820"/>
          </a:xfrm>
          <a:prstGeom prst="teardrop">
            <a:avLst>
              <a:gd name="adj" fmla="val 1272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0" name="Teardrop 19">
            <a:extLst>
              <a:ext uri="{FF2B5EF4-FFF2-40B4-BE49-F238E27FC236}">
                <a16:creationId xmlns:a16="http://schemas.microsoft.com/office/drawing/2014/main" id="{3FAE8AC2-B5E7-4C58-8ACB-C32200D7BAC7}"/>
              </a:ext>
            </a:extLst>
          </p:cNvPr>
          <p:cNvSpPr/>
          <p:nvPr/>
        </p:nvSpPr>
        <p:spPr>
          <a:xfrm rot="8100000">
            <a:off x="4530307" y="1377922"/>
            <a:ext cx="759820" cy="759820"/>
          </a:xfrm>
          <a:prstGeom prst="teardrop">
            <a:avLst>
              <a:gd name="adj" fmla="val 1272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1" name="Teardrop 20">
            <a:extLst>
              <a:ext uri="{FF2B5EF4-FFF2-40B4-BE49-F238E27FC236}">
                <a16:creationId xmlns:a16="http://schemas.microsoft.com/office/drawing/2014/main" id="{5C39416D-6A6D-4024-845F-F3C35F44D953}"/>
              </a:ext>
            </a:extLst>
          </p:cNvPr>
          <p:cNvSpPr/>
          <p:nvPr/>
        </p:nvSpPr>
        <p:spPr>
          <a:xfrm rot="18900000">
            <a:off x="6959533" y="6067897"/>
            <a:ext cx="759820" cy="759820"/>
          </a:xfrm>
          <a:prstGeom prst="teardrop">
            <a:avLst>
              <a:gd name="adj" fmla="val 1272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2" name="Teardrop 21">
            <a:extLst>
              <a:ext uri="{FF2B5EF4-FFF2-40B4-BE49-F238E27FC236}">
                <a16:creationId xmlns:a16="http://schemas.microsoft.com/office/drawing/2014/main" id="{9BFEC5AD-5D6E-4F53-8C33-DCC592C1F1AE}"/>
              </a:ext>
            </a:extLst>
          </p:cNvPr>
          <p:cNvSpPr/>
          <p:nvPr/>
        </p:nvSpPr>
        <p:spPr>
          <a:xfrm rot="8100000">
            <a:off x="9388757" y="1377922"/>
            <a:ext cx="759820" cy="759820"/>
          </a:xfrm>
          <a:prstGeom prst="teardrop">
            <a:avLst>
              <a:gd name="adj" fmla="val 12727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23" name="Content Placeholder 1">
            <a:extLst>
              <a:ext uri="{FF2B5EF4-FFF2-40B4-BE49-F238E27FC236}">
                <a16:creationId xmlns:a16="http://schemas.microsoft.com/office/drawing/2014/main" id="{FEF18A9D-FB26-48E4-9FD6-AD490FB97D74}"/>
              </a:ext>
            </a:extLst>
          </p:cNvPr>
          <p:cNvSpPr txBox="1">
            <a:spLocks/>
          </p:cNvSpPr>
          <p:nvPr/>
        </p:nvSpPr>
        <p:spPr>
          <a:xfrm>
            <a:off x="589043" y="1744708"/>
            <a:ext cx="1354676" cy="402077"/>
          </a:xfrm>
          <a:prstGeom prst="rect">
            <a:avLst/>
          </a:prstGeom>
          <a:noFill/>
        </p:spPr>
        <p:txBody>
          <a:bodyPr anchor="ctr"/>
          <a:lstStyle>
            <a:lvl1pPr marL="0" indent="0" algn="ctr" defTabSz="914400" rtl="0" eaLnBrk="1" latinLnBrk="1" hangingPunct="1">
              <a:spcBef>
                <a:spcPct val="20000"/>
              </a:spcBef>
              <a:buFont typeface="Arial" pitchFamily="34" charset="0"/>
              <a:buNone/>
              <a:defRPr sz="1800" b="1"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altLang="ko-KR" sz="2400" dirty="0">
                <a:solidFill>
                  <a:schemeClr val="accent5"/>
                </a:solidFill>
              </a:rPr>
              <a:t>START</a:t>
            </a:r>
          </a:p>
        </p:txBody>
      </p:sp>
      <p:sp>
        <p:nvSpPr>
          <p:cNvPr id="24" name="Isosceles Triangle 23">
            <a:extLst>
              <a:ext uri="{FF2B5EF4-FFF2-40B4-BE49-F238E27FC236}">
                <a16:creationId xmlns:a16="http://schemas.microsoft.com/office/drawing/2014/main" id="{088D3570-2D76-4843-822E-51EA7F378AA6}"/>
              </a:ext>
            </a:extLst>
          </p:cNvPr>
          <p:cNvSpPr/>
          <p:nvPr/>
        </p:nvSpPr>
        <p:spPr>
          <a:xfrm rot="10800000">
            <a:off x="10822494" y="5352783"/>
            <a:ext cx="321559" cy="2772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9F8ADE6-E0FD-484F-B8D3-4EF474525F06}"/>
              </a:ext>
            </a:extLst>
          </p:cNvPr>
          <p:cNvSpPr txBox="1"/>
          <p:nvPr/>
        </p:nvSpPr>
        <p:spPr>
          <a:xfrm>
            <a:off x="4030379" y="3118427"/>
            <a:ext cx="1759674" cy="1754326"/>
          </a:xfrm>
          <a:prstGeom prst="rect">
            <a:avLst/>
          </a:prstGeom>
          <a:noFill/>
        </p:spPr>
        <p:txBody>
          <a:bodyPr wrap="square" rtlCol="0">
            <a:spAutoFit/>
          </a:bodyPr>
          <a:lstStyle/>
          <a:p>
            <a:pPr algn="ctr"/>
            <a:r>
              <a:rPr lang="id-ID" sz="1200" dirty="0">
                <a:latin typeface="Calibri" panose="020F0502020204030204" pitchFamily="34" charset="0"/>
                <a:cs typeface="Calibri" panose="020F0502020204030204" pitchFamily="34" charset="0"/>
              </a:rPr>
              <a:t>Setiap peserta rapat pasti berharap rapat dapat berlangsung singkat, produktif, dan efisien. Caranya adalah dengan memperkirakan periode yang dibutuhkan untuk setiap sesi seideal mungkin.</a:t>
            </a:r>
            <a:endParaRPr lang="en-US" altLang="ko-KR" sz="10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281F5E26-F486-4E1D-8A4F-D22B2CC2E857}"/>
              </a:ext>
            </a:extLst>
          </p:cNvPr>
          <p:cNvSpPr txBox="1"/>
          <p:nvPr/>
        </p:nvSpPr>
        <p:spPr>
          <a:xfrm>
            <a:off x="4037712" y="2382295"/>
            <a:ext cx="1759674" cy="523220"/>
          </a:xfrm>
          <a:prstGeom prst="rect">
            <a:avLst/>
          </a:prstGeom>
          <a:noFill/>
        </p:spPr>
        <p:txBody>
          <a:bodyPr wrap="square" rtlCol="0">
            <a:spAutoFit/>
          </a:bodyPr>
          <a:lstStyle/>
          <a:p>
            <a:pPr algn="ctr"/>
            <a:r>
              <a:rPr lang="id-ID" sz="1400" b="1" dirty="0">
                <a:solidFill>
                  <a:srgbClr val="0070C0"/>
                </a:solidFill>
                <a:latin typeface="Calibri" panose="020F0502020204030204" pitchFamily="34" charset="0"/>
                <a:cs typeface="Calibri" panose="020F0502020204030204" pitchFamily="34" charset="0"/>
              </a:rPr>
              <a:t>Agendakan waktu rapat secara efisien.</a:t>
            </a:r>
            <a:endParaRPr lang="ko-KR" altLang="en-US" sz="1200" b="1" dirty="0">
              <a:solidFill>
                <a:srgbClr val="0070C0"/>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138F3C7C-FBB2-4128-8E78-48AF71D5601A}"/>
              </a:ext>
            </a:extLst>
          </p:cNvPr>
          <p:cNvSpPr txBox="1"/>
          <p:nvPr/>
        </p:nvSpPr>
        <p:spPr>
          <a:xfrm>
            <a:off x="8888824" y="3118427"/>
            <a:ext cx="1759674" cy="2862322"/>
          </a:xfrm>
          <a:prstGeom prst="rect">
            <a:avLst/>
          </a:prstGeom>
          <a:noFill/>
        </p:spPr>
        <p:txBody>
          <a:bodyPr wrap="square" rtlCol="0">
            <a:spAutoFit/>
          </a:bodyPr>
          <a:lstStyle/>
          <a:p>
            <a:pPr algn="ctr"/>
            <a:r>
              <a:rPr lang="id-ID" sz="1200" dirty="0">
                <a:latin typeface="Calibri" panose="020F0502020204030204" pitchFamily="34" charset="0"/>
                <a:cs typeface="Calibri" panose="020F0502020204030204" pitchFamily="34" charset="0"/>
              </a:rPr>
              <a:t>Jika rapat dihadiri oleh orang-orang yang datang dari berbagai tempat, penentuan lokasi rapat yang strategis juga memegang peranan penting agar rapat berjalan secara efektif. Hindari lokasi rapat yang berlokasi di titik kemacetan agar seluruh peserta dapat menghadiri rapat tepat waktu tanpa alasan macet.</a:t>
            </a:r>
            <a:endParaRPr lang="en-US" altLang="ko-KR" sz="100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600D01DC-6373-456B-8E81-BBC72CEA06D3}"/>
              </a:ext>
            </a:extLst>
          </p:cNvPr>
          <p:cNvSpPr txBox="1"/>
          <p:nvPr/>
        </p:nvSpPr>
        <p:spPr>
          <a:xfrm>
            <a:off x="8901164" y="2406760"/>
            <a:ext cx="1759674" cy="461665"/>
          </a:xfrm>
          <a:prstGeom prst="rect">
            <a:avLst/>
          </a:prstGeom>
          <a:noFill/>
        </p:spPr>
        <p:txBody>
          <a:bodyPr wrap="square" rtlCol="0">
            <a:spAutoFit/>
          </a:bodyPr>
          <a:lstStyle/>
          <a:p>
            <a:pPr algn="ctr"/>
            <a:r>
              <a:rPr lang="id-ID" sz="1200" b="1" dirty="0">
                <a:solidFill>
                  <a:srgbClr val="0070C0"/>
                </a:solidFill>
              </a:rPr>
              <a:t>Lokasi yang mudah dijangkau</a:t>
            </a:r>
            <a:r>
              <a:rPr lang="id-ID" sz="1200" dirty="0">
                <a:solidFill>
                  <a:srgbClr val="0070C0"/>
                </a:solidFill>
              </a:rPr>
              <a:t>.</a:t>
            </a:r>
            <a:endParaRPr lang="ko-KR" altLang="en-US" sz="1100" b="1" dirty="0">
              <a:solidFill>
                <a:srgbClr val="0070C0"/>
              </a:solidFill>
              <a:cs typeface="Arial" pitchFamily="34" charset="0"/>
            </a:endParaRPr>
          </a:p>
        </p:txBody>
      </p:sp>
      <p:sp>
        <p:nvSpPr>
          <p:cNvPr id="29" name="TextBox 28">
            <a:extLst>
              <a:ext uri="{FF2B5EF4-FFF2-40B4-BE49-F238E27FC236}">
                <a16:creationId xmlns:a16="http://schemas.microsoft.com/office/drawing/2014/main" id="{E520B1DB-9A03-4AA3-8CF1-968458671FEC}"/>
              </a:ext>
            </a:extLst>
          </p:cNvPr>
          <p:cNvSpPr txBox="1"/>
          <p:nvPr/>
        </p:nvSpPr>
        <p:spPr>
          <a:xfrm>
            <a:off x="1561615" y="3115642"/>
            <a:ext cx="1759674" cy="1754326"/>
          </a:xfrm>
          <a:prstGeom prst="rect">
            <a:avLst/>
          </a:prstGeom>
          <a:noFill/>
        </p:spPr>
        <p:txBody>
          <a:bodyPr wrap="square" rtlCol="0">
            <a:spAutoFit/>
          </a:bodyPr>
          <a:lstStyle/>
          <a:p>
            <a:pPr algn="ctr"/>
            <a:r>
              <a:rPr lang="id-ID" sz="1200" dirty="0" smtClean="0">
                <a:latin typeface="Calibri" panose="020F0502020204030204" pitchFamily="34" charset="0"/>
                <a:cs typeface="Calibri" panose="020F0502020204030204" pitchFamily="34" charset="0"/>
              </a:rPr>
              <a:t>Agar </a:t>
            </a:r>
            <a:r>
              <a:rPr lang="id-ID" sz="1200" dirty="0">
                <a:latin typeface="Calibri" panose="020F0502020204030204" pitchFamily="34" charset="0"/>
                <a:cs typeface="Calibri" panose="020F0502020204030204" pitchFamily="34" charset="0"/>
              </a:rPr>
              <a:t>rapat dapat berjalan dan dihadiri oleh seluruh undangan, sebaiknya hidari rapat yang bersifat </a:t>
            </a:r>
            <a:r>
              <a:rPr lang="id-ID" sz="1200" dirty="0" smtClean="0">
                <a:latin typeface="Calibri" panose="020F0502020204030204" pitchFamily="34" charset="0"/>
                <a:cs typeface="Calibri" panose="020F0502020204030204" pitchFamily="34" charset="0"/>
              </a:rPr>
              <a:t>mendadak dan </a:t>
            </a:r>
            <a:r>
              <a:rPr lang="id-ID" sz="1200" dirty="0">
                <a:latin typeface="Calibri" panose="020F0502020204030204" pitchFamily="34" charset="0"/>
                <a:cs typeface="Calibri" panose="020F0502020204030204" pitchFamily="34" charset="0"/>
              </a:rPr>
              <a:t>informasikan jauh-jauh hari sebelumnya. </a:t>
            </a:r>
            <a:r>
              <a:rPr lang="id-ID" sz="1200" dirty="0" smtClean="0">
                <a:latin typeface="Calibri" panose="020F0502020204030204" pitchFamily="34" charset="0"/>
                <a:cs typeface="Calibri" panose="020F0502020204030204" pitchFamily="34" charset="0"/>
              </a:rPr>
              <a:t>Buat </a:t>
            </a:r>
            <a:r>
              <a:rPr lang="id-ID" sz="1200" dirty="0">
                <a:latin typeface="Calibri" panose="020F0502020204030204" pitchFamily="34" charset="0"/>
                <a:cs typeface="Calibri" panose="020F0502020204030204" pitchFamily="34" charset="0"/>
              </a:rPr>
              <a:t>agenda rapat secara rapi dan </a:t>
            </a:r>
            <a:r>
              <a:rPr lang="id-ID" sz="1200" dirty="0" smtClean="0">
                <a:latin typeface="Calibri" panose="020F0502020204030204" pitchFamily="34" charset="0"/>
                <a:cs typeface="Calibri" panose="020F0502020204030204" pitchFamily="34" charset="0"/>
              </a:rPr>
              <a:t>mendetail</a:t>
            </a:r>
            <a:endParaRPr lang="en-US" altLang="ko-KR" sz="100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3E7F4688-B81B-4D1D-8356-C0D445638D61}"/>
              </a:ext>
            </a:extLst>
          </p:cNvPr>
          <p:cNvSpPr txBox="1"/>
          <p:nvPr/>
        </p:nvSpPr>
        <p:spPr>
          <a:xfrm>
            <a:off x="1384783" y="2408687"/>
            <a:ext cx="2107662" cy="738664"/>
          </a:xfrm>
          <a:prstGeom prst="rect">
            <a:avLst/>
          </a:prstGeom>
          <a:noFill/>
        </p:spPr>
        <p:txBody>
          <a:bodyPr wrap="square" rtlCol="0">
            <a:spAutoFit/>
          </a:bodyPr>
          <a:lstStyle/>
          <a:p>
            <a:pPr algn="ctr"/>
            <a:r>
              <a:rPr lang="id-ID" sz="1400" b="1" dirty="0">
                <a:solidFill>
                  <a:srgbClr val="0070C0"/>
                </a:solidFill>
                <a:latin typeface="Calibri" panose="020F0502020204030204" pitchFamily="34" charset="0"/>
                <a:cs typeface="Calibri" panose="020F0502020204030204" pitchFamily="34" charset="0"/>
              </a:rPr>
              <a:t>Informasikan jauh-hauh hari sebelumnya beserta agenda rapat</a:t>
            </a:r>
            <a:r>
              <a:rPr lang="id-ID" sz="1400" dirty="0">
                <a:solidFill>
                  <a:srgbClr val="0070C0"/>
                </a:solidFill>
                <a:latin typeface="Calibri" panose="020F0502020204030204" pitchFamily="34" charset="0"/>
                <a:cs typeface="Calibri" panose="020F0502020204030204" pitchFamily="34" charset="0"/>
              </a:rPr>
              <a:t>.</a:t>
            </a:r>
            <a:endParaRPr lang="ko-KR" altLang="en-US" sz="1200" b="1" dirty="0">
              <a:solidFill>
                <a:srgbClr val="0070C0"/>
              </a:solidFill>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9B3E02C7-CE05-481D-866A-6015E5E2E478}"/>
              </a:ext>
            </a:extLst>
          </p:cNvPr>
          <p:cNvSpPr txBox="1"/>
          <p:nvPr/>
        </p:nvSpPr>
        <p:spPr>
          <a:xfrm>
            <a:off x="6459602" y="3118427"/>
            <a:ext cx="1759674" cy="2677656"/>
          </a:xfrm>
          <a:prstGeom prst="rect">
            <a:avLst/>
          </a:prstGeom>
          <a:noFill/>
        </p:spPr>
        <p:txBody>
          <a:bodyPr wrap="square" rtlCol="0">
            <a:spAutoFit/>
          </a:bodyPr>
          <a:lstStyle/>
          <a:p>
            <a:pPr algn="ctr"/>
            <a:r>
              <a:rPr lang="id-ID" sz="1200" dirty="0">
                <a:latin typeface="Calibri" panose="020F0502020204030204" pitchFamily="34" charset="0"/>
                <a:cs typeface="Calibri" panose="020F0502020204030204" pitchFamily="34" charset="0"/>
              </a:rPr>
              <a:t>Walaupun agenda telah disusun, namun kadang ada saja satu atau beberapa yang berargumen tanpa henti hingga menjurus keluar dari topik utama. Oleh karena itu, menentukan satu orang yang mampu dengan tegas menyetir arah rapat jika dirasa mulai melenceng menjadi krusial.</a:t>
            </a:r>
            <a:endParaRPr lang="en-US" altLang="ko-KR" sz="10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9EAB4DFE-F32B-4B49-8848-1EEB76FE1C05}"/>
              </a:ext>
            </a:extLst>
          </p:cNvPr>
          <p:cNvSpPr txBox="1"/>
          <p:nvPr/>
        </p:nvSpPr>
        <p:spPr>
          <a:xfrm>
            <a:off x="6466936" y="2406760"/>
            <a:ext cx="1759674" cy="523220"/>
          </a:xfrm>
          <a:prstGeom prst="rect">
            <a:avLst/>
          </a:prstGeom>
          <a:noFill/>
        </p:spPr>
        <p:txBody>
          <a:bodyPr wrap="square" rtlCol="0">
            <a:spAutoFit/>
          </a:bodyPr>
          <a:lstStyle/>
          <a:p>
            <a:pPr algn="ctr"/>
            <a:r>
              <a:rPr lang="id-ID" sz="1400" b="1" dirty="0">
                <a:solidFill>
                  <a:srgbClr val="0070C0"/>
                </a:solidFill>
                <a:latin typeface="Calibri" panose="020F0502020204030204" pitchFamily="34" charset="0"/>
                <a:cs typeface="Calibri" panose="020F0502020204030204" pitchFamily="34" charset="0"/>
              </a:rPr>
              <a:t>Pilih moderator yang tegas</a:t>
            </a:r>
            <a:r>
              <a:rPr lang="id-ID" sz="1400" dirty="0">
                <a:solidFill>
                  <a:srgbClr val="0070C0"/>
                </a:solidFill>
                <a:latin typeface="Calibri" panose="020F0502020204030204" pitchFamily="34" charset="0"/>
                <a:cs typeface="Calibri" panose="020F0502020204030204" pitchFamily="34" charset="0"/>
              </a:rPr>
              <a:t>.</a:t>
            </a:r>
            <a:endParaRPr lang="ko-KR" altLang="en-US" sz="1200" b="1" dirty="0">
              <a:solidFill>
                <a:srgbClr val="0070C0"/>
              </a:solidFill>
              <a:latin typeface="Calibri" panose="020F0502020204030204" pitchFamily="34" charset="0"/>
              <a:cs typeface="Calibri" panose="020F0502020204030204" pitchFamily="34" charset="0"/>
            </a:endParaRPr>
          </a:p>
        </p:txBody>
      </p:sp>
      <p:sp>
        <p:nvSpPr>
          <p:cNvPr id="33" name="Trapezoid 3">
            <a:extLst>
              <a:ext uri="{FF2B5EF4-FFF2-40B4-BE49-F238E27FC236}">
                <a16:creationId xmlns:a16="http://schemas.microsoft.com/office/drawing/2014/main" id="{654E3B97-8800-499A-9032-A8EA301D2C0A}"/>
              </a:ext>
            </a:extLst>
          </p:cNvPr>
          <p:cNvSpPr>
            <a:spLocks noChangeAspect="1"/>
          </p:cNvSpPr>
          <p:nvPr/>
        </p:nvSpPr>
        <p:spPr>
          <a:xfrm>
            <a:off x="9580240" y="1560910"/>
            <a:ext cx="401521" cy="409222"/>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Oval 2">
            <a:extLst>
              <a:ext uri="{FF2B5EF4-FFF2-40B4-BE49-F238E27FC236}">
                <a16:creationId xmlns:a16="http://schemas.microsoft.com/office/drawing/2014/main" id="{6A6EE742-DFD9-4EFE-BCF6-826EF052264B}"/>
              </a:ext>
            </a:extLst>
          </p:cNvPr>
          <p:cNvSpPr>
            <a:spLocks noChangeAspect="1"/>
          </p:cNvSpPr>
          <p:nvPr/>
        </p:nvSpPr>
        <p:spPr>
          <a:xfrm>
            <a:off x="2240692" y="6308579"/>
            <a:ext cx="401521" cy="310258"/>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Rounded Rectangle 1">
            <a:extLst>
              <a:ext uri="{FF2B5EF4-FFF2-40B4-BE49-F238E27FC236}">
                <a16:creationId xmlns:a16="http://schemas.microsoft.com/office/drawing/2014/main" id="{A18004FE-7D46-4404-80B2-3DB44EEA25DE}"/>
              </a:ext>
            </a:extLst>
          </p:cNvPr>
          <p:cNvSpPr>
            <a:spLocks noChangeAspect="1"/>
          </p:cNvSpPr>
          <p:nvPr/>
        </p:nvSpPr>
        <p:spPr>
          <a:xfrm rot="2648398">
            <a:off x="7252019" y="6170540"/>
            <a:ext cx="189508" cy="484672"/>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Freeform 20">
            <a:extLst>
              <a:ext uri="{FF2B5EF4-FFF2-40B4-BE49-F238E27FC236}">
                <a16:creationId xmlns:a16="http://schemas.microsoft.com/office/drawing/2014/main" id="{0C163420-6113-4E4F-B411-685803009750}"/>
              </a:ext>
            </a:extLst>
          </p:cNvPr>
          <p:cNvSpPr>
            <a:spLocks noChangeAspect="1"/>
          </p:cNvSpPr>
          <p:nvPr/>
        </p:nvSpPr>
        <p:spPr>
          <a:xfrm flipH="1">
            <a:off x="4716788" y="1586693"/>
            <a:ext cx="401521" cy="386076"/>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4087399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A71748B-208D-475E-B9D5-C6B759734D7B}"/>
              </a:ext>
            </a:extLst>
          </p:cNvPr>
          <p:cNvSpPr/>
          <p:nvPr/>
        </p:nvSpPr>
        <p:spPr>
          <a:xfrm>
            <a:off x="6609806" y="0"/>
            <a:ext cx="5090594"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 Placeholder 10">
            <a:extLst>
              <a:ext uri="{FF2B5EF4-FFF2-40B4-BE49-F238E27FC236}">
                <a16:creationId xmlns:a16="http://schemas.microsoft.com/office/drawing/2014/main" id="{E7B58B57-48C9-4854-B150-80E837B7E237}"/>
              </a:ext>
            </a:extLst>
          </p:cNvPr>
          <p:cNvSpPr txBox="1">
            <a:spLocks/>
          </p:cNvSpPr>
          <p:nvPr/>
        </p:nvSpPr>
        <p:spPr>
          <a:xfrm>
            <a:off x="113915" y="5815420"/>
            <a:ext cx="7488668" cy="835251"/>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id-ID" altLang="ko-KR" sz="4000" dirty="0">
                <a:solidFill>
                  <a:schemeClr val="bg1"/>
                </a:solidFill>
                <a:cs typeface="Arial" pitchFamily="34" charset="0"/>
              </a:rPr>
              <a:t>Meningkatkan Komunikasi secara Non Verbal</a:t>
            </a:r>
            <a:endParaRPr lang="en-US" altLang="ko-KR" sz="4000" dirty="0">
              <a:solidFill>
                <a:schemeClr val="bg1"/>
              </a:solidFill>
              <a:cs typeface="Arial" pitchFamily="34" charset="0"/>
            </a:endParaRPr>
          </a:p>
        </p:txBody>
      </p:sp>
      <p:grpSp>
        <p:nvGrpSpPr>
          <p:cNvPr id="10" name="Group 9">
            <a:extLst>
              <a:ext uri="{FF2B5EF4-FFF2-40B4-BE49-F238E27FC236}">
                <a16:creationId xmlns:a16="http://schemas.microsoft.com/office/drawing/2014/main" id="{2ADAFDE3-D239-4D91-85EE-30986C17ABD3}"/>
              </a:ext>
            </a:extLst>
          </p:cNvPr>
          <p:cNvGrpSpPr/>
          <p:nvPr/>
        </p:nvGrpSpPr>
        <p:grpSpPr>
          <a:xfrm>
            <a:off x="9700834" y="501449"/>
            <a:ext cx="1437378" cy="1104523"/>
            <a:chOff x="2096250" y="1972470"/>
            <a:chExt cx="1890502" cy="1452716"/>
          </a:xfrm>
          <a:solidFill>
            <a:schemeClr val="bg1"/>
          </a:solidFill>
        </p:grpSpPr>
        <p:sp>
          <p:nvSpPr>
            <p:cNvPr id="11" name="Freeform: Shape 10">
              <a:extLst>
                <a:ext uri="{FF2B5EF4-FFF2-40B4-BE49-F238E27FC236}">
                  <a16:creationId xmlns:a16="http://schemas.microsoft.com/office/drawing/2014/main" id="{723D21D7-29A3-4D03-BF2A-B5D9DE5F9C24}"/>
                </a:ext>
              </a:extLst>
            </p:cNvPr>
            <p:cNvSpPr/>
            <p:nvPr/>
          </p:nvSpPr>
          <p:spPr>
            <a:xfrm>
              <a:off x="2096250" y="1972470"/>
              <a:ext cx="599480" cy="854274"/>
            </a:xfrm>
            <a:custGeom>
              <a:avLst/>
              <a:gdLst/>
              <a:ahLst/>
              <a:cxnLst/>
              <a:rect l="l" t="t" r="r" b="b"/>
              <a:pathLst>
                <a:path w="599480" h="854274">
                  <a:moveTo>
                    <a:pt x="308967" y="0"/>
                  </a:moveTo>
                  <a:cubicBezTo>
                    <a:pt x="396676" y="0"/>
                    <a:pt x="482600" y="22027"/>
                    <a:pt x="566737" y="66080"/>
                  </a:cubicBezTo>
                  <a:lnTo>
                    <a:pt x="482203" y="230386"/>
                  </a:lnTo>
                  <a:cubicBezTo>
                    <a:pt x="436048" y="194271"/>
                    <a:pt x="389492" y="176213"/>
                    <a:pt x="342537" y="176213"/>
                  </a:cubicBezTo>
                  <a:cubicBezTo>
                    <a:pt x="319859" y="176213"/>
                    <a:pt x="299566" y="181989"/>
                    <a:pt x="281657" y="193542"/>
                  </a:cubicBezTo>
                  <a:cubicBezTo>
                    <a:pt x="261367" y="206688"/>
                    <a:pt x="251222" y="224216"/>
                    <a:pt x="251222" y="246125"/>
                  </a:cubicBezTo>
                  <a:cubicBezTo>
                    <a:pt x="251222" y="267630"/>
                    <a:pt x="264539" y="286150"/>
                    <a:pt x="291173" y="301684"/>
                  </a:cubicBezTo>
                  <a:cubicBezTo>
                    <a:pt x="303104" y="308859"/>
                    <a:pt x="338885" y="321209"/>
                    <a:pt x="398515" y="338733"/>
                  </a:cubicBezTo>
                  <a:cubicBezTo>
                    <a:pt x="473258" y="360586"/>
                    <a:pt x="526529" y="391579"/>
                    <a:pt x="558329" y="431713"/>
                  </a:cubicBezTo>
                  <a:cubicBezTo>
                    <a:pt x="585763" y="465882"/>
                    <a:pt x="599480" y="509786"/>
                    <a:pt x="599480" y="563426"/>
                  </a:cubicBezTo>
                  <a:cubicBezTo>
                    <a:pt x="599480" y="700900"/>
                    <a:pt x="539155" y="790498"/>
                    <a:pt x="418504" y="832219"/>
                  </a:cubicBezTo>
                  <a:cubicBezTo>
                    <a:pt x="376436" y="846922"/>
                    <a:pt x="331192" y="854274"/>
                    <a:pt x="282773" y="854274"/>
                  </a:cubicBezTo>
                  <a:cubicBezTo>
                    <a:pt x="181173" y="854274"/>
                    <a:pt x="86915" y="823516"/>
                    <a:pt x="0" y="762000"/>
                  </a:cubicBezTo>
                  <a:lnTo>
                    <a:pt x="90487" y="591741"/>
                  </a:lnTo>
                  <a:cubicBezTo>
                    <a:pt x="154118" y="649288"/>
                    <a:pt x="216356" y="678061"/>
                    <a:pt x="277201" y="678061"/>
                  </a:cubicBezTo>
                  <a:cubicBezTo>
                    <a:pt x="304642" y="678061"/>
                    <a:pt x="327908" y="671646"/>
                    <a:pt x="347002" y="658816"/>
                  </a:cubicBezTo>
                  <a:cubicBezTo>
                    <a:pt x="369270" y="644386"/>
                    <a:pt x="380404" y="623941"/>
                    <a:pt x="380404" y="597480"/>
                  </a:cubicBezTo>
                  <a:cubicBezTo>
                    <a:pt x="380404" y="573426"/>
                    <a:pt x="368080" y="553380"/>
                    <a:pt x="343430" y="537344"/>
                  </a:cubicBezTo>
                  <a:cubicBezTo>
                    <a:pt x="325143" y="525314"/>
                    <a:pt x="294332" y="513085"/>
                    <a:pt x="250998" y="500658"/>
                  </a:cubicBezTo>
                  <a:cubicBezTo>
                    <a:pt x="198524" y="485199"/>
                    <a:pt x="165528" y="474495"/>
                    <a:pt x="152009" y="468548"/>
                  </a:cubicBezTo>
                  <a:cubicBezTo>
                    <a:pt x="130541" y="459433"/>
                    <a:pt x="112253" y="448729"/>
                    <a:pt x="97147" y="436439"/>
                  </a:cubicBezTo>
                  <a:cubicBezTo>
                    <a:pt x="53814" y="400763"/>
                    <a:pt x="32147" y="346854"/>
                    <a:pt x="32147" y="274709"/>
                  </a:cubicBezTo>
                  <a:cubicBezTo>
                    <a:pt x="32147" y="199390"/>
                    <a:pt x="54570" y="136956"/>
                    <a:pt x="99417" y="87409"/>
                  </a:cubicBezTo>
                  <a:cubicBezTo>
                    <a:pt x="151805" y="29136"/>
                    <a:pt x="221654" y="0"/>
                    <a:pt x="3089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D332FAA-E69A-4AE9-955D-6459078E2264}"/>
                </a:ext>
              </a:extLst>
            </p:cNvPr>
            <p:cNvSpPr/>
            <p:nvPr/>
          </p:nvSpPr>
          <p:spPr>
            <a:xfrm>
              <a:off x="2843069" y="1993307"/>
              <a:ext cx="462558" cy="812601"/>
            </a:xfrm>
            <a:custGeom>
              <a:avLst/>
              <a:gdLst/>
              <a:ahLst/>
              <a:cxnLst/>
              <a:rect l="l" t="t" r="r" b="b"/>
              <a:pathLst>
                <a:path w="462558" h="812601">
                  <a:moveTo>
                    <a:pt x="0" y="0"/>
                  </a:moveTo>
                  <a:lnTo>
                    <a:pt x="462558" y="0"/>
                  </a:lnTo>
                  <a:lnTo>
                    <a:pt x="462558" y="176212"/>
                  </a:lnTo>
                  <a:lnTo>
                    <a:pt x="211336" y="176212"/>
                  </a:lnTo>
                  <a:lnTo>
                    <a:pt x="211336" y="314920"/>
                  </a:lnTo>
                  <a:lnTo>
                    <a:pt x="448866" y="314920"/>
                  </a:lnTo>
                  <a:lnTo>
                    <a:pt x="448866" y="491132"/>
                  </a:lnTo>
                  <a:lnTo>
                    <a:pt x="211336" y="491132"/>
                  </a:lnTo>
                  <a:lnTo>
                    <a:pt x="211336" y="636389"/>
                  </a:lnTo>
                  <a:lnTo>
                    <a:pt x="462558" y="636389"/>
                  </a:lnTo>
                  <a:lnTo>
                    <a:pt x="462558" y="812601"/>
                  </a:lnTo>
                  <a:lnTo>
                    <a:pt x="0" y="81260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7">
              <a:extLst>
                <a:ext uri="{FF2B5EF4-FFF2-40B4-BE49-F238E27FC236}">
                  <a16:creationId xmlns:a16="http://schemas.microsoft.com/office/drawing/2014/main" id="{1AFB5F4A-EA3E-4FFB-8B90-1C7821FF4E77}"/>
                </a:ext>
              </a:extLst>
            </p:cNvPr>
            <p:cNvSpPr/>
            <p:nvPr/>
          </p:nvSpPr>
          <p:spPr>
            <a:xfrm rot="1773228">
              <a:off x="3372076" y="2055816"/>
              <a:ext cx="614676" cy="136937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2" name="Rectangle 1"/>
          <p:cNvSpPr/>
          <p:nvPr/>
        </p:nvSpPr>
        <p:spPr>
          <a:xfrm>
            <a:off x="6880731" y="1796412"/>
            <a:ext cx="4483849" cy="4247317"/>
          </a:xfrm>
          <a:prstGeom prst="rect">
            <a:avLst/>
          </a:prstGeom>
        </p:spPr>
        <p:txBody>
          <a:bodyPr wrap="square">
            <a:spAutoFit/>
          </a:bodyPr>
          <a:lstStyle/>
          <a:p>
            <a:pPr algn="just"/>
            <a:r>
              <a:rPr lang="id-ID" dirty="0" smtClean="0">
                <a:solidFill>
                  <a:schemeClr val="bg1"/>
                </a:solidFill>
                <a:latin typeface="Lato"/>
              </a:rPr>
              <a:t>	Pada </a:t>
            </a:r>
            <a:r>
              <a:rPr lang="id-ID" dirty="0">
                <a:solidFill>
                  <a:schemeClr val="bg1"/>
                </a:solidFill>
                <a:latin typeface="Lato"/>
              </a:rPr>
              <a:t>kenyataannya, komunikasi terjadi bukan hanya secara verbal, tapi juga secara non verbal. Ekspresi wajah serta gerakan tubuh pun bisa menjadi cara Anda untuk mengerti apa yang sebenarnya dirasakan oleh pasangan Anda ataupun oleh orang lain</a:t>
            </a:r>
            <a:r>
              <a:rPr lang="id-ID" dirty="0" smtClean="0">
                <a:solidFill>
                  <a:schemeClr val="bg1"/>
                </a:solidFill>
                <a:latin typeface="Lato"/>
              </a:rPr>
              <a:t>.</a:t>
            </a:r>
          </a:p>
          <a:p>
            <a:pPr algn="just"/>
            <a:r>
              <a:rPr lang="id-ID" dirty="0">
                <a:solidFill>
                  <a:schemeClr val="bg1"/>
                </a:solidFill>
                <a:latin typeface="Lato"/>
              </a:rPr>
              <a:t>	</a:t>
            </a:r>
            <a:r>
              <a:rPr lang="id-ID" dirty="0">
                <a:solidFill>
                  <a:schemeClr val="bg1"/>
                </a:solidFill>
              </a:rPr>
              <a:t>Komunikasi nonverbal mencakup bagaimana kita mengutarakan kata-kata (misalnya, perubahan nada, volume), fitur-fitur lingkungan yang mempengaruhi interaksi (misalnya, temperatur, cahaya), dan objek yang mempengaruhi citra personal; dan pola interaksi (misalnya, pakaian, perhiasan, perabotan).</a:t>
            </a:r>
          </a:p>
        </p:txBody>
      </p:sp>
    </p:spTree>
    <p:extLst>
      <p:ext uri="{BB962C8B-B14F-4D97-AF65-F5344CB8AC3E}">
        <p14:creationId xmlns:p14="http://schemas.microsoft.com/office/powerpoint/2010/main" val="885242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3508</TotalTime>
  <Words>781</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Algerian</vt:lpstr>
      <vt:lpstr>-apple-system</vt:lpstr>
      <vt:lpstr>Arial</vt:lpstr>
      <vt:lpstr>Arial Unicode MS</vt:lpstr>
      <vt:lpstr>Calibri</vt:lpstr>
      <vt:lpstr>Lato</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158</cp:revision>
  <dcterms:created xsi:type="dcterms:W3CDTF">2019-01-14T06:35:35Z</dcterms:created>
  <dcterms:modified xsi:type="dcterms:W3CDTF">2020-06-24T09:44:28Z</dcterms:modified>
</cp:coreProperties>
</file>