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1B9B5-DCDD-6149-94A4-1C90F8F8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E5232-E965-C142-98DE-2CE6A8209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15BA5-B9F4-EE42-A8FE-4EC5874C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D61C7-3D10-B340-991A-808EEE63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53568-EAE3-014C-B86A-E0DD5EAC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679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B46F7-D5EF-4C46-97F8-48F6D004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784C69-8614-F54D-A546-D05292F6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273E6-5A58-CD42-90B3-804E179F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F701D-02BF-9F46-9E83-5FF334B8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91B5A-D2F6-114E-8A91-97703312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3999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E9E122-82AF-A94F-97DE-12857FA95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129826-7077-4E43-B7A7-CE1A93F3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FA429-5A9E-9B40-9919-3893C3B0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B039-47CE-1447-9FA7-A8CA13BD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26A52-6B34-B24A-B70F-C897330B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3361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EC1D3-C9BD-3E40-8C61-A6B96CCB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C0890-CB99-8E49-B1C5-2D982485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4C4D7-375C-AC4C-B9B6-58E930FA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33FA9-4281-6644-9102-AF56EA50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C2C4A-9BC6-1F4B-A2C3-B36A1C39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863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6F8BF-6D20-D243-8810-C9C38D99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382C1-4218-2742-A027-052FFB02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A1EA4-5387-D440-9BF7-5DC96C37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31C10-503D-414F-80F3-626E17D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BE60F-1843-CE44-8A66-F7C1E35A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1144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406FD-9496-E540-9354-D9882FFF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952E3-3525-8E47-8D9A-D3FB87DE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232B8B-4A0A-C54A-AA9A-D8C1B1838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982790-E3EF-E447-85C0-E951944D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37AEA-9123-624C-BC91-5F60C664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855B18-7E46-A74A-894E-480A4536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6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BDC61-0EC4-5E40-A0E6-DCBFB8D1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BC71A7-585A-0640-9B34-E7DF4611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E85F83-D082-9047-A7DE-6B11D6D6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735A17-DCEA-584C-8335-239D48C6A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F549BD-DBA9-6A4E-AB9E-1BCD6F6AB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D6DB55-B2A9-E14B-BEF6-7C608FC2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5D929B-6F38-9448-BF29-27C5ECF4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F53E66-F833-D548-BAB7-9EA3D31A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342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DAA27-B331-3E41-B7F3-95F5687B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6B11C1-EAD7-7043-B2EE-2A5ABC5C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14221C-7204-CB4A-BC7B-9A0801BA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616220-15D6-264B-8578-DE4F9E56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142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D89F40-0F1A-3A44-9A69-D12982D5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D2D721-4139-3948-85C6-B0F6A7E1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88C2B0-260A-0E49-B1CB-737475AD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417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2EB9C-1A5A-804C-B094-56D98427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1E4EE-43C3-ED4A-8771-9B2FD16A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57F365-6998-C043-8D17-CCFA3B4B7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B28DA2-22C6-FB42-BBEB-DD3571AE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486156-9764-A248-A720-A7A4F7C5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44950-1E18-9246-A838-09074923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207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74F8A-C1FF-9640-8480-A441F2A1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625244-A506-1F48-A085-5CB52A736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25D19-4D2D-4D4C-BB51-DABD9C461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D3B603-E486-B246-93F6-BEBA0342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58DA95-8E25-3D47-918B-C673462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D294A9-4296-AA44-B716-EF18A5B1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031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D38AF6-BB51-6048-884D-7237FE7D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39D20-E805-834B-84C2-E0F8F41D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E6DBF-35BA-EC46-BEBE-37F3FEF1D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10421-99E1-8F48-AB8C-9A26720F1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6B8CD-A509-1A4D-A181-92E0BE384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0778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E8BD3-7C0F-6B41-9C35-8CF90B22D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  </a:t>
            </a:r>
            <a:br>
              <a:rPr lang="es-US" dirty="0"/>
            </a:b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63C442-6B31-E14C-86BD-EFEFFF07E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1312"/>
            <a:ext cx="9144000" cy="628650"/>
          </a:xfrm>
        </p:spPr>
        <p:txBody>
          <a:bodyPr>
            <a:normAutofit fontScale="92500" lnSpcReduction="20000"/>
          </a:bodyPr>
          <a:lstStyle/>
          <a:p>
            <a:r>
              <a:rPr lang="es-US" dirty="0"/>
              <a:t>P</a:t>
            </a:r>
            <a:r>
              <a:rPr lang="es-US" dirty="0">
                <a:solidFill>
                  <a:schemeClr val="bg1"/>
                </a:solidFill>
              </a:rPr>
              <a:t>Propuesta de desarrollo de pagina web principal y mantenimiento de estrategia digital AIRCO-AIRCO RENTA.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4262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19E26-89E7-AF4F-86D2-F6C1F2AD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0463"/>
          </a:xfrm>
        </p:spPr>
        <p:txBody>
          <a:bodyPr/>
          <a:lstStyle/>
          <a:p>
            <a:r>
              <a:rPr lang="es-US" dirty="0"/>
              <a:t>Desarrollo de pagina web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9538E-0E96-344D-9CF5-1F428693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412874"/>
            <a:ext cx="10515600" cy="4289426"/>
          </a:xfrm>
        </p:spPr>
        <p:txBody>
          <a:bodyPr>
            <a:normAutofit fontScale="92500"/>
          </a:bodyPr>
          <a:lstStyle/>
          <a:p>
            <a:r>
              <a:rPr lang="es-US" dirty="0"/>
              <a:t>Despues de auditar la pagina web principal de AIRCO se llego a la conclusión de que es necesario actualizar la misma para que funcione de manera apropiada.</a:t>
            </a:r>
          </a:p>
          <a:p>
            <a:pPr marL="0" indent="0">
              <a:buNone/>
            </a:pPr>
            <a:endParaRPr lang="es-US" dirty="0"/>
          </a:p>
          <a:p>
            <a:r>
              <a:rPr lang="es-US" dirty="0"/>
              <a:t>Es necesario que la pagina principal se actualize para que la interacción de los usuarios con el modulo de AIRCO RENTA sea eficiente y sencilla. </a:t>
            </a:r>
          </a:p>
          <a:p>
            <a:pPr marL="0" indent="0">
              <a:buNone/>
            </a:pPr>
            <a:endParaRPr lang="es-US" dirty="0"/>
          </a:p>
          <a:p>
            <a:r>
              <a:rPr lang="es-US" dirty="0"/>
              <a:t>Se utilizara el contenido actual, con un estilo minimalista, y se conectara con el modulo de alquiler de equipo. Se contemplaran mejoras siempre y cuando se mantengan dentro del scope del proyecto. </a:t>
            </a:r>
          </a:p>
          <a:p>
            <a:pPr marL="0" indent="0" algn="just">
              <a:buNone/>
            </a:pPr>
            <a:endParaRPr lang="es-US" dirty="0"/>
          </a:p>
          <a:p>
            <a:pPr marL="0" indent="0">
              <a:buNone/>
            </a:pPr>
            <a:endParaRPr lang="es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B772E2-AB99-C54C-B429-B8C14F61F715}"/>
              </a:ext>
            </a:extLst>
          </p:cNvPr>
          <p:cNvSpPr txBox="1"/>
          <p:nvPr/>
        </p:nvSpPr>
        <p:spPr>
          <a:xfrm>
            <a:off x="7372350" y="6100763"/>
            <a:ext cx="38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Desarrollo: $750.00</a:t>
            </a:r>
          </a:p>
        </p:txBody>
      </p:sp>
    </p:spTree>
    <p:extLst>
      <p:ext uri="{BB962C8B-B14F-4D97-AF65-F5344CB8AC3E}">
        <p14:creationId xmlns:p14="http://schemas.microsoft.com/office/powerpoint/2010/main" val="206864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3EB1E-C608-1144-867D-A2CB5308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7612"/>
          </a:xfrm>
        </p:spPr>
        <p:txBody>
          <a:bodyPr/>
          <a:lstStyle/>
          <a:p>
            <a:r>
              <a:rPr lang="es-US" dirty="0"/>
              <a:t>Mantenimiento AIRCO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AA850-6F33-CE4E-BB74-2711C55F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582737"/>
            <a:ext cx="10853737" cy="4260851"/>
          </a:xfrm>
        </p:spPr>
        <p:txBody>
          <a:bodyPr>
            <a:normAutofit fontScale="92500" lnSpcReduction="20000"/>
          </a:bodyPr>
          <a:lstStyle/>
          <a:p>
            <a:r>
              <a:rPr lang="es-US" dirty="0"/>
              <a:t>Atender la plataforma digital y la campaña de marketing semanalmente para garantizar su funcionamiento adecuado. </a:t>
            </a:r>
          </a:p>
          <a:p>
            <a:pPr marL="0" indent="0">
              <a:buNone/>
            </a:pPr>
            <a:endParaRPr lang="es-US" dirty="0"/>
          </a:p>
          <a:p>
            <a:r>
              <a:rPr lang="es-US" dirty="0"/>
              <a:t>Actualizar contenido en la plataforma digital (cotizaciones, equipos, videos, imágenes, información, etc) cuando se requiera. </a:t>
            </a:r>
          </a:p>
          <a:p>
            <a:endParaRPr lang="es-US" dirty="0"/>
          </a:p>
          <a:p>
            <a:r>
              <a:rPr lang="es-US" dirty="0"/>
              <a:t>Analizar data de google analytics y facebook ads para determinar cual es la mejor manera de optimizar la campaña digital y para proporcionarle a AIRCO información valiosa. </a:t>
            </a:r>
          </a:p>
          <a:p>
            <a:pPr marL="0" indent="0">
              <a:buNone/>
            </a:pPr>
            <a:endParaRPr lang="es-US" dirty="0"/>
          </a:p>
          <a:p>
            <a:r>
              <a:rPr lang="es-US" dirty="0"/>
              <a:t>Mejoras a la plataforma digital de forma tal que cada vez este mas adecuada para atender las nececidades de los clientes de AIRCO. </a:t>
            </a:r>
          </a:p>
          <a:p>
            <a:endParaRPr lang="es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0591D4-34A7-B84A-9D6B-76504C55494A}"/>
              </a:ext>
            </a:extLst>
          </p:cNvPr>
          <p:cNvSpPr txBox="1"/>
          <p:nvPr/>
        </p:nvSpPr>
        <p:spPr>
          <a:xfrm>
            <a:off x="8348662" y="6064250"/>
            <a:ext cx="334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 Mantenimiento: $500.00 mensuales</a:t>
            </a:r>
          </a:p>
        </p:txBody>
      </p:sp>
    </p:spTree>
    <p:extLst>
      <p:ext uri="{BB962C8B-B14F-4D97-AF65-F5344CB8AC3E}">
        <p14:creationId xmlns:p14="http://schemas.microsoft.com/office/powerpoint/2010/main" val="351126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EBB64-7242-D14B-9C0D-C92C19E5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US" dirty="0"/>
            </a:br>
            <a:endParaRPr lang="es-U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0963899-F012-8148-A265-B872764A8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23562"/>
              </p:ext>
            </p:extLst>
          </p:nvPr>
        </p:nvGraphicFramePr>
        <p:xfrm>
          <a:off x="1254918" y="365125"/>
          <a:ext cx="9975058" cy="362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529">
                  <a:extLst>
                    <a:ext uri="{9D8B030D-6E8A-4147-A177-3AD203B41FA5}">
                      <a16:colId xmlns:a16="http://schemas.microsoft.com/office/drawing/2014/main" val="4241189319"/>
                    </a:ext>
                  </a:extLst>
                </a:gridCol>
                <a:gridCol w="4987529">
                  <a:extLst>
                    <a:ext uri="{9D8B030D-6E8A-4147-A177-3AD203B41FA5}">
                      <a16:colId xmlns:a16="http://schemas.microsoft.com/office/drawing/2014/main" val="2631837212"/>
                    </a:ext>
                  </a:extLst>
                </a:gridCol>
              </a:tblGrid>
              <a:tr h="670857">
                <a:tc>
                  <a:txBody>
                    <a:bodyPr/>
                    <a:lstStyle/>
                    <a:p>
                      <a:r>
                        <a:rPr lang="es-US" dirty="0"/>
                        <a:t>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71531"/>
                  </a:ext>
                </a:extLst>
              </a:tr>
              <a:tr h="1157918">
                <a:tc>
                  <a:txBody>
                    <a:bodyPr/>
                    <a:lstStyle/>
                    <a:p>
                      <a:r>
                        <a:rPr lang="es-US" dirty="0"/>
                        <a:t>Programación de sitio web AIRCOPANAMA e Integración con modulo AIRCORENTA (EXTRA).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S" dirty="0"/>
                    </a:p>
                    <a:p>
                      <a:r>
                        <a:rPr lang="es-US" dirty="0"/>
                        <a:t>750.00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93955"/>
                  </a:ext>
                </a:extLst>
              </a:tr>
              <a:tr h="886506">
                <a:tc>
                  <a:txBody>
                    <a:bodyPr/>
                    <a:lstStyle/>
                    <a:p>
                      <a:r>
                        <a:rPr lang="es-US" dirty="0"/>
                        <a:t>Ultima fase del proyecto : Desarrollo de estrategia de Marketing Digital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 </a:t>
                      </a:r>
                    </a:p>
                    <a:p>
                      <a:r>
                        <a:rPr lang="es-US" dirty="0"/>
                        <a:t>500.00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432"/>
                  </a:ext>
                </a:extLst>
              </a:tr>
              <a:tr h="670857">
                <a:tc>
                  <a:txBody>
                    <a:bodyPr/>
                    <a:lstStyle/>
                    <a:p>
                      <a:endParaRPr lang="es-US" dirty="0"/>
                    </a:p>
                    <a:p>
                      <a:r>
                        <a:rPr lang="es-US" dirty="0"/>
                        <a:t>Estimado de costo de Pauta inicial (Recomendación, puede variar)*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S" dirty="0"/>
                    </a:p>
                    <a:p>
                      <a:r>
                        <a:rPr lang="es-US" dirty="0"/>
                        <a:t> 500.00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62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3B120-9E4C-C44E-B547-D08AF01E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  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B39DA-0F70-CA4F-9441-A26A6F8B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4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77868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259</Words>
  <Application>Microsoft Macintosh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   </vt:lpstr>
      <vt:lpstr>Desarrollo de pagina web principal</vt:lpstr>
      <vt:lpstr>Mantenimiento AIRCO </vt:lpstr>
      <vt:lpstr> 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Rodrigo Eisenmann</dc:creator>
  <cp:lastModifiedBy>Rodrigo Eisenmann</cp:lastModifiedBy>
  <cp:revision>12</cp:revision>
  <dcterms:created xsi:type="dcterms:W3CDTF">2019-05-02T16:28:06Z</dcterms:created>
  <dcterms:modified xsi:type="dcterms:W3CDTF">2019-05-02T21:08:01Z</dcterms:modified>
</cp:coreProperties>
</file>