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676" r:id="rId5"/>
    <p:sldMasterId id="2147483722" r:id="rId6"/>
    <p:sldMasterId id="2147483698" r:id="rId7"/>
    <p:sldMasterId id="2147483652" r:id="rId8"/>
  </p:sldMasterIdLst>
  <p:notesMasterIdLst>
    <p:notesMasterId r:id="rId41"/>
  </p:notesMasterIdLst>
  <p:handoutMasterIdLst>
    <p:handoutMasterId r:id="rId42"/>
  </p:handoutMasterIdLst>
  <p:sldIdLst>
    <p:sldId id="256" r:id="rId9"/>
    <p:sldId id="280" r:id="rId10"/>
    <p:sldId id="2142532346" r:id="rId11"/>
    <p:sldId id="2142532345" r:id="rId12"/>
    <p:sldId id="276" r:id="rId13"/>
    <p:sldId id="257" r:id="rId14"/>
    <p:sldId id="259" r:id="rId15"/>
    <p:sldId id="2142532344" r:id="rId16"/>
    <p:sldId id="278" r:id="rId17"/>
    <p:sldId id="260" r:id="rId18"/>
    <p:sldId id="261" r:id="rId19"/>
    <p:sldId id="2142532342" r:id="rId20"/>
    <p:sldId id="281" r:id="rId21"/>
    <p:sldId id="2142532351" r:id="rId22"/>
    <p:sldId id="2142532350" r:id="rId23"/>
    <p:sldId id="2142532349" r:id="rId24"/>
    <p:sldId id="2142532348" r:id="rId25"/>
    <p:sldId id="2142532347" r:id="rId26"/>
    <p:sldId id="290" r:id="rId27"/>
    <p:sldId id="288" r:id="rId28"/>
    <p:sldId id="289" r:id="rId29"/>
    <p:sldId id="292" r:id="rId30"/>
    <p:sldId id="283" r:id="rId31"/>
    <p:sldId id="282" r:id="rId32"/>
    <p:sldId id="284" r:id="rId33"/>
    <p:sldId id="285" r:id="rId34"/>
    <p:sldId id="2142532354" r:id="rId35"/>
    <p:sldId id="2142532353" r:id="rId36"/>
    <p:sldId id="286" r:id="rId37"/>
    <p:sldId id="2142532352" r:id="rId38"/>
    <p:sldId id="272" r:id="rId39"/>
    <p:sldId id="273" r:id="rId4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133C4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3A816-E2F5-83EB-16AF-08C636ABC8D7}" v="580" dt="2021-07-05T07:46:11.040"/>
    <p1510:client id="{55D850D4-EAB8-9DB3-13CC-A6EFA0F00D90}" v="315" dt="2021-06-28T08:10:34.655"/>
    <p1510:client id="{6DB78F5F-5C30-43A9-9AA2-060D6C850900}" v="17" dt="2021-07-05T13:53:38.498"/>
    <p1510:client id="{E193E1B6-AC8D-9F8F-E62A-790F1CFCE842}" v="31" dt="2021-07-05T13:55:02.736"/>
    <p1510:client id="{E8964393-011B-F725-91C3-B1789D2274A7}" v="967" dt="2021-06-30T15:10:14.917"/>
    <p1510:client id="{F5552B03-35D9-4610-98C0-A58DD95E7545}" v="7" dt="2021-07-04T09:49:57.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FBEF0-6561-4B96-8753-A06FA4817352}"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40985767-9284-4272-B51E-790EFBB882A1}">
      <dgm:prSet/>
      <dgm:spPr/>
      <dgm:t>
        <a:bodyPr/>
        <a:lstStyle/>
        <a:p>
          <a:r>
            <a:rPr lang="en-GB" b="0" i="1">
              <a:latin typeface="Courier Oblique" pitchFamily="2" charset="0"/>
            </a:rPr>
            <a:t>No legacy, Golang is young language (First version released in 2009), a lot of companies already started Golang, but don’t have a big old codebase. </a:t>
          </a:r>
          <a:endParaRPr lang="en-US" b="0" i="1">
            <a:latin typeface="Courier Oblique" pitchFamily="2" charset="0"/>
          </a:endParaRPr>
        </a:p>
      </dgm:t>
    </dgm:pt>
    <dgm:pt modelId="{70EE848C-1CB9-43D6-8029-93D87E687F44}" type="parTrans" cxnId="{E2EB8463-CB5C-421A-88A4-A23682CBC2CE}">
      <dgm:prSet/>
      <dgm:spPr/>
      <dgm:t>
        <a:bodyPr/>
        <a:lstStyle/>
        <a:p>
          <a:endParaRPr lang="en-US"/>
        </a:p>
      </dgm:t>
    </dgm:pt>
    <dgm:pt modelId="{50000AE9-8072-4493-8A60-ACA1BFB3D1B2}" type="sibTrans" cxnId="{E2EB8463-CB5C-421A-88A4-A23682CBC2CE}">
      <dgm:prSet/>
      <dgm:spPr/>
      <dgm:t>
        <a:bodyPr/>
        <a:lstStyle/>
        <a:p>
          <a:endParaRPr lang="en-US"/>
        </a:p>
      </dgm:t>
    </dgm:pt>
    <dgm:pt modelId="{21A393C9-AA57-4901-B19C-53CB5DB20E51}">
      <dgm:prSet/>
      <dgm:spPr/>
      <dgm:t>
        <a:bodyPr/>
        <a:lstStyle/>
        <a:p>
          <a:r>
            <a:rPr lang="en-GB" b="0" i="1">
              <a:latin typeface="Courier Oblique" pitchFamily="2" charset="0"/>
            </a:rPr>
            <a:t>Golang is used a lot for cloud native development, cloud change our way how we develop and run our applications, in case you want to be a part of this, Golang is the best candidate.</a:t>
          </a:r>
          <a:endParaRPr lang="en-US" b="0" i="1">
            <a:latin typeface="Courier Oblique" pitchFamily="2" charset="0"/>
          </a:endParaRPr>
        </a:p>
      </dgm:t>
    </dgm:pt>
    <dgm:pt modelId="{4AABFF92-22A4-449B-A195-4A36629BF127}" type="parTrans" cxnId="{F76A4ADF-1075-4829-85C6-864A590764C6}">
      <dgm:prSet/>
      <dgm:spPr/>
      <dgm:t>
        <a:bodyPr/>
        <a:lstStyle/>
        <a:p>
          <a:endParaRPr lang="en-US"/>
        </a:p>
      </dgm:t>
    </dgm:pt>
    <dgm:pt modelId="{202AF3F9-C5E5-43E8-865A-4682752FB912}" type="sibTrans" cxnId="{F76A4ADF-1075-4829-85C6-864A590764C6}">
      <dgm:prSet/>
      <dgm:spPr/>
      <dgm:t>
        <a:bodyPr/>
        <a:lstStyle/>
        <a:p>
          <a:endParaRPr lang="en-US"/>
        </a:p>
      </dgm:t>
    </dgm:pt>
    <dgm:pt modelId="{BEFA4CD2-07A1-4676-AA0A-F1003AF8D27D}">
      <dgm:prSet/>
      <dgm:spPr/>
      <dgm:t>
        <a:bodyPr/>
        <a:lstStyle/>
        <a:p>
          <a:r>
            <a:rPr lang="en-GB" b="0" i="1">
              <a:latin typeface="Courier Oblique" pitchFamily="2" charset="0"/>
            </a:rPr>
            <a:t>Golang is simple and fast, you don’t have to spend much time to optimize the code, in case you write Golang code according to general guidelines, application will be fast enough in most cases.</a:t>
          </a:r>
          <a:endParaRPr lang="en-US" b="0" i="1">
            <a:latin typeface="Courier Oblique" pitchFamily="2" charset="0"/>
          </a:endParaRPr>
        </a:p>
      </dgm:t>
    </dgm:pt>
    <dgm:pt modelId="{ABF46B50-A1C8-4EE9-A256-E97F4D3605A8}" type="parTrans" cxnId="{96D59A24-189E-47BA-A012-912CC532A397}">
      <dgm:prSet/>
      <dgm:spPr/>
      <dgm:t>
        <a:bodyPr/>
        <a:lstStyle/>
        <a:p>
          <a:endParaRPr lang="en-US"/>
        </a:p>
      </dgm:t>
    </dgm:pt>
    <dgm:pt modelId="{FCFCE64F-6E37-4F6C-9FE8-B1F032AB2D12}" type="sibTrans" cxnId="{96D59A24-189E-47BA-A012-912CC532A397}">
      <dgm:prSet/>
      <dgm:spPr/>
      <dgm:t>
        <a:bodyPr/>
        <a:lstStyle/>
        <a:p>
          <a:endParaRPr lang="en-US"/>
        </a:p>
      </dgm:t>
    </dgm:pt>
    <dgm:pt modelId="{60BD961C-630E-48E5-A20C-B31EB89D383B}">
      <dgm:prSet/>
      <dgm:spPr/>
      <dgm:t>
        <a:bodyPr/>
        <a:lstStyle/>
        <a:p>
          <a:r>
            <a:rPr lang="en-GB" b="0" i="1">
              <a:latin typeface="Courier Oblique" pitchFamily="2" charset="0"/>
            </a:rPr>
            <a:t>Concurrent by design, Golang has built-in primitives to run concurrent programs go routines (green threads) and channels help you to develop concurrent code without pain. </a:t>
          </a:r>
          <a:endParaRPr lang="en-US" b="0" i="1">
            <a:latin typeface="Courier Oblique" pitchFamily="2" charset="0"/>
          </a:endParaRPr>
        </a:p>
      </dgm:t>
    </dgm:pt>
    <dgm:pt modelId="{1A0128F8-D1E4-4BF3-8826-7F3F43169101}" type="parTrans" cxnId="{CEF45C96-E1FA-47D1-923F-55376C21B13E}">
      <dgm:prSet/>
      <dgm:spPr/>
      <dgm:t>
        <a:bodyPr/>
        <a:lstStyle/>
        <a:p>
          <a:endParaRPr lang="en-US"/>
        </a:p>
      </dgm:t>
    </dgm:pt>
    <dgm:pt modelId="{4B1D2B34-6EE3-43D6-8381-2C3E264AAA36}" type="sibTrans" cxnId="{CEF45C96-E1FA-47D1-923F-55376C21B13E}">
      <dgm:prSet/>
      <dgm:spPr/>
      <dgm:t>
        <a:bodyPr/>
        <a:lstStyle/>
        <a:p>
          <a:endParaRPr lang="en-US"/>
        </a:p>
      </dgm:t>
    </dgm:pt>
    <dgm:pt modelId="{37616C58-15EB-4DE1-8605-DD510E35EF97}" type="pres">
      <dgm:prSet presAssocID="{9ECFBEF0-6561-4B96-8753-A06FA4817352}" presName="root" presStyleCnt="0">
        <dgm:presLayoutVars>
          <dgm:dir/>
          <dgm:resizeHandles val="exact"/>
        </dgm:presLayoutVars>
      </dgm:prSet>
      <dgm:spPr/>
    </dgm:pt>
    <dgm:pt modelId="{02CEA70A-B977-48E2-80C5-56E2BD5DE255}" type="pres">
      <dgm:prSet presAssocID="{40985767-9284-4272-B51E-790EFBB882A1}" presName="compNode" presStyleCnt="0"/>
      <dgm:spPr/>
    </dgm:pt>
    <dgm:pt modelId="{BE55FD38-EAE7-459B-B543-A0B774AEB36F}" type="pres">
      <dgm:prSet presAssocID="{40985767-9284-4272-B51E-790EFBB882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80989A3-F716-4A2B-9F1A-E2C81839025D}" type="pres">
      <dgm:prSet presAssocID="{40985767-9284-4272-B51E-790EFBB882A1}" presName="spaceRect" presStyleCnt="0"/>
      <dgm:spPr/>
    </dgm:pt>
    <dgm:pt modelId="{8D47EA09-DCFF-47CB-B913-2597147FECB5}" type="pres">
      <dgm:prSet presAssocID="{40985767-9284-4272-B51E-790EFBB882A1}" presName="textRect" presStyleLbl="revTx" presStyleIdx="0" presStyleCnt="4">
        <dgm:presLayoutVars>
          <dgm:chMax val="1"/>
          <dgm:chPref val="1"/>
        </dgm:presLayoutVars>
      </dgm:prSet>
      <dgm:spPr/>
    </dgm:pt>
    <dgm:pt modelId="{02F93794-D657-4A71-B428-815C385489DA}" type="pres">
      <dgm:prSet presAssocID="{50000AE9-8072-4493-8A60-ACA1BFB3D1B2}" presName="sibTrans" presStyleCnt="0"/>
      <dgm:spPr/>
    </dgm:pt>
    <dgm:pt modelId="{A335C5DA-E272-4F94-A352-3F78344D84DB}" type="pres">
      <dgm:prSet presAssocID="{21A393C9-AA57-4901-B19C-53CB5DB20E51}" presName="compNode" presStyleCnt="0"/>
      <dgm:spPr/>
    </dgm:pt>
    <dgm:pt modelId="{2A31C5F2-7F19-498B-8FD8-D4743A8AECA3}" type="pres">
      <dgm:prSet presAssocID="{21A393C9-AA57-4901-B19C-53CB5DB20E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F33095ED-B6D7-4144-9621-F0B43AC56351}" type="pres">
      <dgm:prSet presAssocID="{21A393C9-AA57-4901-B19C-53CB5DB20E51}" presName="spaceRect" presStyleCnt="0"/>
      <dgm:spPr/>
    </dgm:pt>
    <dgm:pt modelId="{26172FDB-35E4-4743-AE64-D494E5328201}" type="pres">
      <dgm:prSet presAssocID="{21A393C9-AA57-4901-B19C-53CB5DB20E51}" presName="textRect" presStyleLbl="revTx" presStyleIdx="1" presStyleCnt="4">
        <dgm:presLayoutVars>
          <dgm:chMax val="1"/>
          <dgm:chPref val="1"/>
        </dgm:presLayoutVars>
      </dgm:prSet>
      <dgm:spPr/>
    </dgm:pt>
    <dgm:pt modelId="{80962B54-7308-4500-9F30-1F292C68E8F5}" type="pres">
      <dgm:prSet presAssocID="{202AF3F9-C5E5-43E8-865A-4682752FB912}" presName="sibTrans" presStyleCnt="0"/>
      <dgm:spPr/>
    </dgm:pt>
    <dgm:pt modelId="{F01C3A8E-E576-471A-A16F-F70C9D88E7EC}" type="pres">
      <dgm:prSet presAssocID="{BEFA4CD2-07A1-4676-AA0A-F1003AF8D27D}" presName="compNode" presStyleCnt="0"/>
      <dgm:spPr/>
    </dgm:pt>
    <dgm:pt modelId="{B7522472-EF3A-447B-A3C7-50A8C07B7369}" type="pres">
      <dgm:prSet presAssocID="{BEFA4CD2-07A1-4676-AA0A-F1003AF8D2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A24869C-DDA3-413A-9F32-C52B89270FE0}" type="pres">
      <dgm:prSet presAssocID="{BEFA4CD2-07A1-4676-AA0A-F1003AF8D27D}" presName="spaceRect" presStyleCnt="0"/>
      <dgm:spPr/>
    </dgm:pt>
    <dgm:pt modelId="{8676ED72-9859-4638-8C82-9C9448E0C35A}" type="pres">
      <dgm:prSet presAssocID="{BEFA4CD2-07A1-4676-AA0A-F1003AF8D27D}" presName="textRect" presStyleLbl="revTx" presStyleIdx="2" presStyleCnt="4">
        <dgm:presLayoutVars>
          <dgm:chMax val="1"/>
          <dgm:chPref val="1"/>
        </dgm:presLayoutVars>
      </dgm:prSet>
      <dgm:spPr/>
    </dgm:pt>
    <dgm:pt modelId="{7528223A-B0DA-47C5-9927-4262DDD75D40}" type="pres">
      <dgm:prSet presAssocID="{FCFCE64F-6E37-4F6C-9FE8-B1F032AB2D12}" presName="sibTrans" presStyleCnt="0"/>
      <dgm:spPr/>
    </dgm:pt>
    <dgm:pt modelId="{019F6C62-FED0-4E61-B66C-6F425664D1FB}" type="pres">
      <dgm:prSet presAssocID="{60BD961C-630E-48E5-A20C-B31EB89D383B}" presName="compNode" presStyleCnt="0"/>
      <dgm:spPr/>
    </dgm:pt>
    <dgm:pt modelId="{F17DE151-8834-422D-AD32-E53219C59B90}" type="pres">
      <dgm:prSet presAssocID="{60BD961C-630E-48E5-A20C-B31EB89D38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EC84445-DF80-4E5E-A088-837EA86F2D96}" type="pres">
      <dgm:prSet presAssocID="{60BD961C-630E-48E5-A20C-B31EB89D383B}" presName="spaceRect" presStyleCnt="0"/>
      <dgm:spPr/>
    </dgm:pt>
    <dgm:pt modelId="{D004C4C8-51E5-4996-9119-5E0DBC2A988A}" type="pres">
      <dgm:prSet presAssocID="{60BD961C-630E-48E5-A20C-B31EB89D383B}" presName="textRect" presStyleLbl="revTx" presStyleIdx="3" presStyleCnt="4">
        <dgm:presLayoutVars>
          <dgm:chMax val="1"/>
          <dgm:chPref val="1"/>
        </dgm:presLayoutVars>
      </dgm:prSet>
      <dgm:spPr/>
    </dgm:pt>
  </dgm:ptLst>
  <dgm:cxnLst>
    <dgm:cxn modelId="{96D59A24-189E-47BA-A012-912CC532A397}" srcId="{9ECFBEF0-6561-4B96-8753-A06FA4817352}" destId="{BEFA4CD2-07A1-4676-AA0A-F1003AF8D27D}" srcOrd="2" destOrd="0" parTransId="{ABF46B50-A1C8-4EE9-A256-E97F4D3605A8}" sibTransId="{FCFCE64F-6E37-4F6C-9FE8-B1F032AB2D12}"/>
    <dgm:cxn modelId="{E2EB8463-CB5C-421A-88A4-A23682CBC2CE}" srcId="{9ECFBEF0-6561-4B96-8753-A06FA4817352}" destId="{40985767-9284-4272-B51E-790EFBB882A1}" srcOrd="0" destOrd="0" parTransId="{70EE848C-1CB9-43D6-8029-93D87E687F44}" sibTransId="{50000AE9-8072-4493-8A60-ACA1BFB3D1B2}"/>
    <dgm:cxn modelId="{577CFE92-1D35-468A-B242-C88EEAB8E10F}" type="presOf" srcId="{40985767-9284-4272-B51E-790EFBB882A1}" destId="{8D47EA09-DCFF-47CB-B913-2597147FECB5}" srcOrd="0" destOrd="0" presId="urn:microsoft.com/office/officeart/2018/2/layout/IconLabelList"/>
    <dgm:cxn modelId="{CEF45C96-E1FA-47D1-923F-55376C21B13E}" srcId="{9ECFBEF0-6561-4B96-8753-A06FA4817352}" destId="{60BD961C-630E-48E5-A20C-B31EB89D383B}" srcOrd="3" destOrd="0" parTransId="{1A0128F8-D1E4-4BF3-8826-7F3F43169101}" sibTransId="{4B1D2B34-6EE3-43D6-8381-2C3E264AAA36}"/>
    <dgm:cxn modelId="{D2B88C9D-1DC5-42B9-AE47-1A4FF95EC62B}" type="presOf" srcId="{60BD961C-630E-48E5-A20C-B31EB89D383B}" destId="{D004C4C8-51E5-4996-9119-5E0DBC2A988A}" srcOrd="0" destOrd="0" presId="urn:microsoft.com/office/officeart/2018/2/layout/IconLabelList"/>
    <dgm:cxn modelId="{3C29B1AA-881B-461F-92BF-6B610700C9AE}" type="presOf" srcId="{BEFA4CD2-07A1-4676-AA0A-F1003AF8D27D}" destId="{8676ED72-9859-4638-8C82-9C9448E0C35A}" srcOrd="0" destOrd="0" presId="urn:microsoft.com/office/officeart/2018/2/layout/IconLabelList"/>
    <dgm:cxn modelId="{9B92EBCD-8FCE-4A10-84F6-2D25DE6664CA}" type="presOf" srcId="{21A393C9-AA57-4901-B19C-53CB5DB20E51}" destId="{26172FDB-35E4-4743-AE64-D494E5328201}" srcOrd="0" destOrd="0" presId="urn:microsoft.com/office/officeart/2018/2/layout/IconLabelList"/>
    <dgm:cxn modelId="{F76A4ADF-1075-4829-85C6-864A590764C6}" srcId="{9ECFBEF0-6561-4B96-8753-A06FA4817352}" destId="{21A393C9-AA57-4901-B19C-53CB5DB20E51}" srcOrd="1" destOrd="0" parTransId="{4AABFF92-22A4-449B-A195-4A36629BF127}" sibTransId="{202AF3F9-C5E5-43E8-865A-4682752FB912}"/>
    <dgm:cxn modelId="{09FD69FD-75C6-4F7A-9C5D-2AE8263C398F}" type="presOf" srcId="{9ECFBEF0-6561-4B96-8753-A06FA4817352}" destId="{37616C58-15EB-4DE1-8605-DD510E35EF97}" srcOrd="0" destOrd="0" presId="urn:microsoft.com/office/officeart/2018/2/layout/IconLabelList"/>
    <dgm:cxn modelId="{D36BACD3-04C9-42A5-A2CB-92472FAFB6EA}" type="presParOf" srcId="{37616C58-15EB-4DE1-8605-DD510E35EF97}" destId="{02CEA70A-B977-48E2-80C5-56E2BD5DE255}" srcOrd="0" destOrd="0" presId="urn:microsoft.com/office/officeart/2018/2/layout/IconLabelList"/>
    <dgm:cxn modelId="{5C007A51-B74A-4ABD-9B59-D74D508FA6F1}" type="presParOf" srcId="{02CEA70A-B977-48E2-80C5-56E2BD5DE255}" destId="{BE55FD38-EAE7-459B-B543-A0B774AEB36F}" srcOrd="0" destOrd="0" presId="urn:microsoft.com/office/officeart/2018/2/layout/IconLabelList"/>
    <dgm:cxn modelId="{D0949171-FD02-464D-90C2-6448FF0C4722}" type="presParOf" srcId="{02CEA70A-B977-48E2-80C5-56E2BD5DE255}" destId="{C80989A3-F716-4A2B-9F1A-E2C81839025D}" srcOrd="1" destOrd="0" presId="urn:microsoft.com/office/officeart/2018/2/layout/IconLabelList"/>
    <dgm:cxn modelId="{B90D3BAC-DA86-4882-8B36-D400F8E96FEB}" type="presParOf" srcId="{02CEA70A-B977-48E2-80C5-56E2BD5DE255}" destId="{8D47EA09-DCFF-47CB-B913-2597147FECB5}" srcOrd="2" destOrd="0" presId="urn:microsoft.com/office/officeart/2018/2/layout/IconLabelList"/>
    <dgm:cxn modelId="{6AD3D604-5C60-4C15-A1BC-C7F4D0B2357D}" type="presParOf" srcId="{37616C58-15EB-4DE1-8605-DD510E35EF97}" destId="{02F93794-D657-4A71-B428-815C385489DA}" srcOrd="1" destOrd="0" presId="urn:microsoft.com/office/officeart/2018/2/layout/IconLabelList"/>
    <dgm:cxn modelId="{060E29CC-6E80-4039-9590-B499A894DC2E}" type="presParOf" srcId="{37616C58-15EB-4DE1-8605-DD510E35EF97}" destId="{A335C5DA-E272-4F94-A352-3F78344D84DB}" srcOrd="2" destOrd="0" presId="urn:microsoft.com/office/officeart/2018/2/layout/IconLabelList"/>
    <dgm:cxn modelId="{2AA67C4C-509E-456C-8CE3-0E13E16DEBA0}" type="presParOf" srcId="{A335C5DA-E272-4F94-A352-3F78344D84DB}" destId="{2A31C5F2-7F19-498B-8FD8-D4743A8AECA3}" srcOrd="0" destOrd="0" presId="urn:microsoft.com/office/officeart/2018/2/layout/IconLabelList"/>
    <dgm:cxn modelId="{F2FADF87-D7FB-47EB-803F-5AC1F69A3AFD}" type="presParOf" srcId="{A335C5DA-E272-4F94-A352-3F78344D84DB}" destId="{F33095ED-B6D7-4144-9621-F0B43AC56351}" srcOrd="1" destOrd="0" presId="urn:microsoft.com/office/officeart/2018/2/layout/IconLabelList"/>
    <dgm:cxn modelId="{7C206359-43EA-4D3F-8FBA-BA288D9FCCEE}" type="presParOf" srcId="{A335C5DA-E272-4F94-A352-3F78344D84DB}" destId="{26172FDB-35E4-4743-AE64-D494E5328201}" srcOrd="2" destOrd="0" presId="urn:microsoft.com/office/officeart/2018/2/layout/IconLabelList"/>
    <dgm:cxn modelId="{798A2425-3FC9-4055-AA42-644AC4DAC9C6}" type="presParOf" srcId="{37616C58-15EB-4DE1-8605-DD510E35EF97}" destId="{80962B54-7308-4500-9F30-1F292C68E8F5}" srcOrd="3" destOrd="0" presId="urn:microsoft.com/office/officeart/2018/2/layout/IconLabelList"/>
    <dgm:cxn modelId="{2AEAC9FE-3837-4C45-AFA3-C19E15713B54}" type="presParOf" srcId="{37616C58-15EB-4DE1-8605-DD510E35EF97}" destId="{F01C3A8E-E576-471A-A16F-F70C9D88E7EC}" srcOrd="4" destOrd="0" presId="urn:microsoft.com/office/officeart/2018/2/layout/IconLabelList"/>
    <dgm:cxn modelId="{957A36E8-C4B0-4477-BEB1-0FEAF6F77BA9}" type="presParOf" srcId="{F01C3A8E-E576-471A-A16F-F70C9D88E7EC}" destId="{B7522472-EF3A-447B-A3C7-50A8C07B7369}" srcOrd="0" destOrd="0" presId="urn:microsoft.com/office/officeart/2018/2/layout/IconLabelList"/>
    <dgm:cxn modelId="{C28BF357-F535-4292-9C4D-2E77840BBC9F}" type="presParOf" srcId="{F01C3A8E-E576-471A-A16F-F70C9D88E7EC}" destId="{9A24869C-DDA3-413A-9F32-C52B89270FE0}" srcOrd="1" destOrd="0" presId="urn:microsoft.com/office/officeart/2018/2/layout/IconLabelList"/>
    <dgm:cxn modelId="{AA058373-10FE-465E-94D3-7A8BEA69B999}" type="presParOf" srcId="{F01C3A8E-E576-471A-A16F-F70C9D88E7EC}" destId="{8676ED72-9859-4638-8C82-9C9448E0C35A}" srcOrd="2" destOrd="0" presId="urn:microsoft.com/office/officeart/2018/2/layout/IconLabelList"/>
    <dgm:cxn modelId="{96547822-AF0A-4A3C-9D83-06339A4FC6D1}" type="presParOf" srcId="{37616C58-15EB-4DE1-8605-DD510E35EF97}" destId="{7528223A-B0DA-47C5-9927-4262DDD75D40}" srcOrd="5" destOrd="0" presId="urn:microsoft.com/office/officeart/2018/2/layout/IconLabelList"/>
    <dgm:cxn modelId="{6D58AFCF-0E5F-4848-9E41-34ADA6FD321F}" type="presParOf" srcId="{37616C58-15EB-4DE1-8605-DD510E35EF97}" destId="{019F6C62-FED0-4E61-B66C-6F425664D1FB}" srcOrd="6" destOrd="0" presId="urn:microsoft.com/office/officeart/2018/2/layout/IconLabelList"/>
    <dgm:cxn modelId="{5F400DD0-455C-41F1-AD04-F910FEB69D41}" type="presParOf" srcId="{019F6C62-FED0-4E61-B66C-6F425664D1FB}" destId="{F17DE151-8834-422D-AD32-E53219C59B90}" srcOrd="0" destOrd="0" presId="urn:microsoft.com/office/officeart/2018/2/layout/IconLabelList"/>
    <dgm:cxn modelId="{FA96837E-A595-4B98-AD8C-664B813784D7}" type="presParOf" srcId="{019F6C62-FED0-4E61-B66C-6F425664D1FB}" destId="{DEC84445-DF80-4E5E-A088-837EA86F2D96}" srcOrd="1" destOrd="0" presId="urn:microsoft.com/office/officeart/2018/2/layout/IconLabelList"/>
    <dgm:cxn modelId="{9B04969B-649A-4B00-A222-4B17A15E79F2}" type="presParOf" srcId="{019F6C62-FED0-4E61-B66C-6F425664D1FB}" destId="{D004C4C8-51E5-4996-9119-5E0DBC2A988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5FD38-EAE7-459B-B543-A0B774AEB36F}">
      <dsp:nvSpPr>
        <dsp:cNvPr id="0" name=""/>
        <dsp:cNvSpPr/>
      </dsp:nvSpPr>
      <dsp:spPr>
        <a:xfrm>
          <a:off x="635724" y="41165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7EA09-DCFF-47CB-B913-2597147FECB5}">
      <dsp:nvSpPr>
        <dsp:cNvPr id="0" name=""/>
        <dsp:cNvSpPr/>
      </dsp:nvSpPr>
      <dsp:spPr>
        <a:xfrm>
          <a:off x="140724" y="1617691"/>
          <a:ext cx="1800000" cy="143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1" kern="1200">
              <a:latin typeface="Courier Oblique" pitchFamily="2" charset="0"/>
            </a:rPr>
            <a:t>No legacy, Golang is young language (First version released in 2009), a lot of companies already started Golang, but don’t have a big old codebase. </a:t>
          </a:r>
          <a:endParaRPr lang="en-US" sz="1100" b="0" i="1" kern="1200">
            <a:latin typeface="Courier Oblique" pitchFamily="2" charset="0"/>
          </a:endParaRPr>
        </a:p>
      </dsp:txBody>
      <dsp:txXfrm>
        <a:off x="140724" y="1617691"/>
        <a:ext cx="1800000" cy="1432063"/>
      </dsp:txXfrm>
    </dsp:sp>
    <dsp:sp modelId="{2A31C5F2-7F19-498B-8FD8-D4743A8AECA3}">
      <dsp:nvSpPr>
        <dsp:cNvPr id="0" name=""/>
        <dsp:cNvSpPr/>
      </dsp:nvSpPr>
      <dsp:spPr>
        <a:xfrm>
          <a:off x="2750724" y="41165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172FDB-35E4-4743-AE64-D494E5328201}">
      <dsp:nvSpPr>
        <dsp:cNvPr id="0" name=""/>
        <dsp:cNvSpPr/>
      </dsp:nvSpPr>
      <dsp:spPr>
        <a:xfrm>
          <a:off x="2255724" y="1617691"/>
          <a:ext cx="1800000" cy="143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1" kern="1200">
              <a:latin typeface="Courier Oblique" pitchFamily="2" charset="0"/>
            </a:rPr>
            <a:t>Golang is used a lot for cloud native development, cloud change our way how we develop and run our applications, in case you want to be a part of this, Golang is the best candidate.</a:t>
          </a:r>
          <a:endParaRPr lang="en-US" sz="1100" b="0" i="1" kern="1200">
            <a:latin typeface="Courier Oblique" pitchFamily="2" charset="0"/>
          </a:endParaRPr>
        </a:p>
      </dsp:txBody>
      <dsp:txXfrm>
        <a:off x="2255724" y="1617691"/>
        <a:ext cx="1800000" cy="1432063"/>
      </dsp:txXfrm>
    </dsp:sp>
    <dsp:sp modelId="{B7522472-EF3A-447B-A3C7-50A8C07B7369}">
      <dsp:nvSpPr>
        <dsp:cNvPr id="0" name=""/>
        <dsp:cNvSpPr/>
      </dsp:nvSpPr>
      <dsp:spPr>
        <a:xfrm>
          <a:off x="4865724" y="41165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6ED72-9859-4638-8C82-9C9448E0C35A}">
      <dsp:nvSpPr>
        <dsp:cNvPr id="0" name=""/>
        <dsp:cNvSpPr/>
      </dsp:nvSpPr>
      <dsp:spPr>
        <a:xfrm>
          <a:off x="4370724" y="1617691"/>
          <a:ext cx="1800000" cy="143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1" kern="1200">
              <a:latin typeface="Courier Oblique" pitchFamily="2" charset="0"/>
            </a:rPr>
            <a:t>Golang is simple and fast, you don’t have to spend much time to optimize the code, in case you write Golang code according to general guidelines, application will be fast enough in most cases.</a:t>
          </a:r>
          <a:endParaRPr lang="en-US" sz="1100" b="0" i="1" kern="1200">
            <a:latin typeface="Courier Oblique" pitchFamily="2" charset="0"/>
          </a:endParaRPr>
        </a:p>
      </dsp:txBody>
      <dsp:txXfrm>
        <a:off x="4370724" y="1617691"/>
        <a:ext cx="1800000" cy="1432063"/>
      </dsp:txXfrm>
    </dsp:sp>
    <dsp:sp modelId="{F17DE151-8834-422D-AD32-E53219C59B90}">
      <dsp:nvSpPr>
        <dsp:cNvPr id="0" name=""/>
        <dsp:cNvSpPr/>
      </dsp:nvSpPr>
      <dsp:spPr>
        <a:xfrm>
          <a:off x="6980724" y="41165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4C4C8-51E5-4996-9119-5E0DBC2A988A}">
      <dsp:nvSpPr>
        <dsp:cNvPr id="0" name=""/>
        <dsp:cNvSpPr/>
      </dsp:nvSpPr>
      <dsp:spPr>
        <a:xfrm>
          <a:off x="6485724" y="1617691"/>
          <a:ext cx="1800000" cy="143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0" i="1" kern="1200">
              <a:latin typeface="Courier Oblique" pitchFamily="2" charset="0"/>
            </a:rPr>
            <a:t>Concurrent by design, Golang has built-in primitives to run concurrent programs go routines (green threads) and channels help you to develop concurrent code without pain. </a:t>
          </a:r>
          <a:endParaRPr lang="en-US" sz="1100" b="0" i="1" kern="1200">
            <a:latin typeface="Courier Oblique" pitchFamily="2" charset="0"/>
          </a:endParaRPr>
        </a:p>
      </dsp:txBody>
      <dsp:txXfrm>
        <a:off x="6485724" y="1617691"/>
        <a:ext cx="1800000" cy="143206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2f463c513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72f463c513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8EE12364-1E27-A547-AEBD-24B950240B57}"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 Columns + Images">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2226469"/>
            <a:ext cx="2711054" cy="2402681"/>
          </a:xfrm>
          <a:prstGeom prst="rect">
            <a:avLst/>
          </a:prstGeom>
        </p:spPr>
        <p:txBody>
          <a:bodyPr vert="horz" lIns="0" tIns="0" rIns="0" bIns="0" rtlCol="0" anchor="t">
            <a:noAutofit/>
          </a:bodyPr>
          <a:lstStyle>
            <a:lvl1pPr>
              <a:defRPr lang="en-GB" b="0" i="0" smtClean="0"/>
            </a:lvl1pPr>
          </a:lstStyle>
          <a:p>
            <a:pPr lvl="0">
              <a:tabLst>
                <a:tab pos="342900" algn="l"/>
                <a:tab pos="685800" algn="l"/>
                <a:tab pos="1028700" algn="l"/>
                <a:tab pos="1371600" algn="l"/>
                <a:tab pos="1714500" algn="l"/>
                <a:tab pos="2057400" algn="l"/>
                <a:tab pos="2400300" algn="l"/>
                <a:tab pos="2743200" algn="l"/>
              </a:tabLst>
            </a:pPr>
            <a:r>
              <a:rPr lang="en-GB"/>
              <a:t>Click to edit Master text styles</a:t>
            </a:r>
          </a:p>
        </p:txBody>
      </p:sp>
      <p:sp>
        <p:nvSpPr>
          <p:cNvPr id="11" name="Text Placeholder 9"/>
          <p:cNvSpPr>
            <a:spLocks noGrp="1"/>
          </p:cNvSpPr>
          <p:nvPr>
            <p:ph type="body" sz="quarter" idx="12"/>
          </p:nvPr>
        </p:nvSpPr>
        <p:spPr>
          <a:xfrm>
            <a:off x="3226594" y="2226469"/>
            <a:ext cx="2703910" cy="2402681"/>
          </a:xfrm>
          <a:prstGeom prst="rect">
            <a:avLst/>
          </a:prstGeom>
        </p:spPr>
        <p:txBody>
          <a:bodyPr vert="horz" lIns="0" tIns="0" rIns="0" bIns="0" rtlCol="0" anchor="t">
            <a:noAutofit/>
          </a:bodyPr>
          <a:lstStyle>
            <a:lvl1pPr>
              <a:defRPr lang="en-GB" b="0" i="0" smtClean="0"/>
            </a:lvl1pPr>
          </a:lstStyle>
          <a:p>
            <a:pPr lvl="0">
              <a:tabLst>
                <a:tab pos="342900" algn="l"/>
                <a:tab pos="685800" algn="l"/>
                <a:tab pos="1028700" algn="l"/>
                <a:tab pos="1371600" algn="l"/>
                <a:tab pos="1714500" algn="l"/>
                <a:tab pos="2057400" algn="l"/>
                <a:tab pos="2400300" algn="l"/>
                <a:tab pos="2743200" algn="l"/>
              </a:tabLst>
            </a:pPr>
            <a:r>
              <a:rPr lang="en-GB"/>
              <a:t>Click to edit Master text styles</a:t>
            </a:r>
          </a:p>
        </p:txBody>
      </p:sp>
      <p:sp>
        <p:nvSpPr>
          <p:cNvPr id="12" name="Text Placeholder 10"/>
          <p:cNvSpPr>
            <a:spLocks noGrp="1"/>
          </p:cNvSpPr>
          <p:nvPr>
            <p:ph type="body" sz="quarter" idx="15" hasCustomPrompt="1"/>
          </p:nvPr>
        </p:nvSpPr>
        <p:spPr>
          <a:xfrm>
            <a:off x="342900" y="173620"/>
            <a:ext cx="2708910" cy="169280"/>
          </a:xfrm>
          <a:prstGeom prst="rect">
            <a:avLst/>
          </a:prstGeom>
        </p:spPr>
        <p:txBody>
          <a:bodyPr vert="horz" lIns="0" tIns="0" rIns="0" bIns="0" rtlCol="0">
            <a:noAutofit/>
          </a:bodyPr>
          <a:lstStyle>
            <a:lvl1pPr>
              <a:defRPr lang="en-US" sz="675" b="0" i="0" cap="all">
                <a:solidFill>
                  <a:schemeClr val="tx2"/>
                </a:solidFill>
              </a:defRPr>
            </a:lvl1pPr>
          </a:lstStyle>
          <a:p>
            <a:pPr lvl="0"/>
            <a:r>
              <a:rPr lang="en-US"/>
              <a:t>Click to add section title</a:t>
            </a:r>
          </a:p>
        </p:txBody>
      </p:sp>
      <p:sp>
        <p:nvSpPr>
          <p:cNvPr id="13" name="Title 1"/>
          <p:cNvSpPr>
            <a:spLocks noGrp="1"/>
          </p:cNvSpPr>
          <p:nvPr>
            <p:ph type="title"/>
          </p:nvPr>
        </p:nvSpPr>
        <p:spPr>
          <a:xfrm>
            <a:off x="342900" y="342900"/>
            <a:ext cx="8458200" cy="342900"/>
          </a:xfrm>
        </p:spPr>
        <p:txBody>
          <a:bodyPr/>
          <a:lstStyle>
            <a:lvl1pPr>
              <a:defRPr b="1">
                <a:latin typeface="+mn-lt"/>
              </a:defRPr>
            </a:lvl1pPr>
          </a:lstStyle>
          <a:p>
            <a:r>
              <a:rPr lang="en-GB"/>
              <a:t>Click to edit Master title style</a:t>
            </a:r>
            <a:endParaRPr lang="en-US"/>
          </a:p>
        </p:txBody>
      </p:sp>
      <p:sp>
        <p:nvSpPr>
          <p:cNvPr id="9" name="Text Placeholder 9"/>
          <p:cNvSpPr>
            <a:spLocks noGrp="1"/>
          </p:cNvSpPr>
          <p:nvPr>
            <p:ph type="body" sz="quarter" idx="18"/>
          </p:nvPr>
        </p:nvSpPr>
        <p:spPr>
          <a:xfrm>
            <a:off x="6105525" y="2226469"/>
            <a:ext cx="2703910" cy="2402681"/>
          </a:xfrm>
          <a:prstGeom prst="rect">
            <a:avLst/>
          </a:prstGeom>
        </p:spPr>
        <p:txBody>
          <a:bodyPr vert="horz" lIns="0" tIns="0" rIns="0" bIns="0" rtlCol="0" anchor="t">
            <a:noAutofit/>
          </a:bodyPr>
          <a:lstStyle>
            <a:lvl1pPr>
              <a:defRPr lang="en-GB" b="0" i="0" smtClean="0"/>
            </a:lvl1pPr>
          </a:lstStyle>
          <a:p>
            <a:pPr lvl="0">
              <a:tabLst>
                <a:tab pos="342900" algn="l"/>
                <a:tab pos="685800" algn="l"/>
                <a:tab pos="1028700" algn="l"/>
                <a:tab pos="1371600" algn="l"/>
                <a:tab pos="1714500" algn="l"/>
                <a:tab pos="2057400" algn="l"/>
                <a:tab pos="2400300" algn="l"/>
                <a:tab pos="2743200" algn="l"/>
              </a:tabLst>
            </a:pPr>
            <a:r>
              <a:rPr lang="en-GB"/>
              <a:t>Click to edit Master text styles</a:t>
            </a:r>
          </a:p>
        </p:txBody>
      </p:sp>
      <p:sp>
        <p:nvSpPr>
          <p:cNvPr id="14" name="Picture Placeholder 3"/>
          <p:cNvSpPr>
            <a:spLocks noGrp="1"/>
          </p:cNvSpPr>
          <p:nvPr>
            <p:ph type="pic" sz="quarter" idx="19" hasCustomPrompt="1"/>
          </p:nvPr>
        </p:nvSpPr>
        <p:spPr>
          <a:xfrm>
            <a:off x="1159895" y="854869"/>
            <a:ext cx="1080000" cy="1080000"/>
          </a:xfrm>
          <a:prstGeom prst="ellipse">
            <a:avLst/>
          </a:prstGeom>
          <a:solidFill>
            <a:schemeClr val="bg1">
              <a:lumMod val="95000"/>
            </a:schemeClr>
          </a:solidFill>
        </p:spPr>
        <p:txBody>
          <a:bodyPr/>
          <a:lstStyle>
            <a:lvl1pPr algn="ctr">
              <a:defRPr sz="1050" b="0" i="0">
                <a:latin typeface="+mn-lt"/>
              </a:defRPr>
            </a:lvl1pPr>
          </a:lstStyle>
          <a:p>
            <a:r>
              <a:rPr lang="en-US"/>
              <a:t>Click icon to add PHOTO</a:t>
            </a:r>
          </a:p>
        </p:txBody>
      </p:sp>
      <p:sp>
        <p:nvSpPr>
          <p:cNvPr id="15" name="Picture Placeholder 3"/>
          <p:cNvSpPr>
            <a:spLocks noGrp="1"/>
          </p:cNvSpPr>
          <p:nvPr>
            <p:ph type="pic" sz="quarter" idx="20" hasCustomPrompt="1"/>
          </p:nvPr>
        </p:nvSpPr>
        <p:spPr>
          <a:xfrm>
            <a:off x="4038548" y="854869"/>
            <a:ext cx="1080000" cy="1080000"/>
          </a:xfrm>
          <a:prstGeom prst="ellipse">
            <a:avLst/>
          </a:prstGeom>
          <a:solidFill>
            <a:schemeClr val="bg1">
              <a:lumMod val="95000"/>
            </a:schemeClr>
          </a:solidFill>
        </p:spPr>
        <p:txBody>
          <a:bodyPr/>
          <a:lstStyle>
            <a:lvl1pPr algn="ctr">
              <a:defRPr sz="1050" b="0" i="0">
                <a:latin typeface="+mn-lt"/>
              </a:defRPr>
            </a:lvl1pPr>
          </a:lstStyle>
          <a:p>
            <a:r>
              <a:rPr lang="en-US"/>
              <a:t>Click icon to add PHOTO</a:t>
            </a:r>
          </a:p>
        </p:txBody>
      </p:sp>
      <p:sp>
        <p:nvSpPr>
          <p:cNvPr id="16" name="Picture Placeholder 3"/>
          <p:cNvSpPr>
            <a:spLocks noGrp="1"/>
          </p:cNvSpPr>
          <p:nvPr>
            <p:ph type="pic" sz="quarter" idx="21" hasCustomPrompt="1"/>
          </p:nvPr>
        </p:nvSpPr>
        <p:spPr>
          <a:xfrm>
            <a:off x="6917480" y="854869"/>
            <a:ext cx="1080000" cy="1080000"/>
          </a:xfrm>
          <a:prstGeom prst="ellipse">
            <a:avLst/>
          </a:prstGeom>
          <a:solidFill>
            <a:schemeClr val="bg1">
              <a:lumMod val="95000"/>
            </a:schemeClr>
          </a:solidFill>
        </p:spPr>
        <p:txBody>
          <a:bodyPr/>
          <a:lstStyle>
            <a:lvl1pPr algn="ctr">
              <a:defRPr sz="1050" b="0" i="0">
                <a:latin typeface="+mn-lt"/>
              </a:defRPr>
            </a:lvl1pPr>
          </a:lstStyle>
          <a:p>
            <a:r>
              <a:rPr lang="en-US"/>
              <a:t>Click icon to add PHOTO</a:t>
            </a:r>
          </a:p>
        </p:txBody>
      </p:sp>
      <p:grpSp>
        <p:nvGrpSpPr>
          <p:cNvPr id="18" name="Group 17">
            <a:extLst>
              <a:ext uri="{FF2B5EF4-FFF2-40B4-BE49-F238E27FC236}">
                <a16:creationId xmlns:a16="http://schemas.microsoft.com/office/drawing/2014/main" id="{A4A50E43-7A17-0845-BDF4-096726F472F5}"/>
              </a:ext>
            </a:extLst>
          </p:cNvPr>
          <p:cNvGrpSpPr/>
          <p:nvPr userDrawn="1"/>
        </p:nvGrpSpPr>
        <p:grpSpPr>
          <a:xfrm>
            <a:off x="341880" y="4841766"/>
            <a:ext cx="279626" cy="98381"/>
            <a:chOff x="14288" y="2035175"/>
            <a:chExt cx="10039350" cy="3532188"/>
          </a:xfrm>
          <a:solidFill>
            <a:schemeClr val="tx1"/>
          </a:solidFill>
        </p:grpSpPr>
        <p:sp>
          <p:nvSpPr>
            <p:cNvPr id="19" name="Freeform 1">
              <a:extLst>
                <a:ext uri="{FF2B5EF4-FFF2-40B4-BE49-F238E27FC236}">
                  <a16:creationId xmlns:a16="http://schemas.microsoft.com/office/drawing/2014/main" id="{5C8BAED2-86C2-E04D-8492-545CE631C913}"/>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013"/>
            </a:p>
          </p:txBody>
        </p:sp>
        <p:sp>
          <p:nvSpPr>
            <p:cNvPr id="20" name="Freeform 2">
              <a:extLst>
                <a:ext uri="{FF2B5EF4-FFF2-40B4-BE49-F238E27FC236}">
                  <a16:creationId xmlns:a16="http://schemas.microsoft.com/office/drawing/2014/main" id="{5BC92B94-D718-1145-A807-07D887C5CB73}"/>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013"/>
            </a:p>
          </p:txBody>
        </p:sp>
        <p:sp>
          <p:nvSpPr>
            <p:cNvPr id="21" name="Freeform 3">
              <a:extLst>
                <a:ext uri="{FF2B5EF4-FFF2-40B4-BE49-F238E27FC236}">
                  <a16:creationId xmlns:a16="http://schemas.microsoft.com/office/drawing/2014/main" id="{9073AC14-1C1E-5F42-8EB2-C76683ACF0DA}"/>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013"/>
            </a:p>
          </p:txBody>
        </p:sp>
        <p:sp>
          <p:nvSpPr>
            <p:cNvPr id="22" name="Freeform 4">
              <a:extLst>
                <a:ext uri="{FF2B5EF4-FFF2-40B4-BE49-F238E27FC236}">
                  <a16:creationId xmlns:a16="http://schemas.microsoft.com/office/drawing/2014/main" id="{9E7939A7-019F-5649-B2BC-C87B7AA42276}"/>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013"/>
            </a:p>
          </p:txBody>
        </p:sp>
        <p:sp>
          <p:nvSpPr>
            <p:cNvPr id="23" name="Freeform 5">
              <a:extLst>
                <a:ext uri="{FF2B5EF4-FFF2-40B4-BE49-F238E27FC236}">
                  <a16:creationId xmlns:a16="http://schemas.microsoft.com/office/drawing/2014/main" id="{C446D804-F122-D64F-BB46-9B23B78746C8}"/>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013"/>
            </a:p>
          </p:txBody>
        </p:sp>
        <p:sp>
          <p:nvSpPr>
            <p:cNvPr id="24" name="Freeform 6">
              <a:extLst>
                <a:ext uri="{FF2B5EF4-FFF2-40B4-BE49-F238E27FC236}">
                  <a16:creationId xmlns:a16="http://schemas.microsoft.com/office/drawing/2014/main" id="{D42268A9-CA81-4142-96BF-908463DA5BAD}"/>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013"/>
            </a:p>
          </p:txBody>
        </p:sp>
      </p:grpSp>
    </p:spTree>
    <p:extLst>
      <p:ext uri="{BB962C8B-B14F-4D97-AF65-F5344CB8AC3E}">
        <p14:creationId xmlns:p14="http://schemas.microsoft.com/office/powerpoint/2010/main" val="253436242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920318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8141038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005518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9450555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730788798"/>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4904571B-903D-6741-88C6-E4A76A07C191}"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5561034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870797541"/>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95794622"/>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062811003"/>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0405651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702441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0298592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974381930"/>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029801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03692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6694863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F839A4F-EB9F-4A4D-8011-4FC73EE87CD8}" type="slidenum">
              <a:rPr lang="en-US"/>
              <a:pPr>
                <a:defRPr/>
              </a:pPr>
              <a:t>‹#›</a:t>
            </a:fld>
            <a:endParaRPr lang="en-US"/>
          </a:p>
        </p:txBody>
      </p:sp>
    </p:spTree>
    <p:extLst>
      <p:ext uri="{BB962C8B-B14F-4D97-AF65-F5344CB8AC3E}">
        <p14:creationId xmlns:p14="http://schemas.microsoft.com/office/powerpoint/2010/main" val="27638764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794860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291372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sz="1013"/>
          </a:p>
        </p:txBody>
      </p:sp>
      <p:sp>
        <p:nvSpPr>
          <p:cNvPr id="6" name="Text Placeholder 2"/>
          <p:cNvSpPr>
            <a:spLocks noGrp="1"/>
          </p:cNvSpPr>
          <p:nvPr>
            <p:ph idx="1" hasCustomPrompt="1"/>
          </p:nvPr>
        </p:nvSpPr>
        <p:spPr>
          <a:xfrm>
            <a:off x="626531" y="2398060"/>
            <a:ext cx="7574494" cy="2191404"/>
          </a:xfrm>
          <a:prstGeom prst="rect">
            <a:avLst/>
          </a:prstGeom>
        </p:spPr>
        <p:txBody>
          <a:bodyPr vert="horz" lIns="91440" tIns="45720" rIns="91440" bIns="45720" rtlCol="0">
            <a:noAutofit/>
          </a:bodyPr>
          <a:lstStyle>
            <a:lvl1pPr marL="0" indent="0">
              <a:lnSpc>
                <a:spcPct val="85000"/>
              </a:lnSpc>
              <a:spcBef>
                <a:spcPts val="0"/>
              </a:spcBef>
              <a:buFontTx/>
              <a:buNone/>
              <a:defRPr sz="285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5410200"/>
          </a:xfrm>
          <a:prstGeom prst="rect">
            <a:avLst/>
          </a:prstGeom>
        </p:spPr>
      </p:pic>
    </p:spTree>
    <p:extLst>
      <p:ext uri="{BB962C8B-B14F-4D97-AF65-F5344CB8AC3E}">
        <p14:creationId xmlns:p14="http://schemas.microsoft.com/office/powerpoint/2010/main" val="14618906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357189" y="1079500"/>
            <a:ext cx="3986100" cy="33972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2"/>
          </p:nvPr>
        </p:nvSpPr>
        <p:spPr>
          <a:xfrm>
            <a:off x="4800600" y="1079500"/>
            <a:ext cx="3986100" cy="33972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41" name="Google Shape;41;p23"/>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42" name="Google Shape;42;p23"/>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ntent and Picture">
  <p:cSld name="Content and Picture">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357189" y="1079500"/>
            <a:ext cx="3986100" cy="33972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24"/>
          <p:cNvSpPr>
            <a:spLocks noGrp="1"/>
          </p:cNvSpPr>
          <p:nvPr>
            <p:ph type="pic" idx="2"/>
          </p:nvPr>
        </p:nvSpPr>
        <p:spPr>
          <a:xfrm>
            <a:off x="5334000" y="0"/>
            <a:ext cx="3810000" cy="4819500"/>
          </a:xfrm>
          <a:prstGeom prst="rect">
            <a:avLst/>
          </a:prstGeom>
          <a:noFill/>
          <a:ln>
            <a:noFill/>
          </a:ln>
        </p:spPr>
        <p:txBody>
          <a:bodyPr spcFirstLastPara="1" wrap="square" lIns="0" tIns="0" rIns="0" bIns="0" anchor="ctr" anchorCtr="0">
            <a:noAutofit/>
          </a:bodyPr>
          <a:lstStyle>
            <a:lvl1pPr marR="0" lvl="0" algn="ctr" rtl="0">
              <a:lnSpc>
                <a:spcPct val="100000"/>
              </a:lnSpc>
              <a:spcBef>
                <a:spcPts val="264"/>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7" name="Google Shape;47;p24"/>
          <p:cNvCxnSpPr/>
          <p:nvPr/>
        </p:nvCxnSpPr>
        <p:spPr>
          <a:xfrm>
            <a:off x="294409" y="716437"/>
            <a:ext cx="4221900" cy="0"/>
          </a:xfrm>
          <a:prstGeom prst="straightConnector1">
            <a:avLst/>
          </a:prstGeom>
          <a:noFill/>
          <a:ln w="19050" cap="flat" cmpd="sng">
            <a:solidFill>
              <a:srgbClr val="F4F4F4"/>
            </a:solidFill>
            <a:prstDash val="solid"/>
            <a:miter lim="800000"/>
            <a:headEnd type="none" w="sm" len="sm"/>
            <a:tailEnd type="none" w="sm" len="sm"/>
          </a:ln>
        </p:spPr>
      </p:cxnSp>
      <p:sp>
        <p:nvSpPr>
          <p:cNvPr id="48" name="Google Shape;48;p24"/>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357189" y="1422400"/>
            <a:ext cx="3986100" cy="30543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 name="Google Shape;52;p25"/>
          <p:cNvSpPr txBox="1">
            <a:spLocks noGrp="1"/>
          </p:cNvSpPr>
          <p:nvPr>
            <p:ph type="body" idx="2"/>
          </p:nvPr>
        </p:nvSpPr>
        <p:spPr>
          <a:xfrm>
            <a:off x="357189" y="1079500"/>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3" name="Google Shape;53;p25"/>
          <p:cNvSpPr txBox="1">
            <a:spLocks noGrp="1"/>
          </p:cNvSpPr>
          <p:nvPr>
            <p:ph type="body" idx="3"/>
          </p:nvPr>
        </p:nvSpPr>
        <p:spPr>
          <a:xfrm>
            <a:off x="4800599" y="1422400"/>
            <a:ext cx="3993300" cy="30543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body" idx="4"/>
          </p:nvPr>
        </p:nvSpPr>
        <p:spPr>
          <a:xfrm>
            <a:off x="4800597" y="1079500"/>
            <a:ext cx="39933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55" name="Google Shape;55;p25"/>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56" name="Google Shape;56;p25"/>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26"/>
          <p:cNvSpPr txBox="1">
            <a:spLocks noGrp="1"/>
          </p:cNvSpPr>
          <p:nvPr>
            <p:ph type="body" idx="1"/>
          </p:nvPr>
        </p:nvSpPr>
        <p:spPr>
          <a:xfrm>
            <a:off x="357188" y="1079500"/>
            <a:ext cx="8429700" cy="33972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60" name="Google Shape;60;p26"/>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61" name="Google Shape;61;p26"/>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ntent with Highlight">
  <p:cSld name="Content with Highlight">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27"/>
          <p:cNvSpPr txBox="1">
            <a:spLocks noGrp="1"/>
          </p:cNvSpPr>
          <p:nvPr>
            <p:ph type="body" idx="1"/>
          </p:nvPr>
        </p:nvSpPr>
        <p:spPr>
          <a:xfrm>
            <a:off x="357188" y="1422400"/>
            <a:ext cx="8429700" cy="30543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5" name="Google Shape;65;p27"/>
          <p:cNvSpPr txBox="1">
            <a:spLocks noGrp="1"/>
          </p:cNvSpPr>
          <p:nvPr>
            <p:ph type="body" idx="2"/>
          </p:nvPr>
        </p:nvSpPr>
        <p:spPr>
          <a:xfrm>
            <a:off x="357188" y="1079500"/>
            <a:ext cx="84297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66" name="Google Shape;66;p27"/>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67" name="Google Shape;67;p27"/>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List and Picture">
  <p:cSld name="List and Picture">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31"/>
          <p:cNvSpPr>
            <a:spLocks noGrp="1"/>
          </p:cNvSpPr>
          <p:nvPr>
            <p:ph type="pic" idx="2"/>
          </p:nvPr>
        </p:nvSpPr>
        <p:spPr>
          <a:xfrm>
            <a:off x="5334000" y="0"/>
            <a:ext cx="3810000" cy="4819500"/>
          </a:xfrm>
          <a:prstGeom prst="rect">
            <a:avLst/>
          </a:prstGeom>
          <a:noFill/>
          <a:ln>
            <a:noFill/>
          </a:ln>
        </p:spPr>
        <p:txBody>
          <a:bodyPr spcFirstLastPara="1" wrap="square" lIns="0" tIns="0" rIns="0" bIns="0" anchor="ctr" anchorCtr="0">
            <a:noAutofit/>
          </a:bodyPr>
          <a:lstStyle>
            <a:lvl1pPr marR="0" lvl="0" algn="ctr" rtl="0">
              <a:lnSpc>
                <a:spcPct val="100000"/>
              </a:lnSpc>
              <a:spcBef>
                <a:spcPts val="264"/>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71" name="Google Shape;71;p31"/>
          <p:cNvCxnSpPr/>
          <p:nvPr/>
        </p:nvCxnSpPr>
        <p:spPr>
          <a:xfrm>
            <a:off x="294409" y="716437"/>
            <a:ext cx="4221900" cy="0"/>
          </a:xfrm>
          <a:prstGeom prst="straightConnector1">
            <a:avLst/>
          </a:prstGeom>
          <a:noFill/>
          <a:ln w="19050" cap="flat" cmpd="sng">
            <a:solidFill>
              <a:srgbClr val="F4F4F4"/>
            </a:solidFill>
            <a:prstDash val="solid"/>
            <a:miter lim="800000"/>
            <a:headEnd type="none" w="sm" len="sm"/>
            <a:tailEnd type="none" w="sm" len="sm"/>
          </a:ln>
        </p:spPr>
      </p:cxnSp>
      <p:sp>
        <p:nvSpPr>
          <p:cNvPr id="72" name="Google Shape;72;p31"/>
          <p:cNvSpPr txBox="1">
            <a:spLocks noGrp="1"/>
          </p:cNvSpPr>
          <p:nvPr>
            <p:ph type="body" idx="1"/>
          </p:nvPr>
        </p:nvSpPr>
        <p:spPr>
          <a:xfrm>
            <a:off x="357188" y="1092491"/>
            <a:ext cx="356700" cy="356700"/>
          </a:xfrm>
          <a:prstGeom prst="rect">
            <a:avLst/>
          </a:prstGeom>
          <a:noFill/>
          <a:ln w="19050" cap="flat" cmpd="sng">
            <a:solidFill>
              <a:srgbClr val="F4F4F4"/>
            </a:solidFill>
            <a:prstDash val="solid"/>
            <a:miter lim="800000"/>
            <a:headEnd type="none" w="sm" len="sm"/>
            <a:tailEnd type="none" w="sm" len="sm"/>
          </a:ln>
        </p:spPr>
        <p:txBody>
          <a:bodyPr spcFirstLastPara="1" wrap="square" lIns="0" tIns="0" rIns="0" bIns="0" anchor="ctr" anchorCtr="0">
            <a:noAutofit/>
          </a:bodyPr>
          <a:lstStyle>
            <a:lvl1pPr marL="457200" lvl="0" indent="-228600" algn="ctr" rtl="0">
              <a:lnSpc>
                <a:spcPct val="114285"/>
              </a:lnSpc>
              <a:spcBef>
                <a:spcPts val="264"/>
              </a:spcBef>
              <a:spcAft>
                <a:spcPts val="0"/>
              </a:spcAft>
              <a:buClr>
                <a:schemeClr val="accent2"/>
              </a:buClr>
              <a:buSzPts val="1400"/>
              <a:buNone/>
              <a:defRPr sz="1400" b="1">
                <a:solidFill>
                  <a:schemeClr val="accent2"/>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800"/>
              <a:buFont typeface="Arial"/>
              <a:buNone/>
              <a:defRPr>
                <a:solidFill>
                  <a:schemeClr val="dk1"/>
                </a:solidFill>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3" name="Google Shape;73;p31"/>
          <p:cNvSpPr txBox="1">
            <a:spLocks noGrp="1"/>
          </p:cNvSpPr>
          <p:nvPr>
            <p:ph type="body" idx="3"/>
          </p:nvPr>
        </p:nvSpPr>
        <p:spPr>
          <a:xfrm>
            <a:off x="710972" y="1092491"/>
            <a:ext cx="3632400" cy="356700"/>
          </a:xfrm>
          <a:prstGeom prst="rect">
            <a:avLst/>
          </a:prstGeom>
          <a:noFill/>
          <a:ln w="19050" cap="flat" cmpd="sng">
            <a:solidFill>
              <a:srgbClr val="F5F5F5"/>
            </a:solidFill>
            <a:prstDash val="solid"/>
            <a:round/>
            <a:headEnd type="none" w="sm" len="sm"/>
            <a:tailEnd type="none" w="sm" len="sm"/>
          </a:ln>
        </p:spPr>
        <p:txBody>
          <a:bodyPr spcFirstLastPara="1" wrap="square" lIns="108000" tIns="0" rIns="0" bIns="0" anchor="ctr" anchorCtr="0">
            <a:noAutofit/>
          </a:bodyPr>
          <a:lstStyle>
            <a:lvl1pPr marL="457200" lvl="0" indent="-228600" algn="l" rtl="0">
              <a:lnSpc>
                <a:spcPct val="145454"/>
              </a:lnSpc>
              <a:spcBef>
                <a:spcPts val="264"/>
              </a:spcBef>
              <a:spcAft>
                <a:spcPts val="0"/>
              </a:spcAft>
              <a:buClr>
                <a:schemeClr val="dk1"/>
              </a:buClr>
              <a:buSzPts val="1100"/>
              <a:buNone/>
              <a:defRPr b="1" i="0" cap="none">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4" name="Google Shape;74;p31"/>
          <p:cNvSpPr txBox="1">
            <a:spLocks noGrp="1"/>
          </p:cNvSpPr>
          <p:nvPr>
            <p:ph type="body" idx="4"/>
          </p:nvPr>
        </p:nvSpPr>
        <p:spPr>
          <a:xfrm>
            <a:off x="357188" y="4120134"/>
            <a:ext cx="356700" cy="356700"/>
          </a:xfrm>
          <a:prstGeom prst="rect">
            <a:avLst/>
          </a:prstGeom>
          <a:noFill/>
          <a:ln w="19050" cap="flat" cmpd="sng">
            <a:solidFill>
              <a:srgbClr val="F4F4F4"/>
            </a:solidFill>
            <a:prstDash val="solid"/>
            <a:miter lim="800000"/>
            <a:headEnd type="none" w="sm" len="sm"/>
            <a:tailEnd type="none" w="sm" len="sm"/>
          </a:ln>
        </p:spPr>
        <p:txBody>
          <a:bodyPr spcFirstLastPara="1" wrap="square" lIns="0" tIns="0" rIns="0" bIns="0" anchor="ctr" anchorCtr="0">
            <a:noAutofit/>
          </a:bodyPr>
          <a:lstStyle>
            <a:lvl1pPr marL="457200" lvl="0" indent="-228600" algn="ctr" rtl="0">
              <a:lnSpc>
                <a:spcPct val="114285"/>
              </a:lnSpc>
              <a:spcBef>
                <a:spcPts val="264"/>
              </a:spcBef>
              <a:spcAft>
                <a:spcPts val="0"/>
              </a:spcAft>
              <a:buClr>
                <a:schemeClr val="accent2"/>
              </a:buClr>
              <a:buSzPts val="1400"/>
              <a:buNone/>
              <a:defRPr sz="1400" b="1">
                <a:solidFill>
                  <a:schemeClr val="accent2"/>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800"/>
              <a:buFont typeface="Arial"/>
              <a:buNone/>
              <a:defRPr>
                <a:solidFill>
                  <a:schemeClr val="dk1"/>
                </a:solidFill>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body" idx="5"/>
          </p:nvPr>
        </p:nvSpPr>
        <p:spPr>
          <a:xfrm>
            <a:off x="357188" y="1698020"/>
            <a:ext cx="356700" cy="356700"/>
          </a:xfrm>
          <a:prstGeom prst="rect">
            <a:avLst/>
          </a:prstGeom>
          <a:noFill/>
          <a:ln w="19050" cap="flat" cmpd="sng">
            <a:solidFill>
              <a:srgbClr val="F4F4F4"/>
            </a:solidFill>
            <a:prstDash val="solid"/>
            <a:miter lim="800000"/>
            <a:headEnd type="none" w="sm" len="sm"/>
            <a:tailEnd type="none" w="sm" len="sm"/>
          </a:ln>
        </p:spPr>
        <p:txBody>
          <a:bodyPr spcFirstLastPara="1" wrap="square" lIns="0" tIns="0" rIns="0" bIns="0" anchor="ctr" anchorCtr="0">
            <a:noAutofit/>
          </a:bodyPr>
          <a:lstStyle>
            <a:lvl1pPr marL="457200" lvl="0" indent="-228600" algn="ctr" rtl="0">
              <a:lnSpc>
                <a:spcPct val="114285"/>
              </a:lnSpc>
              <a:spcBef>
                <a:spcPts val="264"/>
              </a:spcBef>
              <a:spcAft>
                <a:spcPts val="0"/>
              </a:spcAft>
              <a:buClr>
                <a:schemeClr val="accent2"/>
              </a:buClr>
              <a:buSzPts val="1400"/>
              <a:buNone/>
              <a:defRPr sz="1400" b="1">
                <a:solidFill>
                  <a:schemeClr val="accent2"/>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800"/>
              <a:buFont typeface="Arial"/>
              <a:buNone/>
              <a:defRPr>
                <a:solidFill>
                  <a:schemeClr val="dk1"/>
                </a:solidFill>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6" name="Google Shape;76;p31"/>
          <p:cNvSpPr txBox="1">
            <a:spLocks noGrp="1"/>
          </p:cNvSpPr>
          <p:nvPr>
            <p:ph type="body" idx="6"/>
          </p:nvPr>
        </p:nvSpPr>
        <p:spPr>
          <a:xfrm>
            <a:off x="357188" y="2303549"/>
            <a:ext cx="356700" cy="356700"/>
          </a:xfrm>
          <a:prstGeom prst="rect">
            <a:avLst/>
          </a:prstGeom>
          <a:noFill/>
          <a:ln w="19050" cap="flat" cmpd="sng">
            <a:solidFill>
              <a:srgbClr val="F4F4F4"/>
            </a:solidFill>
            <a:prstDash val="solid"/>
            <a:miter lim="800000"/>
            <a:headEnd type="none" w="sm" len="sm"/>
            <a:tailEnd type="none" w="sm" len="sm"/>
          </a:ln>
        </p:spPr>
        <p:txBody>
          <a:bodyPr spcFirstLastPara="1" wrap="square" lIns="0" tIns="0" rIns="0" bIns="0" anchor="ctr" anchorCtr="0">
            <a:noAutofit/>
          </a:bodyPr>
          <a:lstStyle>
            <a:lvl1pPr marL="457200" lvl="0" indent="-228600" algn="ctr" rtl="0">
              <a:lnSpc>
                <a:spcPct val="114285"/>
              </a:lnSpc>
              <a:spcBef>
                <a:spcPts val="264"/>
              </a:spcBef>
              <a:spcAft>
                <a:spcPts val="0"/>
              </a:spcAft>
              <a:buClr>
                <a:schemeClr val="accent2"/>
              </a:buClr>
              <a:buSzPts val="1400"/>
              <a:buNone/>
              <a:defRPr sz="1400" b="1">
                <a:solidFill>
                  <a:schemeClr val="accent2"/>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800"/>
              <a:buFont typeface="Arial"/>
              <a:buNone/>
              <a:defRPr>
                <a:solidFill>
                  <a:schemeClr val="dk1"/>
                </a:solidFill>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body" idx="7"/>
          </p:nvPr>
        </p:nvSpPr>
        <p:spPr>
          <a:xfrm>
            <a:off x="357188" y="2909078"/>
            <a:ext cx="356700" cy="356700"/>
          </a:xfrm>
          <a:prstGeom prst="rect">
            <a:avLst/>
          </a:prstGeom>
          <a:noFill/>
          <a:ln w="19050" cap="flat" cmpd="sng">
            <a:solidFill>
              <a:srgbClr val="F4F4F4"/>
            </a:solidFill>
            <a:prstDash val="solid"/>
            <a:miter lim="800000"/>
            <a:headEnd type="none" w="sm" len="sm"/>
            <a:tailEnd type="none" w="sm" len="sm"/>
          </a:ln>
        </p:spPr>
        <p:txBody>
          <a:bodyPr spcFirstLastPara="1" wrap="square" lIns="0" tIns="0" rIns="0" bIns="0" anchor="ctr" anchorCtr="0">
            <a:noAutofit/>
          </a:bodyPr>
          <a:lstStyle>
            <a:lvl1pPr marL="457200" lvl="0" indent="-228600" algn="ctr" rtl="0">
              <a:lnSpc>
                <a:spcPct val="114285"/>
              </a:lnSpc>
              <a:spcBef>
                <a:spcPts val="264"/>
              </a:spcBef>
              <a:spcAft>
                <a:spcPts val="0"/>
              </a:spcAft>
              <a:buClr>
                <a:schemeClr val="accent2"/>
              </a:buClr>
              <a:buSzPts val="1400"/>
              <a:buNone/>
              <a:defRPr sz="1400" b="1">
                <a:solidFill>
                  <a:schemeClr val="accent2"/>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800"/>
              <a:buFont typeface="Arial"/>
              <a:buNone/>
              <a:defRPr>
                <a:solidFill>
                  <a:schemeClr val="dk1"/>
                </a:solidFill>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8" name="Google Shape;78;p31"/>
          <p:cNvSpPr txBox="1">
            <a:spLocks noGrp="1"/>
          </p:cNvSpPr>
          <p:nvPr>
            <p:ph type="body" idx="8"/>
          </p:nvPr>
        </p:nvSpPr>
        <p:spPr>
          <a:xfrm>
            <a:off x="357188" y="3514607"/>
            <a:ext cx="356700" cy="356700"/>
          </a:xfrm>
          <a:prstGeom prst="rect">
            <a:avLst/>
          </a:prstGeom>
          <a:noFill/>
          <a:ln w="19050" cap="flat" cmpd="sng">
            <a:solidFill>
              <a:srgbClr val="F4F4F4"/>
            </a:solidFill>
            <a:prstDash val="solid"/>
            <a:miter lim="800000"/>
            <a:headEnd type="none" w="sm" len="sm"/>
            <a:tailEnd type="none" w="sm" len="sm"/>
          </a:ln>
        </p:spPr>
        <p:txBody>
          <a:bodyPr spcFirstLastPara="1" wrap="square" lIns="0" tIns="0" rIns="0" bIns="0" anchor="ctr" anchorCtr="0">
            <a:noAutofit/>
          </a:bodyPr>
          <a:lstStyle>
            <a:lvl1pPr marL="457200" lvl="0" indent="-228600" algn="ctr" rtl="0">
              <a:lnSpc>
                <a:spcPct val="114285"/>
              </a:lnSpc>
              <a:spcBef>
                <a:spcPts val="264"/>
              </a:spcBef>
              <a:spcAft>
                <a:spcPts val="0"/>
              </a:spcAft>
              <a:buClr>
                <a:schemeClr val="accent2"/>
              </a:buClr>
              <a:buSzPts val="1400"/>
              <a:buNone/>
              <a:defRPr sz="1400" b="1">
                <a:solidFill>
                  <a:schemeClr val="accent2"/>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100"/>
              <a:buNone/>
              <a:defRPr>
                <a:solidFill>
                  <a:schemeClr val="dk1"/>
                </a:solidFill>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800"/>
              <a:buFont typeface="Arial"/>
              <a:buNone/>
              <a:defRPr>
                <a:solidFill>
                  <a:schemeClr val="dk1"/>
                </a:solidFill>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9" name="Google Shape;79;p31"/>
          <p:cNvSpPr txBox="1">
            <a:spLocks noGrp="1"/>
          </p:cNvSpPr>
          <p:nvPr>
            <p:ph type="body" idx="9"/>
          </p:nvPr>
        </p:nvSpPr>
        <p:spPr>
          <a:xfrm>
            <a:off x="710972" y="1697608"/>
            <a:ext cx="3632400" cy="356700"/>
          </a:xfrm>
          <a:prstGeom prst="rect">
            <a:avLst/>
          </a:prstGeom>
          <a:noFill/>
          <a:ln w="19050" cap="flat" cmpd="sng">
            <a:solidFill>
              <a:srgbClr val="F5F5F5"/>
            </a:solidFill>
            <a:prstDash val="solid"/>
            <a:round/>
            <a:headEnd type="none" w="sm" len="sm"/>
            <a:tailEnd type="none" w="sm" len="sm"/>
          </a:ln>
        </p:spPr>
        <p:txBody>
          <a:bodyPr spcFirstLastPara="1" wrap="square" lIns="108000" tIns="0" rIns="0" bIns="0" anchor="ctr" anchorCtr="0">
            <a:noAutofit/>
          </a:bodyPr>
          <a:lstStyle>
            <a:lvl1pPr marL="457200" lvl="0" indent="-228600" algn="l" rtl="0">
              <a:lnSpc>
                <a:spcPct val="145454"/>
              </a:lnSpc>
              <a:spcBef>
                <a:spcPts val="264"/>
              </a:spcBef>
              <a:spcAft>
                <a:spcPts val="0"/>
              </a:spcAft>
              <a:buClr>
                <a:schemeClr val="dk1"/>
              </a:buClr>
              <a:buSzPts val="1100"/>
              <a:buNone/>
              <a:defRPr b="1" i="0" cap="none">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0" name="Google Shape;80;p31"/>
          <p:cNvSpPr txBox="1">
            <a:spLocks noGrp="1"/>
          </p:cNvSpPr>
          <p:nvPr>
            <p:ph type="body" idx="13"/>
          </p:nvPr>
        </p:nvSpPr>
        <p:spPr>
          <a:xfrm>
            <a:off x="710972" y="2302725"/>
            <a:ext cx="3632400" cy="356700"/>
          </a:xfrm>
          <a:prstGeom prst="rect">
            <a:avLst/>
          </a:prstGeom>
          <a:noFill/>
          <a:ln w="19050" cap="flat" cmpd="sng">
            <a:solidFill>
              <a:srgbClr val="F5F5F5"/>
            </a:solidFill>
            <a:prstDash val="solid"/>
            <a:round/>
            <a:headEnd type="none" w="sm" len="sm"/>
            <a:tailEnd type="none" w="sm" len="sm"/>
          </a:ln>
        </p:spPr>
        <p:txBody>
          <a:bodyPr spcFirstLastPara="1" wrap="square" lIns="108000" tIns="0" rIns="0" bIns="0" anchor="ctr" anchorCtr="0">
            <a:noAutofit/>
          </a:bodyPr>
          <a:lstStyle>
            <a:lvl1pPr marL="457200" lvl="0" indent="-228600" algn="l" rtl="0">
              <a:lnSpc>
                <a:spcPct val="145454"/>
              </a:lnSpc>
              <a:spcBef>
                <a:spcPts val="264"/>
              </a:spcBef>
              <a:spcAft>
                <a:spcPts val="0"/>
              </a:spcAft>
              <a:buClr>
                <a:schemeClr val="dk1"/>
              </a:buClr>
              <a:buSzPts val="1100"/>
              <a:buNone/>
              <a:defRPr b="1" i="0" cap="none">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body" idx="14"/>
          </p:nvPr>
        </p:nvSpPr>
        <p:spPr>
          <a:xfrm>
            <a:off x="710972" y="2907842"/>
            <a:ext cx="3632400" cy="356700"/>
          </a:xfrm>
          <a:prstGeom prst="rect">
            <a:avLst/>
          </a:prstGeom>
          <a:noFill/>
          <a:ln w="19050" cap="flat" cmpd="sng">
            <a:solidFill>
              <a:srgbClr val="F5F5F5"/>
            </a:solidFill>
            <a:prstDash val="solid"/>
            <a:round/>
            <a:headEnd type="none" w="sm" len="sm"/>
            <a:tailEnd type="none" w="sm" len="sm"/>
          </a:ln>
        </p:spPr>
        <p:txBody>
          <a:bodyPr spcFirstLastPara="1" wrap="square" lIns="108000" tIns="0" rIns="0" bIns="0" anchor="ctr" anchorCtr="0">
            <a:noAutofit/>
          </a:bodyPr>
          <a:lstStyle>
            <a:lvl1pPr marL="457200" lvl="0" indent="-228600" algn="l" rtl="0">
              <a:lnSpc>
                <a:spcPct val="145454"/>
              </a:lnSpc>
              <a:spcBef>
                <a:spcPts val="264"/>
              </a:spcBef>
              <a:spcAft>
                <a:spcPts val="0"/>
              </a:spcAft>
              <a:buClr>
                <a:schemeClr val="dk1"/>
              </a:buClr>
              <a:buSzPts val="1100"/>
              <a:buNone/>
              <a:defRPr b="1" i="0" cap="none">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2" name="Google Shape;82;p31"/>
          <p:cNvSpPr txBox="1">
            <a:spLocks noGrp="1"/>
          </p:cNvSpPr>
          <p:nvPr>
            <p:ph type="body" idx="15"/>
          </p:nvPr>
        </p:nvSpPr>
        <p:spPr>
          <a:xfrm>
            <a:off x="710972" y="3512959"/>
            <a:ext cx="3632400" cy="356700"/>
          </a:xfrm>
          <a:prstGeom prst="rect">
            <a:avLst/>
          </a:prstGeom>
          <a:noFill/>
          <a:ln w="19050" cap="flat" cmpd="sng">
            <a:solidFill>
              <a:srgbClr val="F5F5F5"/>
            </a:solidFill>
            <a:prstDash val="solid"/>
            <a:round/>
            <a:headEnd type="none" w="sm" len="sm"/>
            <a:tailEnd type="none" w="sm" len="sm"/>
          </a:ln>
        </p:spPr>
        <p:txBody>
          <a:bodyPr spcFirstLastPara="1" wrap="square" lIns="108000" tIns="0" rIns="0" bIns="0" anchor="ctr" anchorCtr="0">
            <a:noAutofit/>
          </a:bodyPr>
          <a:lstStyle>
            <a:lvl1pPr marL="457200" lvl="0" indent="-228600" algn="l" rtl="0">
              <a:lnSpc>
                <a:spcPct val="145454"/>
              </a:lnSpc>
              <a:spcBef>
                <a:spcPts val="264"/>
              </a:spcBef>
              <a:spcAft>
                <a:spcPts val="0"/>
              </a:spcAft>
              <a:buClr>
                <a:schemeClr val="dk1"/>
              </a:buClr>
              <a:buSzPts val="1100"/>
              <a:buNone/>
              <a:defRPr b="1" i="0" cap="none">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3" name="Google Shape;83;p31"/>
          <p:cNvSpPr txBox="1">
            <a:spLocks noGrp="1"/>
          </p:cNvSpPr>
          <p:nvPr>
            <p:ph type="body" idx="16"/>
          </p:nvPr>
        </p:nvSpPr>
        <p:spPr>
          <a:xfrm>
            <a:off x="710972" y="4118077"/>
            <a:ext cx="3632400" cy="356700"/>
          </a:xfrm>
          <a:prstGeom prst="rect">
            <a:avLst/>
          </a:prstGeom>
          <a:noFill/>
          <a:ln w="19050" cap="flat" cmpd="sng">
            <a:solidFill>
              <a:srgbClr val="F5F5F5"/>
            </a:solidFill>
            <a:prstDash val="solid"/>
            <a:round/>
            <a:headEnd type="none" w="sm" len="sm"/>
            <a:tailEnd type="none" w="sm" len="sm"/>
          </a:ln>
        </p:spPr>
        <p:txBody>
          <a:bodyPr spcFirstLastPara="1" wrap="square" lIns="108000" tIns="0" rIns="0" bIns="0" anchor="ctr" anchorCtr="0">
            <a:noAutofit/>
          </a:bodyPr>
          <a:lstStyle>
            <a:lvl1pPr marL="457200" lvl="0" indent="-228600" algn="l" rtl="0">
              <a:lnSpc>
                <a:spcPct val="145454"/>
              </a:lnSpc>
              <a:spcBef>
                <a:spcPts val="264"/>
              </a:spcBef>
              <a:spcAft>
                <a:spcPts val="0"/>
              </a:spcAft>
              <a:buClr>
                <a:schemeClr val="dk1"/>
              </a:buClr>
              <a:buSzPts val="1100"/>
              <a:buNone/>
              <a:defRPr b="1" i="0" cap="none">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Font typeface="Arial"/>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4" name="Google Shape;84;p31"/>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ent with Highlight and Picture">
  <p:cSld name="Content with Highlight and Picture">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34"/>
          <p:cNvSpPr txBox="1">
            <a:spLocks noGrp="1"/>
          </p:cNvSpPr>
          <p:nvPr>
            <p:ph type="body" idx="1"/>
          </p:nvPr>
        </p:nvSpPr>
        <p:spPr>
          <a:xfrm>
            <a:off x="357189" y="1422400"/>
            <a:ext cx="3986100" cy="30543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 name="Google Shape;88;p34"/>
          <p:cNvSpPr>
            <a:spLocks noGrp="1"/>
          </p:cNvSpPr>
          <p:nvPr>
            <p:ph type="pic" idx="2"/>
          </p:nvPr>
        </p:nvSpPr>
        <p:spPr>
          <a:xfrm>
            <a:off x="5334000" y="0"/>
            <a:ext cx="3810000" cy="4819500"/>
          </a:xfrm>
          <a:prstGeom prst="rect">
            <a:avLst/>
          </a:prstGeom>
          <a:noFill/>
          <a:ln>
            <a:noFill/>
          </a:ln>
        </p:spPr>
        <p:txBody>
          <a:bodyPr spcFirstLastPara="1" wrap="square" lIns="0" tIns="0" rIns="0" bIns="0" anchor="ctr" anchorCtr="0">
            <a:noAutofit/>
          </a:bodyPr>
          <a:lstStyle>
            <a:lvl1pPr marR="0" lvl="0" algn="ctr" rtl="0">
              <a:lnSpc>
                <a:spcPct val="100000"/>
              </a:lnSpc>
              <a:spcBef>
                <a:spcPts val="264"/>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34"/>
          <p:cNvSpPr txBox="1">
            <a:spLocks noGrp="1"/>
          </p:cNvSpPr>
          <p:nvPr>
            <p:ph type="body" idx="3"/>
          </p:nvPr>
        </p:nvSpPr>
        <p:spPr>
          <a:xfrm>
            <a:off x="357189" y="1079500"/>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90" name="Google Shape;90;p34"/>
          <p:cNvCxnSpPr/>
          <p:nvPr/>
        </p:nvCxnSpPr>
        <p:spPr>
          <a:xfrm>
            <a:off x="294409" y="716437"/>
            <a:ext cx="4221900" cy="0"/>
          </a:xfrm>
          <a:prstGeom prst="straightConnector1">
            <a:avLst/>
          </a:prstGeom>
          <a:noFill/>
          <a:ln w="19050" cap="flat" cmpd="sng">
            <a:solidFill>
              <a:srgbClr val="F4F4F4"/>
            </a:solidFill>
            <a:prstDash val="solid"/>
            <a:miter lim="800000"/>
            <a:headEnd type="none" w="sm" len="sm"/>
            <a:tailEnd type="none" w="sm" len="sm"/>
          </a:ln>
        </p:spPr>
      </p:cxnSp>
      <p:sp>
        <p:nvSpPr>
          <p:cNvPr id="91" name="Google Shape;91;p34"/>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ersonal Profile - Right">
  <p:cSld name="Personal Profile - Right">
    <p:spTree>
      <p:nvGrpSpPr>
        <p:cNvPr id="1" name="Shape 92"/>
        <p:cNvGrpSpPr/>
        <p:nvPr/>
      </p:nvGrpSpPr>
      <p:grpSpPr>
        <a:xfrm>
          <a:off x="0" y="0"/>
          <a:ext cx="0" cy="0"/>
          <a:chOff x="0" y="0"/>
          <a:chExt cx="0" cy="0"/>
        </a:xfrm>
      </p:grpSpPr>
      <p:sp>
        <p:nvSpPr>
          <p:cNvPr id="93" name="Google Shape;93;p35"/>
          <p:cNvSpPr txBox="1">
            <a:spLocks noGrp="1"/>
          </p:cNvSpPr>
          <p:nvPr>
            <p:ph type="body" idx="1"/>
          </p:nvPr>
        </p:nvSpPr>
        <p:spPr>
          <a:xfrm>
            <a:off x="673894" y="1780394"/>
            <a:ext cx="3986100" cy="26964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4" name="Google Shape;94;p35"/>
          <p:cNvSpPr txBox="1">
            <a:spLocks noGrp="1"/>
          </p:cNvSpPr>
          <p:nvPr>
            <p:ph type="body" idx="2"/>
          </p:nvPr>
        </p:nvSpPr>
        <p:spPr>
          <a:xfrm>
            <a:off x="673893" y="1079500"/>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5" name="Google Shape;95;p35"/>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35"/>
          <p:cNvSpPr txBox="1">
            <a:spLocks noGrp="1"/>
          </p:cNvSpPr>
          <p:nvPr>
            <p:ph type="body" idx="3"/>
          </p:nvPr>
        </p:nvSpPr>
        <p:spPr>
          <a:xfrm>
            <a:off x="673893" y="1437495"/>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77777"/>
              </a:lnSpc>
              <a:spcBef>
                <a:spcPts val="288"/>
              </a:spcBef>
              <a:spcAft>
                <a:spcPts val="0"/>
              </a:spcAft>
              <a:buClr>
                <a:schemeClr val="dk1"/>
              </a:buClr>
              <a:buSzPts val="900"/>
              <a:buNone/>
              <a:defRPr sz="900" b="1" i="1" cap="none">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7" name="Google Shape;97;p35"/>
          <p:cNvSpPr/>
          <p:nvPr/>
        </p:nvSpPr>
        <p:spPr>
          <a:xfrm>
            <a:off x="5333999" y="0"/>
            <a:ext cx="3810000" cy="4826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8" name="Google Shape;98;p35"/>
          <p:cNvSpPr/>
          <p:nvPr/>
        </p:nvSpPr>
        <p:spPr>
          <a:xfrm>
            <a:off x="6228906" y="1403226"/>
            <a:ext cx="2020200" cy="2020200"/>
          </a:xfrm>
          <a:prstGeom prst="ellipse">
            <a:avLst/>
          </a:prstGeom>
          <a:no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9" name="Google Shape;99;p35"/>
          <p:cNvSpPr>
            <a:spLocks noGrp="1"/>
          </p:cNvSpPr>
          <p:nvPr>
            <p:ph type="pic" idx="4"/>
          </p:nvPr>
        </p:nvSpPr>
        <p:spPr>
          <a:xfrm>
            <a:off x="6406895" y="1581215"/>
            <a:ext cx="1664100" cy="1664100"/>
          </a:xfrm>
          <a:prstGeom prst="ellipse">
            <a:avLst/>
          </a:prstGeom>
          <a:noFill/>
          <a:ln>
            <a:noFill/>
          </a:ln>
        </p:spPr>
        <p:txBody>
          <a:bodyPr spcFirstLastPara="1" wrap="square" lIns="0" tIns="0" rIns="0" bIns="0" anchor="ctr" anchorCtr="0">
            <a:noAutofit/>
          </a:bodyPr>
          <a:lstStyle>
            <a:lvl1pPr marR="0" lvl="0" algn="ctr" rtl="0">
              <a:lnSpc>
                <a:spcPct val="145454"/>
              </a:lnSpc>
              <a:spcBef>
                <a:spcPts val="264"/>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ersonal Profile">
  <p:cSld name="Personal Profile">
    <p:spTree>
      <p:nvGrpSpPr>
        <p:cNvPr id="1" name="Shape 100"/>
        <p:cNvGrpSpPr/>
        <p:nvPr/>
      </p:nvGrpSpPr>
      <p:grpSpPr>
        <a:xfrm>
          <a:off x="0" y="0"/>
          <a:ext cx="0" cy="0"/>
          <a:chOff x="0" y="0"/>
          <a:chExt cx="0" cy="0"/>
        </a:xfrm>
      </p:grpSpPr>
      <p:sp>
        <p:nvSpPr>
          <p:cNvPr id="101" name="Google Shape;101;p36"/>
          <p:cNvSpPr txBox="1">
            <a:spLocks noGrp="1"/>
          </p:cNvSpPr>
          <p:nvPr>
            <p:ph type="body" idx="1"/>
          </p:nvPr>
        </p:nvSpPr>
        <p:spPr>
          <a:xfrm>
            <a:off x="4480321" y="1780394"/>
            <a:ext cx="3993300" cy="26964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dk1"/>
              </a:buClr>
              <a:buSzPts val="1100"/>
              <a:buFont typeface="Arial"/>
              <a:buChar char="•"/>
              <a:defRPr>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2" name="Google Shape;102;p36"/>
          <p:cNvSpPr txBox="1">
            <a:spLocks noGrp="1"/>
          </p:cNvSpPr>
          <p:nvPr>
            <p:ph type="body" idx="2"/>
          </p:nvPr>
        </p:nvSpPr>
        <p:spPr>
          <a:xfrm>
            <a:off x="4480321" y="1079500"/>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3" name="Google Shape;103;p36"/>
          <p:cNvSpPr/>
          <p:nvPr/>
        </p:nvSpPr>
        <p:spPr>
          <a:xfrm>
            <a:off x="-1" y="0"/>
            <a:ext cx="3810000" cy="4826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04" name="Google Shape;104;p36"/>
          <p:cNvSpPr/>
          <p:nvPr/>
        </p:nvSpPr>
        <p:spPr>
          <a:xfrm>
            <a:off x="894906" y="1403226"/>
            <a:ext cx="2020200" cy="2020200"/>
          </a:xfrm>
          <a:prstGeom prst="ellipse">
            <a:avLst/>
          </a:prstGeom>
          <a:no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05" name="Google Shape;105;p36"/>
          <p:cNvSpPr>
            <a:spLocks noGrp="1"/>
          </p:cNvSpPr>
          <p:nvPr>
            <p:ph type="pic" idx="3"/>
          </p:nvPr>
        </p:nvSpPr>
        <p:spPr>
          <a:xfrm>
            <a:off x="1072895" y="1581215"/>
            <a:ext cx="1664100" cy="1664100"/>
          </a:xfrm>
          <a:prstGeom prst="ellipse">
            <a:avLst/>
          </a:prstGeom>
          <a:noFill/>
          <a:ln>
            <a:noFill/>
          </a:ln>
        </p:spPr>
        <p:txBody>
          <a:bodyPr spcFirstLastPara="1" wrap="square" lIns="0" tIns="0" rIns="0" bIns="0" anchor="ctr" anchorCtr="0">
            <a:noAutofit/>
          </a:bodyPr>
          <a:lstStyle>
            <a:lvl1pPr marR="0" lvl="0" algn="ctr" rtl="0">
              <a:lnSpc>
                <a:spcPct val="145454"/>
              </a:lnSpc>
              <a:spcBef>
                <a:spcPts val="264"/>
              </a:spcBef>
              <a:spcAft>
                <a:spcPts val="0"/>
              </a:spcAft>
              <a:buClr>
                <a:schemeClr val="lt1"/>
              </a:buClr>
              <a:buSzPts val="1100"/>
              <a:buFont typeface="Arial"/>
              <a:buNone/>
              <a:defRPr sz="1100" b="1"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36"/>
          <p:cNvSpPr txBox="1">
            <a:spLocks noGrp="1"/>
          </p:cNvSpPr>
          <p:nvPr>
            <p:ph type="body" idx="4"/>
          </p:nvPr>
        </p:nvSpPr>
        <p:spPr>
          <a:xfrm>
            <a:off x="4480321" y="1437495"/>
            <a:ext cx="3993600" cy="342900"/>
          </a:xfrm>
          <a:prstGeom prst="rect">
            <a:avLst/>
          </a:prstGeom>
          <a:noFill/>
          <a:ln>
            <a:noFill/>
          </a:ln>
        </p:spPr>
        <p:txBody>
          <a:bodyPr spcFirstLastPara="1" wrap="square" lIns="0" tIns="0" rIns="0" bIns="0" anchor="t" anchorCtr="0">
            <a:noAutofit/>
          </a:bodyPr>
          <a:lstStyle>
            <a:lvl1pPr marL="457200" lvl="0" indent="-228600" algn="l" rtl="0">
              <a:lnSpc>
                <a:spcPct val="177777"/>
              </a:lnSpc>
              <a:spcBef>
                <a:spcPts val="288"/>
              </a:spcBef>
              <a:spcAft>
                <a:spcPts val="0"/>
              </a:spcAft>
              <a:buClr>
                <a:schemeClr val="dk1"/>
              </a:buClr>
              <a:buSzPts val="900"/>
              <a:buNone/>
              <a:defRPr sz="900" b="1" i="1" cap="none">
                <a:solidFill>
                  <a:schemeClr val="dk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7" name="Google Shape;107;p36"/>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ntent on Color Canvas">
  <p:cSld name="Content on Color Canvas">
    <p:bg>
      <p:bgPr>
        <a:solidFill>
          <a:schemeClr val="accent4"/>
        </a:solidFill>
        <a:effectLst/>
      </p:bgPr>
    </p:bg>
    <p:spTree>
      <p:nvGrpSpPr>
        <p:cNvPr id="1" name="Shape 108"/>
        <p:cNvGrpSpPr/>
        <p:nvPr/>
      </p:nvGrpSpPr>
      <p:grpSpPr>
        <a:xfrm>
          <a:off x="0" y="0"/>
          <a:ext cx="0" cy="0"/>
          <a:chOff x="0" y="0"/>
          <a:chExt cx="0" cy="0"/>
        </a:xfrm>
      </p:grpSpPr>
      <p:sp>
        <p:nvSpPr>
          <p:cNvPr id="109" name="Google Shape;109;p37"/>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lt1"/>
              </a:buClr>
              <a:buSzPts val="20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37"/>
          <p:cNvSpPr txBox="1">
            <a:spLocks noGrp="1"/>
          </p:cNvSpPr>
          <p:nvPr>
            <p:ph type="body" idx="1"/>
          </p:nvPr>
        </p:nvSpPr>
        <p:spPr>
          <a:xfrm>
            <a:off x="357188" y="1079500"/>
            <a:ext cx="8429700" cy="33972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lt1"/>
              </a:buClr>
              <a:buSzPts val="1100"/>
              <a:buFont typeface="Arial"/>
              <a:buChar char="•"/>
              <a:defRPr>
                <a:solidFill>
                  <a:schemeClr val="lt1"/>
                </a:solidFill>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111" name="Google Shape;111;p37"/>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112" name="Google Shape;112;p37"/>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mparison on Color Canvas">
  <p:cSld name="Comparison on Color Canvas">
    <p:bg>
      <p:bgPr>
        <a:solidFill>
          <a:schemeClr val="accent4"/>
        </a:solidFill>
        <a:effectLst/>
      </p:bgPr>
    </p:bg>
    <p:spTree>
      <p:nvGrpSpPr>
        <p:cNvPr id="1" name="Shape 113"/>
        <p:cNvGrpSpPr/>
        <p:nvPr/>
      </p:nvGrpSpPr>
      <p:grpSpPr>
        <a:xfrm>
          <a:off x="0" y="0"/>
          <a:ext cx="0" cy="0"/>
          <a:chOff x="0" y="0"/>
          <a:chExt cx="0" cy="0"/>
        </a:xfrm>
      </p:grpSpPr>
      <p:sp>
        <p:nvSpPr>
          <p:cNvPr id="114" name="Google Shape;114;p38"/>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lt1"/>
              </a:buClr>
              <a:buSzPts val="2000"/>
              <a:buFont typeface="Calibri"/>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38"/>
          <p:cNvSpPr txBox="1">
            <a:spLocks noGrp="1"/>
          </p:cNvSpPr>
          <p:nvPr>
            <p:ph type="body" idx="1"/>
          </p:nvPr>
        </p:nvSpPr>
        <p:spPr>
          <a:xfrm>
            <a:off x="357189" y="1422400"/>
            <a:ext cx="3986100" cy="30543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lt1"/>
              </a:buClr>
              <a:buSzPts val="1100"/>
              <a:buChar char="•"/>
              <a:defRPr>
                <a:solidFill>
                  <a:schemeClr val="lt1"/>
                </a:solidFill>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6" name="Google Shape;116;p38"/>
          <p:cNvSpPr txBox="1">
            <a:spLocks noGrp="1"/>
          </p:cNvSpPr>
          <p:nvPr>
            <p:ph type="body" idx="2"/>
          </p:nvPr>
        </p:nvSpPr>
        <p:spPr>
          <a:xfrm>
            <a:off x="357189" y="1079500"/>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lt1"/>
              </a:buClr>
              <a:buSzPts val="1200"/>
              <a:buNone/>
              <a:defRPr sz="1200" b="1" i="0" cap="none">
                <a:solidFill>
                  <a:schemeClr val="lt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7" name="Google Shape;117;p38"/>
          <p:cNvSpPr txBox="1">
            <a:spLocks noGrp="1"/>
          </p:cNvSpPr>
          <p:nvPr>
            <p:ph type="body" idx="3"/>
          </p:nvPr>
        </p:nvSpPr>
        <p:spPr>
          <a:xfrm>
            <a:off x="4800599" y="1422400"/>
            <a:ext cx="3993300" cy="3054300"/>
          </a:xfrm>
          <a:prstGeom prst="rect">
            <a:avLst/>
          </a:prstGeom>
          <a:noFill/>
          <a:ln>
            <a:noFill/>
          </a:ln>
        </p:spPr>
        <p:txBody>
          <a:bodyPr spcFirstLastPara="1" wrap="square" lIns="0" tIns="0" rIns="0" bIns="0" anchor="t" anchorCtr="0">
            <a:noAutofit/>
          </a:bodyPr>
          <a:lstStyle>
            <a:lvl1pPr marL="457200" lvl="0" indent="-298450" algn="l" rtl="0">
              <a:lnSpc>
                <a:spcPct val="145454"/>
              </a:lnSpc>
              <a:spcBef>
                <a:spcPts val="264"/>
              </a:spcBef>
              <a:spcAft>
                <a:spcPts val="0"/>
              </a:spcAft>
              <a:buClr>
                <a:schemeClr val="lt1"/>
              </a:buClr>
              <a:buSzPts val="1100"/>
              <a:buChar char="•"/>
              <a:defRPr>
                <a:solidFill>
                  <a:schemeClr val="lt1"/>
                </a:solidFill>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8" name="Google Shape;118;p38"/>
          <p:cNvSpPr txBox="1">
            <a:spLocks noGrp="1"/>
          </p:cNvSpPr>
          <p:nvPr>
            <p:ph type="body" idx="4"/>
          </p:nvPr>
        </p:nvSpPr>
        <p:spPr>
          <a:xfrm>
            <a:off x="4800599" y="1079500"/>
            <a:ext cx="39861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lt1"/>
              </a:buClr>
              <a:buSzPts val="1200"/>
              <a:buNone/>
              <a:defRPr sz="1200" b="1" i="0" cap="none">
                <a:solidFill>
                  <a:schemeClr val="lt1"/>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119" name="Google Shape;119;p38"/>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120" name="Google Shape;120;p38"/>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ree Content on Color Canvas">
  <p:cSld name="Three Content on Color Canvas">
    <p:bg>
      <p:bgPr>
        <a:solidFill>
          <a:schemeClr val="accent6"/>
        </a:solidFill>
        <a:effectLst/>
      </p:bgPr>
    </p:bg>
    <p:spTree>
      <p:nvGrpSpPr>
        <p:cNvPr id="1" name="Shape 121"/>
        <p:cNvGrpSpPr/>
        <p:nvPr/>
      </p:nvGrpSpPr>
      <p:grpSpPr>
        <a:xfrm>
          <a:off x="0" y="0"/>
          <a:ext cx="0" cy="0"/>
          <a:chOff x="0" y="0"/>
          <a:chExt cx="0" cy="0"/>
        </a:xfrm>
      </p:grpSpPr>
      <p:sp>
        <p:nvSpPr>
          <p:cNvPr id="122" name="Google Shape;122;p39"/>
          <p:cNvSpPr txBox="1">
            <a:spLocks noGrp="1"/>
          </p:cNvSpPr>
          <p:nvPr>
            <p:ph type="body" idx="1"/>
          </p:nvPr>
        </p:nvSpPr>
        <p:spPr>
          <a:xfrm>
            <a:off x="1127175" y="1238584"/>
            <a:ext cx="2304300" cy="2903400"/>
          </a:xfrm>
          <a:prstGeom prst="rect">
            <a:avLst/>
          </a:prstGeom>
          <a:noFill/>
          <a:ln w="9525" cap="flat" cmpd="sng">
            <a:solidFill>
              <a:schemeClr val="lt1"/>
            </a:solidFill>
            <a:prstDash val="solid"/>
            <a:round/>
            <a:headEnd type="none" w="sm" len="sm"/>
            <a:tailEnd type="none" w="sm" len="sm"/>
          </a:ln>
        </p:spPr>
        <p:txBody>
          <a:bodyPr spcFirstLastPara="1" wrap="square" lIns="182875" tIns="274300" rIns="182875" bIns="274300" anchor="t" anchorCtr="0">
            <a:noAutofit/>
          </a:bodyPr>
          <a:lstStyle>
            <a:lvl1pPr marL="457200" lvl="0" indent="-292100" algn="l" rtl="0">
              <a:lnSpc>
                <a:spcPct val="160000"/>
              </a:lnSpc>
              <a:spcBef>
                <a:spcPts val="264"/>
              </a:spcBef>
              <a:spcAft>
                <a:spcPts val="0"/>
              </a:spcAft>
              <a:buClr>
                <a:schemeClr val="lt1"/>
              </a:buClr>
              <a:buSzPts val="1000"/>
              <a:buChar char="•"/>
              <a:defRPr sz="1000">
                <a:solidFill>
                  <a:schemeClr val="lt1"/>
                </a:solidFill>
              </a:defRPr>
            </a:lvl1pPr>
            <a:lvl2pPr marL="914400" lvl="1" indent="-292100" algn="l" rtl="0">
              <a:lnSpc>
                <a:spcPct val="90000"/>
              </a:lnSpc>
              <a:spcBef>
                <a:spcPts val="500"/>
              </a:spcBef>
              <a:spcAft>
                <a:spcPts val="0"/>
              </a:spcAft>
              <a:buClr>
                <a:schemeClr val="lt1"/>
              </a:buClr>
              <a:buSzPts val="1000"/>
              <a:buChar char="•"/>
              <a:defRPr sz="1000">
                <a:solidFill>
                  <a:schemeClr val="lt1"/>
                </a:solidFill>
              </a:defRPr>
            </a:lvl2pPr>
            <a:lvl3pPr marL="1371600" lvl="2" indent="-292100" algn="l" rtl="0">
              <a:lnSpc>
                <a:spcPct val="90000"/>
              </a:lnSpc>
              <a:spcBef>
                <a:spcPts val="500"/>
              </a:spcBef>
              <a:spcAft>
                <a:spcPts val="0"/>
              </a:spcAft>
              <a:buClr>
                <a:schemeClr val="lt1"/>
              </a:buClr>
              <a:buSzPts val="1000"/>
              <a:buChar char="•"/>
              <a:defRPr sz="1000">
                <a:solidFill>
                  <a:schemeClr val="lt1"/>
                </a:solidFill>
              </a:defRPr>
            </a:lvl3pPr>
            <a:lvl4pPr marL="1828800" lvl="3" indent="-292100" algn="l" rtl="0">
              <a:lnSpc>
                <a:spcPct val="90000"/>
              </a:lnSpc>
              <a:spcBef>
                <a:spcPts val="500"/>
              </a:spcBef>
              <a:spcAft>
                <a:spcPts val="0"/>
              </a:spcAft>
              <a:buClr>
                <a:schemeClr val="lt1"/>
              </a:buClr>
              <a:buSzPts val="1000"/>
              <a:buChar char="•"/>
              <a:defRPr sz="1000">
                <a:solidFill>
                  <a:schemeClr val="lt1"/>
                </a:solidFill>
              </a:defRPr>
            </a:lvl4pPr>
            <a:lvl5pPr marL="2286000" lvl="4" indent="-228600" algn="l" rtl="0">
              <a:lnSpc>
                <a:spcPct val="90000"/>
              </a:lnSpc>
              <a:spcBef>
                <a:spcPts val="500"/>
              </a:spcBef>
              <a:spcAft>
                <a:spcPts val="0"/>
              </a:spcAft>
              <a:buClr>
                <a:schemeClr val="lt1"/>
              </a:buClr>
              <a:buSzPts val="1000"/>
              <a:buNone/>
              <a:defRPr sz="1000">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3" name="Google Shape;123;p39"/>
          <p:cNvSpPr txBox="1">
            <a:spLocks noGrp="1"/>
          </p:cNvSpPr>
          <p:nvPr>
            <p:ph type="body" idx="2"/>
          </p:nvPr>
        </p:nvSpPr>
        <p:spPr>
          <a:xfrm>
            <a:off x="5735751" y="799672"/>
            <a:ext cx="2304300" cy="43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0" rIns="91425" bIns="0" anchor="ctr" anchorCtr="0">
            <a:noAutofit/>
          </a:bodyPr>
          <a:lstStyle>
            <a:lvl1pPr marL="457200" lvl="0" indent="-228600" algn="ctr" rtl="0">
              <a:lnSpc>
                <a:spcPct val="133333"/>
              </a:lnSpc>
              <a:spcBef>
                <a:spcPts val="264"/>
              </a:spcBef>
              <a:spcAft>
                <a:spcPts val="0"/>
              </a:spcAft>
              <a:buClr>
                <a:schemeClr val="dk1"/>
              </a:buClr>
              <a:buSzPts val="1200"/>
              <a:buNone/>
              <a:defRPr sz="1200" b="1" i="0" cap="none"/>
            </a:lvl1pPr>
            <a:lvl2pPr marL="914400" lvl="1" indent="-228600" algn="l" rtl="0">
              <a:lnSpc>
                <a:spcPct val="90000"/>
              </a:lnSpc>
              <a:spcBef>
                <a:spcPts val="500"/>
              </a:spcBef>
              <a:spcAft>
                <a:spcPts val="0"/>
              </a:spcAft>
              <a:buClr>
                <a:schemeClr val="dk1"/>
              </a:buClr>
              <a:buSzPts val="1100"/>
              <a:buNone/>
              <a:defRPr b="1" i="0" cap="none"/>
            </a:lvl2pPr>
            <a:lvl3pPr marL="1371600" lvl="2" indent="-228600" algn="l" rtl="0">
              <a:lnSpc>
                <a:spcPct val="90000"/>
              </a:lnSpc>
              <a:spcBef>
                <a:spcPts val="500"/>
              </a:spcBef>
              <a:spcAft>
                <a:spcPts val="0"/>
              </a:spcAft>
              <a:buClr>
                <a:schemeClr val="dk1"/>
              </a:buClr>
              <a:buSzPts val="1100"/>
              <a:buNone/>
              <a:defRPr b="1" i="0" cap="none"/>
            </a:lvl3pPr>
            <a:lvl4pPr marL="1828800" lvl="3" indent="-228600" algn="l" rtl="0">
              <a:lnSpc>
                <a:spcPct val="90000"/>
              </a:lnSpc>
              <a:spcBef>
                <a:spcPts val="500"/>
              </a:spcBef>
              <a:spcAft>
                <a:spcPts val="0"/>
              </a:spcAft>
              <a:buClr>
                <a:schemeClr val="dk1"/>
              </a:buClr>
              <a:buSzPts val="1100"/>
              <a:buNone/>
              <a:defRPr b="1" i="0" cap="none"/>
            </a:lvl4pPr>
            <a:lvl5pPr marL="2286000" lvl="4" indent="-228600" algn="l" rtl="0">
              <a:lnSpc>
                <a:spcPct val="90000"/>
              </a:lnSpc>
              <a:spcBef>
                <a:spcPts val="500"/>
              </a:spcBef>
              <a:spcAft>
                <a:spcPts val="0"/>
              </a:spcAft>
              <a:buClr>
                <a:schemeClr val="dk1"/>
              </a:buClr>
              <a:buSzPts val="1800"/>
              <a:buFont typeface="Arial"/>
              <a:buNone/>
              <a:defRPr b="1" i="0" cap="none"/>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4" name="Google Shape;124;p39"/>
          <p:cNvSpPr txBox="1">
            <a:spLocks noGrp="1"/>
          </p:cNvSpPr>
          <p:nvPr>
            <p:ph type="body" idx="3"/>
          </p:nvPr>
        </p:nvSpPr>
        <p:spPr>
          <a:xfrm>
            <a:off x="3431463" y="799672"/>
            <a:ext cx="2304300" cy="43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0" rIns="91425" bIns="0" anchor="ctr" anchorCtr="0">
            <a:noAutofit/>
          </a:bodyPr>
          <a:lstStyle>
            <a:lvl1pPr marL="457200" lvl="0" indent="-228600" algn="ctr" rtl="0">
              <a:lnSpc>
                <a:spcPct val="133333"/>
              </a:lnSpc>
              <a:spcBef>
                <a:spcPts val="264"/>
              </a:spcBef>
              <a:spcAft>
                <a:spcPts val="0"/>
              </a:spcAft>
              <a:buClr>
                <a:schemeClr val="dk1"/>
              </a:buClr>
              <a:buSzPts val="1200"/>
              <a:buNone/>
              <a:defRPr sz="1200" b="1" i="0" cap="none"/>
            </a:lvl1pPr>
            <a:lvl2pPr marL="914400" lvl="1" indent="-228600" algn="l" rtl="0">
              <a:lnSpc>
                <a:spcPct val="90000"/>
              </a:lnSpc>
              <a:spcBef>
                <a:spcPts val="500"/>
              </a:spcBef>
              <a:spcAft>
                <a:spcPts val="0"/>
              </a:spcAft>
              <a:buClr>
                <a:schemeClr val="dk1"/>
              </a:buClr>
              <a:buSzPts val="1100"/>
              <a:buNone/>
              <a:defRPr b="1" i="0" cap="none"/>
            </a:lvl2pPr>
            <a:lvl3pPr marL="1371600" lvl="2" indent="-228600" algn="l" rtl="0">
              <a:lnSpc>
                <a:spcPct val="90000"/>
              </a:lnSpc>
              <a:spcBef>
                <a:spcPts val="500"/>
              </a:spcBef>
              <a:spcAft>
                <a:spcPts val="0"/>
              </a:spcAft>
              <a:buClr>
                <a:schemeClr val="dk1"/>
              </a:buClr>
              <a:buSzPts val="1100"/>
              <a:buNone/>
              <a:defRPr b="1" i="0" cap="none"/>
            </a:lvl3pPr>
            <a:lvl4pPr marL="1828800" lvl="3" indent="-228600" algn="l" rtl="0">
              <a:lnSpc>
                <a:spcPct val="90000"/>
              </a:lnSpc>
              <a:spcBef>
                <a:spcPts val="500"/>
              </a:spcBef>
              <a:spcAft>
                <a:spcPts val="0"/>
              </a:spcAft>
              <a:buClr>
                <a:schemeClr val="dk1"/>
              </a:buClr>
              <a:buSzPts val="1100"/>
              <a:buNone/>
              <a:defRPr b="1" i="0" cap="none"/>
            </a:lvl4pPr>
            <a:lvl5pPr marL="2286000" lvl="4" indent="-228600" algn="l" rtl="0">
              <a:lnSpc>
                <a:spcPct val="90000"/>
              </a:lnSpc>
              <a:spcBef>
                <a:spcPts val="500"/>
              </a:spcBef>
              <a:spcAft>
                <a:spcPts val="0"/>
              </a:spcAft>
              <a:buClr>
                <a:schemeClr val="dk1"/>
              </a:buClr>
              <a:buSzPts val="1800"/>
              <a:buFont typeface="Arial"/>
              <a:buNone/>
              <a:defRPr b="1" i="0" cap="none"/>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5" name="Google Shape;125;p39"/>
          <p:cNvSpPr txBox="1">
            <a:spLocks noGrp="1"/>
          </p:cNvSpPr>
          <p:nvPr>
            <p:ph type="body" idx="4"/>
          </p:nvPr>
        </p:nvSpPr>
        <p:spPr>
          <a:xfrm>
            <a:off x="1127175" y="799672"/>
            <a:ext cx="2304300" cy="438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0" rIns="91425" bIns="0" anchor="ctr" anchorCtr="0">
            <a:noAutofit/>
          </a:bodyPr>
          <a:lstStyle>
            <a:lvl1pPr marL="457200" lvl="0" indent="-228600" algn="ctr" rtl="0">
              <a:lnSpc>
                <a:spcPct val="133333"/>
              </a:lnSpc>
              <a:spcBef>
                <a:spcPts val="264"/>
              </a:spcBef>
              <a:spcAft>
                <a:spcPts val="0"/>
              </a:spcAft>
              <a:buClr>
                <a:schemeClr val="dk1"/>
              </a:buClr>
              <a:buSzPts val="1200"/>
              <a:buNone/>
              <a:defRPr sz="1200" b="1" i="0" cap="none"/>
            </a:lvl1pPr>
            <a:lvl2pPr marL="914400" lvl="1" indent="-228600" algn="l" rtl="0">
              <a:lnSpc>
                <a:spcPct val="90000"/>
              </a:lnSpc>
              <a:spcBef>
                <a:spcPts val="500"/>
              </a:spcBef>
              <a:spcAft>
                <a:spcPts val="0"/>
              </a:spcAft>
              <a:buClr>
                <a:schemeClr val="dk1"/>
              </a:buClr>
              <a:buSzPts val="1100"/>
              <a:buNone/>
              <a:defRPr b="1" i="0" cap="none"/>
            </a:lvl2pPr>
            <a:lvl3pPr marL="1371600" lvl="2" indent="-228600" algn="l" rtl="0">
              <a:lnSpc>
                <a:spcPct val="90000"/>
              </a:lnSpc>
              <a:spcBef>
                <a:spcPts val="500"/>
              </a:spcBef>
              <a:spcAft>
                <a:spcPts val="0"/>
              </a:spcAft>
              <a:buClr>
                <a:schemeClr val="dk1"/>
              </a:buClr>
              <a:buSzPts val="1100"/>
              <a:buNone/>
              <a:defRPr b="1" i="0" cap="none"/>
            </a:lvl3pPr>
            <a:lvl4pPr marL="1828800" lvl="3" indent="-228600" algn="l" rtl="0">
              <a:lnSpc>
                <a:spcPct val="90000"/>
              </a:lnSpc>
              <a:spcBef>
                <a:spcPts val="500"/>
              </a:spcBef>
              <a:spcAft>
                <a:spcPts val="0"/>
              </a:spcAft>
              <a:buClr>
                <a:schemeClr val="dk1"/>
              </a:buClr>
              <a:buSzPts val="1100"/>
              <a:buNone/>
              <a:defRPr b="1" i="0" cap="none"/>
            </a:lvl4pPr>
            <a:lvl5pPr marL="2286000" lvl="4" indent="-228600" algn="l" rtl="0">
              <a:lnSpc>
                <a:spcPct val="90000"/>
              </a:lnSpc>
              <a:spcBef>
                <a:spcPts val="500"/>
              </a:spcBef>
              <a:spcAft>
                <a:spcPts val="0"/>
              </a:spcAft>
              <a:buClr>
                <a:schemeClr val="dk1"/>
              </a:buClr>
              <a:buSzPts val="1800"/>
              <a:buFont typeface="Arial"/>
              <a:buNone/>
              <a:defRPr b="1" i="0" cap="none"/>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6" name="Google Shape;126;p39"/>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39"/>
          <p:cNvSpPr txBox="1">
            <a:spLocks noGrp="1"/>
          </p:cNvSpPr>
          <p:nvPr>
            <p:ph type="body" idx="5"/>
          </p:nvPr>
        </p:nvSpPr>
        <p:spPr>
          <a:xfrm>
            <a:off x="5735751" y="1238584"/>
            <a:ext cx="2304300" cy="2903400"/>
          </a:xfrm>
          <a:prstGeom prst="rect">
            <a:avLst/>
          </a:prstGeom>
          <a:noFill/>
          <a:ln w="9525" cap="flat" cmpd="sng">
            <a:solidFill>
              <a:schemeClr val="lt1"/>
            </a:solidFill>
            <a:prstDash val="solid"/>
            <a:round/>
            <a:headEnd type="none" w="sm" len="sm"/>
            <a:tailEnd type="none" w="sm" len="sm"/>
          </a:ln>
        </p:spPr>
        <p:txBody>
          <a:bodyPr spcFirstLastPara="1" wrap="square" lIns="182875" tIns="274300" rIns="182875" bIns="274300" anchor="t" anchorCtr="0">
            <a:noAutofit/>
          </a:bodyPr>
          <a:lstStyle>
            <a:lvl1pPr marL="457200" lvl="0" indent="-292100" algn="l" rtl="0">
              <a:lnSpc>
                <a:spcPct val="160000"/>
              </a:lnSpc>
              <a:spcBef>
                <a:spcPts val="264"/>
              </a:spcBef>
              <a:spcAft>
                <a:spcPts val="0"/>
              </a:spcAft>
              <a:buClr>
                <a:schemeClr val="lt1"/>
              </a:buClr>
              <a:buSzPts val="1000"/>
              <a:buChar char="•"/>
              <a:defRPr sz="1000">
                <a:solidFill>
                  <a:schemeClr val="lt1"/>
                </a:solidFill>
              </a:defRPr>
            </a:lvl1pPr>
            <a:lvl2pPr marL="914400" lvl="1" indent="-292100" algn="l" rtl="0">
              <a:lnSpc>
                <a:spcPct val="90000"/>
              </a:lnSpc>
              <a:spcBef>
                <a:spcPts val="500"/>
              </a:spcBef>
              <a:spcAft>
                <a:spcPts val="0"/>
              </a:spcAft>
              <a:buClr>
                <a:schemeClr val="lt1"/>
              </a:buClr>
              <a:buSzPts val="1000"/>
              <a:buChar char="•"/>
              <a:defRPr sz="1000">
                <a:solidFill>
                  <a:schemeClr val="lt1"/>
                </a:solidFill>
              </a:defRPr>
            </a:lvl2pPr>
            <a:lvl3pPr marL="1371600" lvl="2" indent="-292100" algn="l" rtl="0">
              <a:lnSpc>
                <a:spcPct val="90000"/>
              </a:lnSpc>
              <a:spcBef>
                <a:spcPts val="500"/>
              </a:spcBef>
              <a:spcAft>
                <a:spcPts val="0"/>
              </a:spcAft>
              <a:buClr>
                <a:schemeClr val="lt1"/>
              </a:buClr>
              <a:buSzPts val="1000"/>
              <a:buChar char="•"/>
              <a:defRPr sz="1000">
                <a:solidFill>
                  <a:schemeClr val="lt1"/>
                </a:solidFill>
              </a:defRPr>
            </a:lvl3pPr>
            <a:lvl4pPr marL="1828800" lvl="3" indent="-292100" algn="l" rtl="0">
              <a:lnSpc>
                <a:spcPct val="90000"/>
              </a:lnSpc>
              <a:spcBef>
                <a:spcPts val="500"/>
              </a:spcBef>
              <a:spcAft>
                <a:spcPts val="0"/>
              </a:spcAft>
              <a:buClr>
                <a:schemeClr val="lt1"/>
              </a:buClr>
              <a:buSzPts val="1000"/>
              <a:buChar char="•"/>
              <a:defRPr sz="1000">
                <a:solidFill>
                  <a:schemeClr val="lt1"/>
                </a:solidFill>
              </a:defRPr>
            </a:lvl4pPr>
            <a:lvl5pPr marL="2286000" lvl="4" indent="-228600" algn="l" rtl="0">
              <a:lnSpc>
                <a:spcPct val="90000"/>
              </a:lnSpc>
              <a:spcBef>
                <a:spcPts val="500"/>
              </a:spcBef>
              <a:spcAft>
                <a:spcPts val="0"/>
              </a:spcAft>
              <a:buClr>
                <a:schemeClr val="lt1"/>
              </a:buClr>
              <a:buSzPts val="1000"/>
              <a:buNone/>
              <a:defRPr sz="1000">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8" name="Google Shape;128;p39"/>
          <p:cNvSpPr txBox="1">
            <a:spLocks noGrp="1"/>
          </p:cNvSpPr>
          <p:nvPr>
            <p:ph type="body" idx="6"/>
          </p:nvPr>
        </p:nvSpPr>
        <p:spPr>
          <a:xfrm>
            <a:off x="3431463" y="1238584"/>
            <a:ext cx="2304300" cy="2903400"/>
          </a:xfrm>
          <a:prstGeom prst="rect">
            <a:avLst/>
          </a:prstGeom>
          <a:noFill/>
          <a:ln w="9525" cap="flat" cmpd="sng">
            <a:solidFill>
              <a:schemeClr val="lt1"/>
            </a:solidFill>
            <a:prstDash val="solid"/>
            <a:round/>
            <a:headEnd type="none" w="sm" len="sm"/>
            <a:tailEnd type="none" w="sm" len="sm"/>
          </a:ln>
        </p:spPr>
        <p:txBody>
          <a:bodyPr spcFirstLastPara="1" wrap="square" lIns="182875" tIns="274300" rIns="182875" bIns="274300" anchor="t" anchorCtr="0">
            <a:noAutofit/>
          </a:bodyPr>
          <a:lstStyle>
            <a:lvl1pPr marL="457200" lvl="0" indent="-292100" algn="l" rtl="0">
              <a:lnSpc>
                <a:spcPct val="160000"/>
              </a:lnSpc>
              <a:spcBef>
                <a:spcPts val="264"/>
              </a:spcBef>
              <a:spcAft>
                <a:spcPts val="0"/>
              </a:spcAft>
              <a:buClr>
                <a:schemeClr val="lt1"/>
              </a:buClr>
              <a:buSzPts val="1000"/>
              <a:buChar char="•"/>
              <a:defRPr sz="1000">
                <a:solidFill>
                  <a:schemeClr val="lt1"/>
                </a:solidFill>
              </a:defRPr>
            </a:lvl1pPr>
            <a:lvl2pPr marL="914400" lvl="1" indent="-292100" algn="l" rtl="0">
              <a:lnSpc>
                <a:spcPct val="90000"/>
              </a:lnSpc>
              <a:spcBef>
                <a:spcPts val="500"/>
              </a:spcBef>
              <a:spcAft>
                <a:spcPts val="0"/>
              </a:spcAft>
              <a:buClr>
                <a:schemeClr val="lt1"/>
              </a:buClr>
              <a:buSzPts val="1000"/>
              <a:buChar char="•"/>
              <a:defRPr sz="1000">
                <a:solidFill>
                  <a:schemeClr val="lt1"/>
                </a:solidFill>
              </a:defRPr>
            </a:lvl2pPr>
            <a:lvl3pPr marL="1371600" lvl="2" indent="-292100" algn="l" rtl="0">
              <a:lnSpc>
                <a:spcPct val="90000"/>
              </a:lnSpc>
              <a:spcBef>
                <a:spcPts val="500"/>
              </a:spcBef>
              <a:spcAft>
                <a:spcPts val="0"/>
              </a:spcAft>
              <a:buClr>
                <a:schemeClr val="lt1"/>
              </a:buClr>
              <a:buSzPts val="1000"/>
              <a:buChar char="•"/>
              <a:defRPr sz="1000">
                <a:solidFill>
                  <a:schemeClr val="lt1"/>
                </a:solidFill>
              </a:defRPr>
            </a:lvl3pPr>
            <a:lvl4pPr marL="1828800" lvl="3" indent="-292100" algn="l" rtl="0">
              <a:lnSpc>
                <a:spcPct val="90000"/>
              </a:lnSpc>
              <a:spcBef>
                <a:spcPts val="500"/>
              </a:spcBef>
              <a:spcAft>
                <a:spcPts val="0"/>
              </a:spcAft>
              <a:buClr>
                <a:schemeClr val="lt1"/>
              </a:buClr>
              <a:buSzPts val="1000"/>
              <a:buChar char="•"/>
              <a:defRPr sz="1000">
                <a:solidFill>
                  <a:schemeClr val="lt1"/>
                </a:solidFill>
              </a:defRPr>
            </a:lvl4pPr>
            <a:lvl5pPr marL="2286000" lvl="4" indent="-228600" algn="l" rtl="0">
              <a:lnSpc>
                <a:spcPct val="90000"/>
              </a:lnSpc>
              <a:spcBef>
                <a:spcPts val="500"/>
              </a:spcBef>
              <a:spcAft>
                <a:spcPts val="0"/>
              </a:spcAft>
              <a:buClr>
                <a:schemeClr val="lt1"/>
              </a:buClr>
              <a:buSzPts val="1000"/>
              <a:buNone/>
              <a:defRPr sz="1000">
                <a:solidFill>
                  <a:schemeClr val="lt1"/>
                </a:solidFill>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 EPAM Blue">
  <p:cSld name="Quote - EPAM Blue">
    <p:bg>
      <p:bgPr>
        <a:solidFill>
          <a:schemeClr val="accent2"/>
        </a:solidFill>
        <a:effectLst/>
      </p:bgPr>
    </p:bg>
    <p:spTree>
      <p:nvGrpSpPr>
        <p:cNvPr id="1" name="Shape 129"/>
        <p:cNvGrpSpPr/>
        <p:nvPr/>
      </p:nvGrpSpPr>
      <p:grpSpPr>
        <a:xfrm>
          <a:off x="0" y="0"/>
          <a:ext cx="0" cy="0"/>
          <a:chOff x="0" y="0"/>
          <a:chExt cx="0" cy="0"/>
        </a:xfrm>
      </p:grpSpPr>
      <p:sp>
        <p:nvSpPr>
          <p:cNvPr id="130" name="Google Shape;130;p40"/>
          <p:cNvSpPr txBox="1">
            <a:spLocks noGrp="1"/>
          </p:cNvSpPr>
          <p:nvPr>
            <p:ph type="body" idx="1"/>
          </p:nvPr>
        </p:nvSpPr>
        <p:spPr>
          <a:xfrm>
            <a:off x="1780953" y="2098360"/>
            <a:ext cx="5582100" cy="587400"/>
          </a:xfrm>
          <a:prstGeom prst="rect">
            <a:avLst/>
          </a:prstGeom>
          <a:noFill/>
          <a:ln>
            <a:noFill/>
          </a:ln>
        </p:spPr>
        <p:txBody>
          <a:bodyPr spcFirstLastPara="1" wrap="square" lIns="0" tIns="0" rIns="0" bIns="0" anchor="ctr" anchorCtr="0">
            <a:noAutofit/>
          </a:bodyPr>
          <a:lstStyle>
            <a:lvl1pPr marL="457200" lvl="0" indent="-228600" algn="ctr" rtl="0">
              <a:lnSpc>
                <a:spcPct val="100000"/>
              </a:lnSpc>
              <a:spcBef>
                <a:spcPts val="264"/>
              </a:spcBef>
              <a:spcAft>
                <a:spcPts val="0"/>
              </a:spcAft>
              <a:buClr>
                <a:schemeClr val="lt1"/>
              </a:buClr>
              <a:buSzPts val="1600"/>
              <a:buNone/>
              <a:defRPr sz="1600">
                <a:solidFill>
                  <a:schemeClr val="lt1"/>
                </a:solidFill>
                <a:latin typeface="Calibri"/>
                <a:ea typeface="Calibri"/>
                <a:cs typeface="Calibri"/>
                <a:sym typeface="Calibri"/>
              </a:defRPr>
            </a:lvl1pPr>
            <a:lvl2pPr marL="914400" lvl="1" indent="-228600" algn="l" rtl="0">
              <a:lnSpc>
                <a:spcPct val="90000"/>
              </a:lnSpc>
              <a:spcBef>
                <a:spcPts val="500"/>
              </a:spcBef>
              <a:spcAft>
                <a:spcPts val="0"/>
              </a:spcAft>
              <a:buClr>
                <a:schemeClr val="dk1"/>
              </a:buClr>
              <a:buSzPts val="1600"/>
              <a:buNone/>
              <a:defRPr sz="1600">
                <a:latin typeface="Calibri"/>
                <a:ea typeface="Calibri"/>
                <a:cs typeface="Calibri"/>
                <a:sym typeface="Calibri"/>
              </a:defRPr>
            </a:lvl2pPr>
            <a:lvl3pPr marL="1371600" lvl="2" indent="-228600" algn="l" rtl="0">
              <a:lnSpc>
                <a:spcPct val="90000"/>
              </a:lnSpc>
              <a:spcBef>
                <a:spcPts val="500"/>
              </a:spcBef>
              <a:spcAft>
                <a:spcPts val="0"/>
              </a:spcAft>
              <a:buClr>
                <a:schemeClr val="dk1"/>
              </a:buClr>
              <a:buSzPts val="1600"/>
              <a:buNone/>
              <a:defRPr sz="1600">
                <a:latin typeface="Calibri"/>
                <a:ea typeface="Calibri"/>
                <a:cs typeface="Calibri"/>
                <a:sym typeface="Calibri"/>
              </a:defRPr>
            </a:lvl3pPr>
            <a:lvl4pPr marL="1828800" lvl="3" indent="-228600" algn="l" rtl="0">
              <a:lnSpc>
                <a:spcPct val="90000"/>
              </a:lnSpc>
              <a:spcBef>
                <a:spcPts val="500"/>
              </a:spcBef>
              <a:spcAft>
                <a:spcPts val="0"/>
              </a:spcAft>
              <a:buClr>
                <a:schemeClr val="dk1"/>
              </a:buClr>
              <a:buSzPts val="1600"/>
              <a:buNone/>
              <a:defRPr sz="1600">
                <a:latin typeface="Calibri"/>
                <a:ea typeface="Calibri"/>
                <a:cs typeface="Calibri"/>
                <a:sym typeface="Calibri"/>
              </a:defRPr>
            </a:lvl4pPr>
            <a:lvl5pPr marL="2286000" lvl="4" indent="-228600" algn="l" rtl="0">
              <a:lnSpc>
                <a:spcPct val="90000"/>
              </a:lnSpc>
              <a:spcBef>
                <a:spcPts val="500"/>
              </a:spcBef>
              <a:spcAft>
                <a:spcPts val="0"/>
              </a:spcAft>
              <a:buClr>
                <a:schemeClr val="dk1"/>
              </a:buClr>
              <a:buSzPts val="1600"/>
              <a:buNone/>
              <a:defRPr sz="1600">
                <a:latin typeface="Calibri"/>
                <a:ea typeface="Calibri"/>
                <a:cs typeface="Calibri"/>
                <a:sym typeface="Calibri"/>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131" name="Google Shape;131;p40"/>
          <p:cNvPicPr preferRelativeResize="0"/>
          <p:nvPr/>
        </p:nvPicPr>
        <p:blipFill rotWithShape="1">
          <a:blip r:embed="rId2">
            <a:alphaModFix amt="16000"/>
          </a:blip>
          <a:srcRect t="63049" r="42495"/>
          <a:stretch/>
        </p:blipFill>
        <p:spPr>
          <a:xfrm>
            <a:off x="1" y="-122440"/>
            <a:ext cx="1548203" cy="1187446"/>
          </a:xfrm>
          <a:prstGeom prst="rect">
            <a:avLst/>
          </a:prstGeom>
          <a:noFill/>
          <a:ln>
            <a:noFill/>
          </a:ln>
        </p:spPr>
      </p:pic>
      <p:pic>
        <p:nvPicPr>
          <p:cNvPr id="132" name="Google Shape;132;p40"/>
          <p:cNvPicPr preferRelativeResize="0"/>
          <p:nvPr/>
        </p:nvPicPr>
        <p:blipFill rotWithShape="1">
          <a:blip r:embed="rId2">
            <a:alphaModFix amt="16000"/>
          </a:blip>
          <a:srcRect t="63049" r="42495"/>
          <a:stretch/>
        </p:blipFill>
        <p:spPr>
          <a:xfrm rot="10800000">
            <a:off x="7595797" y="3681859"/>
            <a:ext cx="1548203" cy="1187446"/>
          </a:xfrm>
          <a:prstGeom prst="rect">
            <a:avLst/>
          </a:prstGeom>
          <a:noFill/>
          <a:ln>
            <a:noFill/>
          </a:ln>
        </p:spPr>
      </p:pic>
      <p:sp>
        <p:nvSpPr>
          <p:cNvPr id="133" name="Google Shape;133;p40"/>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4"/>
        <p:cNvGrpSpPr/>
        <p:nvPr/>
      </p:nvGrpSpPr>
      <p:grpSpPr>
        <a:xfrm>
          <a:off x="0" y="0"/>
          <a:ext cx="0" cy="0"/>
          <a:chOff x="0" y="0"/>
          <a:chExt cx="0" cy="0"/>
        </a:xfrm>
      </p:grpSpPr>
      <p:sp>
        <p:nvSpPr>
          <p:cNvPr id="135" name="Google Shape;135;p41"/>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36" name="Google Shape;136;p41"/>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137" name="Google Shape;137;p41"/>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1_CaseStudy">
  <p:cSld name="1_CaseStudy">
    <p:spTree>
      <p:nvGrpSpPr>
        <p:cNvPr id="1" name="Shape 138"/>
        <p:cNvGrpSpPr/>
        <p:nvPr/>
      </p:nvGrpSpPr>
      <p:grpSpPr>
        <a:xfrm>
          <a:off x="0" y="0"/>
          <a:ext cx="0" cy="0"/>
          <a:chOff x="0" y="0"/>
          <a:chExt cx="0" cy="0"/>
        </a:xfrm>
      </p:grpSpPr>
      <p:sp>
        <p:nvSpPr>
          <p:cNvPr id="139" name="Google Shape;139;p42"/>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40" name="Google Shape;140;p42"/>
          <p:cNvCxnSpPr/>
          <p:nvPr/>
        </p:nvCxnSpPr>
        <p:spPr>
          <a:xfrm>
            <a:off x="294409" y="716437"/>
            <a:ext cx="8555100" cy="0"/>
          </a:xfrm>
          <a:prstGeom prst="straightConnector1">
            <a:avLst/>
          </a:prstGeom>
          <a:noFill/>
          <a:ln w="19050" cap="flat" cmpd="sng">
            <a:solidFill>
              <a:srgbClr val="F4F4F4"/>
            </a:solidFill>
            <a:prstDash val="solid"/>
            <a:miter lim="800000"/>
            <a:headEnd type="none" w="sm" len="sm"/>
            <a:tailEnd type="none" w="sm" len="sm"/>
          </a:ln>
        </p:spPr>
      </p:cxnSp>
      <p:sp>
        <p:nvSpPr>
          <p:cNvPr id="141" name="Google Shape;141;p42"/>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2" name="Google Shape;142;p42"/>
          <p:cNvCxnSpPr/>
          <p:nvPr/>
        </p:nvCxnSpPr>
        <p:spPr>
          <a:xfrm rot="10800000">
            <a:off x="5986464" y="703139"/>
            <a:ext cx="0" cy="4123500"/>
          </a:xfrm>
          <a:prstGeom prst="straightConnector1">
            <a:avLst/>
          </a:prstGeom>
          <a:noFill/>
          <a:ln w="19050" cap="flat" cmpd="sng">
            <a:solidFill>
              <a:srgbClr val="F4F4F4"/>
            </a:solidFill>
            <a:prstDash val="solid"/>
            <a:miter lim="800000"/>
            <a:headEnd type="none" w="sm" len="sm"/>
            <a:tailEnd type="none" w="sm" len="sm"/>
          </a:ln>
        </p:spPr>
      </p:cxnSp>
      <p:sp>
        <p:nvSpPr>
          <p:cNvPr id="143" name="Google Shape;143;p42"/>
          <p:cNvSpPr>
            <a:spLocks noGrp="1"/>
          </p:cNvSpPr>
          <p:nvPr>
            <p:ph type="pic" idx="2"/>
          </p:nvPr>
        </p:nvSpPr>
        <p:spPr>
          <a:xfrm>
            <a:off x="0" y="711726"/>
            <a:ext cx="5986500" cy="4089900"/>
          </a:xfrm>
          <a:prstGeom prst="rect">
            <a:avLst/>
          </a:prstGeom>
          <a:noFill/>
          <a:ln>
            <a:noFill/>
          </a:ln>
        </p:spPr>
        <p:txBody>
          <a:bodyPr spcFirstLastPara="1" wrap="square" lIns="0" tIns="0" rIns="0" bIns="0" anchor="ctr" anchorCtr="0">
            <a:noAutofit/>
          </a:bodyPr>
          <a:lstStyle>
            <a:lvl1pPr marR="0" lvl="0" algn="ctr" rtl="0">
              <a:lnSpc>
                <a:spcPct val="100000"/>
              </a:lnSpc>
              <a:spcBef>
                <a:spcPts val="264"/>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4" name="Google Shape;144;p42"/>
          <p:cNvSpPr/>
          <p:nvPr/>
        </p:nvSpPr>
        <p:spPr>
          <a:xfrm>
            <a:off x="5986464" y="711726"/>
            <a:ext cx="3157500" cy="518700"/>
          </a:xfrm>
          <a:prstGeom prst="rect">
            <a:avLst/>
          </a:prstGeom>
          <a:solidFill>
            <a:schemeClr val="accent2"/>
          </a:solidFill>
          <a:ln>
            <a:noFill/>
          </a:ln>
        </p:spPr>
        <p:txBody>
          <a:bodyPr spcFirstLastPara="1" wrap="square" lIns="0" tIns="28575" rIns="0" bIns="28575" anchor="ctr" anchorCtr="0">
            <a:noAutofit/>
          </a:bodyPr>
          <a:lstStyle/>
          <a:p>
            <a:pPr marL="0" marR="23812" lvl="0" indent="23812" algn="ctr" rtl="0">
              <a:lnSpc>
                <a:spcPct val="90000"/>
              </a:lnSpc>
              <a:spcBef>
                <a:spcPts val="0"/>
              </a:spcBef>
              <a:spcAft>
                <a:spcPts val="0"/>
              </a:spcAft>
              <a:buNone/>
            </a:pPr>
            <a:endParaRPr sz="1200" b="1" i="0" u="none" strike="noStrike" cap="none">
              <a:solidFill>
                <a:srgbClr val="FFFFFF"/>
              </a:solidFill>
              <a:latin typeface="Calibri"/>
              <a:ea typeface="Calibri"/>
              <a:cs typeface="Calibri"/>
              <a:sym typeface="Calibri"/>
            </a:endParaRPr>
          </a:p>
        </p:txBody>
      </p:sp>
      <p:sp>
        <p:nvSpPr>
          <p:cNvPr id="145" name="Google Shape;145;p42"/>
          <p:cNvSpPr txBox="1">
            <a:spLocks noGrp="1"/>
          </p:cNvSpPr>
          <p:nvPr>
            <p:ph type="body" idx="1"/>
          </p:nvPr>
        </p:nvSpPr>
        <p:spPr>
          <a:xfrm>
            <a:off x="5986462" y="769496"/>
            <a:ext cx="3157500" cy="438900"/>
          </a:xfrm>
          <a:prstGeom prst="rect">
            <a:avLst/>
          </a:prstGeom>
          <a:noFill/>
          <a:ln>
            <a:noFill/>
          </a:ln>
        </p:spPr>
        <p:txBody>
          <a:bodyPr spcFirstLastPara="1" wrap="square" lIns="91425" tIns="0" rIns="91425" bIns="0" anchor="ctr" anchorCtr="0">
            <a:noAutofit/>
          </a:bodyPr>
          <a:lstStyle>
            <a:lvl1pPr marL="457200" lvl="0" indent="-228600" algn="ctr" rtl="0">
              <a:lnSpc>
                <a:spcPct val="133333"/>
              </a:lnSpc>
              <a:spcBef>
                <a:spcPts val="264"/>
              </a:spcBef>
              <a:spcAft>
                <a:spcPts val="0"/>
              </a:spcAft>
              <a:buClr>
                <a:schemeClr val="lt1"/>
              </a:buClr>
              <a:buSzPts val="1200"/>
              <a:buNone/>
              <a:defRPr sz="1200" b="1" i="0" cap="none">
                <a:solidFill>
                  <a:schemeClr val="lt1"/>
                </a:solidFill>
              </a:defRPr>
            </a:lvl1pPr>
            <a:lvl2pPr marL="914400" lvl="1" indent="-228600" algn="l" rtl="0">
              <a:lnSpc>
                <a:spcPct val="90000"/>
              </a:lnSpc>
              <a:spcBef>
                <a:spcPts val="500"/>
              </a:spcBef>
              <a:spcAft>
                <a:spcPts val="0"/>
              </a:spcAft>
              <a:buClr>
                <a:schemeClr val="dk1"/>
              </a:buClr>
              <a:buSzPts val="1100"/>
              <a:buNone/>
              <a:defRPr b="1" i="0" cap="none"/>
            </a:lvl2pPr>
            <a:lvl3pPr marL="1371600" lvl="2" indent="-228600" algn="l" rtl="0">
              <a:lnSpc>
                <a:spcPct val="90000"/>
              </a:lnSpc>
              <a:spcBef>
                <a:spcPts val="500"/>
              </a:spcBef>
              <a:spcAft>
                <a:spcPts val="0"/>
              </a:spcAft>
              <a:buClr>
                <a:schemeClr val="dk1"/>
              </a:buClr>
              <a:buSzPts val="1100"/>
              <a:buNone/>
              <a:defRPr b="1" i="0" cap="none"/>
            </a:lvl3pPr>
            <a:lvl4pPr marL="1828800" lvl="3" indent="-228600" algn="l" rtl="0">
              <a:lnSpc>
                <a:spcPct val="90000"/>
              </a:lnSpc>
              <a:spcBef>
                <a:spcPts val="500"/>
              </a:spcBef>
              <a:spcAft>
                <a:spcPts val="0"/>
              </a:spcAft>
              <a:buClr>
                <a:schemeClr val="dk1"/>
              </a:buClr>
              <a:buSzPts val="1100"/>
              <a:buNone/>
              <a:defRPr b="1" i="0" cap="none"/>
            </a:lvl4pPr>
            <a:lvl5pPr marL="2286000" lvl="4" indent="-228600" algn="l" rtl="0">
              <a:lnSpc>
                <a:spcPct val="90000"/>
              </a:lnSpc>
              <a:spcBef>
                <a:spcPts val="500"/>
              </a:spcBef>
              <a:spcAft>
                <a:spcPts val="0"/>
              </a:spcAft>
              <a:buClr>
                <a:schemeClr val="dk1"/>
              </a:buClr>
              <a:buSzPts val="1800"/>
              <a:buFont typeface="Arial"/>
              <a:buNone/>
              <a:defRPr b="1" i="0" cap="none"/>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p42"/>
          <p:cNvSpPr txBox="1">
            <a:spLocks noGrp="1"/>
          </p:cNvSpPr>
          <p:nvPr>
            <p:ph type="body" idx="3"/>
          </p:nvPr>
        </p:nvSpPr>
        <p:spPr>
          <a:xfrm>
            <a:off x="6193213" y="1772289"/>
            <a:ext cx="2656500" cy="3054300"/>
          </a:xfrm>
          <a:prstGeom prst="rect">
            <a:avLst/>
          </a:prstGeom>
          <a:noFill/>
          <a:ln>
            <a:noFill/>
          </a:ln>
        </p:spPr>
        <p:txBody>
          <a:bodyPr spcFirstLastPara="1" wrap="square" lIns="0" tIns="0" rIns="0" bIns="0" anchor="t" anchorCtr="0">
            <a:noAutofit/>
          </a:bodyPr>
          <a:lstStyle>
            <a:lvl1pPr marL="457200" marR="0" lvl="0" indent="-228600" algn="l" rtl="0">
              <a:lnSpc>
                <a:spcPct val="164444"/>
              </a:lnSpc>
              <a:spcBef>
                <a:spcPts val="264"/>
              </a:spcBef>
              <a:spcAft>
                <a:spcPts val="0"/>
              </a:spcAft>
              <a:buClr>
                <a:schemeClr val="dk1"/>
              </a:buClr>
              <a:buSzPts val="900"/>
              <a:buFont typeface="Arial"/>
              <a:buNone/>
              <a:defRPr sz="900">
                <a:latin typeface="Calibri"/>
                <a:ea typeface="Calibri"/>
                <a:cs typeface="Calibri"/>
                <a:sym typeface="Calibri"/>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7" name="Google Shape;147;p42"/>
          <p:cNvSpPr txBox="1">
            <a:spLocks noGrp="1"/>
          </p:cNvSpPr>
          <p:nvPr>
            <p:ph type="body" idx="4"/>
          </p:nvPr>
        </p:nvSpPr>
        <p:spPr>
          <a:xfrm>
            <a:off x="6193213" y="1429389"/>
            <a:ext cx="2656500" cy="342900"/>
          </a:xfrm>
          <a:prstGeom prst="rect">
            <a:avLst/>
          </a:prstGeom>
          <a:noFill/>
          <a:ln>
            <a:noFill/>
          </a:ln>
        </p:spPr>
        <p:txBody>
          <a:bodyPr spcFirstLastPara="1" wrap="square" lIns="0" tIns="0" rIns="0" bIns="0" anchor="t" anchorCtr="0">
            <a:noAutofit/>
          </a:bodyPr>
          <a:lstStyle>
            <a:lvl1pPr marL="457200" lvl="0" indent="-228600" algn="l" rtl="0">
              <a:lnSpc>
                <a:spcPct val="133333"/>
              </a:lnSpc>
              <a:spcBef>
                <a:spcPts val="288"/>
              </a:spcBef>
              <a:spcAft>
                <a:spcPts val="0"/>
              </a:spcAft>
              <a:buClr>
                <a:schemeClr val="accent2"/>
              </a:buClr>
              <a:buSzPts val="1200"/>
              <a:buNone/>
              <a:defRPr sz="1200" b="1" i="0" cap="none">
                <a:solidFill>
                  <a:schemeClr val="accent2"/>
                </a:solidFill>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8"/>
        <p:cNvGrpSpPr/>
        <p:nvPr/>
      </p:nvGrpSpPr>
      <p:grpSpPr>
        <a:xfrm>
          <a:off x="0" y="0"/>
          <a:ext cx="0" cy="0"/>
          <a:chOff x="0" y="0"/>
          <a:chExt cx="0" cy="0"/>
        </a:xfrm>
      </p:grpSpPr>
      <p:sp>
        <p:nvSpPr>
          <p:cNvPr id="149" name="Google Shape;149;p43"/>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lvl="0" indent="0" algn="r" rtl="0">
              <a:spcBef>
                <a:spcPts val="0"/>
              </a:spcBef>
              <a:buNone/>
              <a:defRPr sz="800" b="1" i="0" u="none" strike="noStrike" cap="none">
                <a:solidFill>
                  <a:srgbClr val="FEFEFE"/>
                </a:solidFill>
                <a:latin typeface="Calibri"/>
                <a:ea typeface="Calibri"/>
                <a:cs typeface="Calibri"/>
                <a:sym typeface="Calibri"/>
              </a:defRPr>
            </a:lvl1pPr>
            <a:lvl2pPr marL="0" lvl="1" indent="0" algn="r" rtl="0">
              <a:spcBef>
                <a:spcPts val="0"/>
              </a:spcBef>
              <a:buNone/>
              <a:defRPr sz="800" b="1" i="0" u="none" strike="noStrike" cap="none">
                <a:solidFill>
                  <a:srgbClr val="FEFEFE"/>
                </a:solidFill>
                <a:latin typeface="Calibri"/>
                <a:ea typeface="Calibri"/>
                <a:cs typeface="Calibri"/>
                <a:sym typeface="Calibri"/>
              </a:defRPr>
            </a:lvl2pPr>
            <a:lvl3pPr marL="0" lvl="2" indent="0" algn="r" rtl="0">
              <a:spcBef>
                <a:spcPts val="0"/>
              </a:spcBef>
              <a:buNone/>
              <a:defRPr sz="800" b="1" i="0" u="none" strike="noStrike" cap="none">
                <a:solidFill>
                  <a:srgbClr val="FEFEFE"/>
                </a:solidFill>
                <a:latin typeface="Calibri"/>
                <a:ea typeface="Calibri"/>
                <a:cs typeface="Calibri"/>
                <a:sym typeface="Calibri"/>
              </a:defRPr>
            </a:lvl3pPr>
            <a:lvl4pPr marL="0" lvl="3" indent="0" algn="r" rtl="0">
              <a:spcBef>
                <a:spcPts val="0"/>
              </a:spcBef>
              <a:buNone/>
              <a:defRPr sz="800" b="1" i="0" u="none" strike="noStrike" cap="none">
                <a:solidFill>
                  <a:srgbClr val="FEFEFE"/>
                </a:solidFill>
                <a:latin typeface="Calibri"/>
                <a:ea typeface="Calibri"/>
                <a:cs typeface="Calibri"/>
                <a:sym typeface="Calibri"/>
              </a:defRPr>
            </a:lvl4pPr>
            <a:lvl5pPr marL="0" lvl="4" indent="0" algn="r" rtl="0">
              <a:spcBef>
                <a:spcPts val="0"/>
              </a:spcBef>
              <a:buNone/>
              <a:defRPr sz="800" b="1" i="0" u="none" strike="noStrike" cap="none">
                <a:solidFill>
                  <a:srgbClr val="FEFEFE"/>
                </a:solidFill>
                <a:latin typeface="Calibri"/>
                <a:ea typeface="Calibri"/>
                <a:cs typeface="Calibri"/>
                <a:sym typeface="Calibri"/>
              </a:defRPr>
            </a:lvl5pPr>
            <a:lvl6pPr marL="0" lvl="5" indent="0" algn="r" rtl="0">
              <a:spcBef>
                <a:spcPts val="0"/>
              </a:spcBef>
              <a:buNone/>
              <a:defRPr sz="800" b="1" i="0" u="none" strike="noStrike" cap="none">
                <a:solidFill>
                  <a:srgbClr val="FEFEFE"/>
                </a:solidFill>
                <a:latin typeface="Calibri"/>
                <a:ea typeface="Calibri"/>
                <a:cs typeface="Calibri"/>
                <a:sym typeface="Calibri"/>
              </a:defRPr>
            </a:lvl6pPr>
            <a:lvl7pPr marL="0" lvl="6" indent="0" algn="r" rtl="0">
              <a:spcBef>
                <a:spcPts val="0"/>
              </a:spcBef>
              <a:buNone/>
              <a:defRPr sz="800" b="1" i="0" u="none" strike="noStrike" cap="none">
                <a:solidFill>
                  <a:srgbClr val="FEFEFE"/>
                </a:solidFill>
                <a:latin typeface="Calibri"/>
                <a:ea typeface="Calibri"/>
                <a:cs typeface="Calibri"/>
                <a:sym typeface="Calibri"/>
              </a:defRPr>
            </a:lvl7pPr>
            <a:lvl8pPr marL="0" lvl="7" indent="0" algn="r" rtl="0">
              <a:spcBef>
                <a:spcPts val="0"/>
              </a:spcBef>
              <a:buNone/>
              <a:defRPr sz="800" b="1" i="0" u="none" strike="noStrike" cap="none">
                <a:solidFill>
                  <a:srgbClr val="FEFEFE"/>
                </a:solidFill>
                <a:latin typeface="Calibri"/>
                <a:ea typeface="Calibri"/>
                <a:cs typeface="Calibri"/>
                <a:sym typeface="Calibri"/>
              </a:defRPr>
            </a:lvl8pPr>
            <a:lvl9pPr marL="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image" Target="../media/image5.emf"/><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4.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image" Target="../media/image8.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721"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410390A6-CD46-CA4C-A887-B8E618C4C14B}"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 id="2147483719"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6BD4558A-67CF-DF4C-ACA6-93D878EA1C18}"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333841100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sp>
        <p:nvSpPr>
          <p:cNvPr id="31" name="Google Shape;31;p22"/>
          <p:cNvSpPr/>
          <p:nvPr/>
        </p:nvSpPr>
        <p:spPr>
          <a:xfrm>
            <a:off x="0" y="4826639"/>
            <a:ext cx="9144000" cy="316800"/>
          </a:xfrm>
          <a:prstGeom prst="rect">
            <a:avLst/>
          </a:prstGeom>
          <a:solidFill>
            <a:srgbClr val="133C4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32" name="Google Shape;32;p22"/>
          <p:cNvSpPr txBox="1">
            <a:spLocks noGrp="1"/>
          </p:cNvSpPr>
          <p:nvPr>
            <p:ph type="body" idx="1"/>
          </p:nvPr>
        </p:nvSpPr>
        <p:spPr>
          <a:xfrm>
            <a:off x="360364" y="1079500"/>
            <a:ext cx="8426400" cy="3397200"/>
          </a:xfrm>
          <a:prstGeom prst="rect">
            <a:avLst/>
          </a:prstGeom>
          <a:noFill/>
          <a:ln>
            <a:noFill/>
          </a:ln>
        </p:spPr>
        <p:txBody>
          <a:bodyPr spcFirstLastPara="1" wrap="square" lIns="0" tIns="0" rIns="0" bIns="0" anchor="t" anchorCtr="0">
            <a:noAutofit/>
          </a:bodyPr>
          <a:lstStyle>
            <a:lvl1pPr marL="457200" marR="0" lvl="0" indent="-298450" algn="l" rtl="0">
              <a:lnSpc>
                <a:spcPct val="145454"/>
              </a:lnSpc>
              <a:spcBef>
                <a:spcPts val="264"/>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1pPr>
            <a:lvl2pPr marL="914400" marR="0" lvl="1" indent="-298450"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2pPr>
            <a:lvl3pPr marL="1371600" marR="0" lvl="2" indent="-298450"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5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3" name="Google Shape;33;p22"/>
          <p:cNvPicPr preferRelativeResize="0"/>
          <p:nvPr/>
        </p:nvPicPr>
        <p:blipFill rotWithShape="1">
          <a:blip r:embed="rId18">
            <a:alphaModFix/>
          </a:blip>
          <a:srcRect/>
          <a:stretch/>
        </p:blipFill>
        <p:spPr>
          <a:xfrm>
            <a:off x="360364" y="4911973"/>
            <a:ext cx="470909" cy="166976"/>
          </a:xfrm>
          <a:prstGeom prst="rect">
            <a:avLst/>
          </a:prstGeom>
          <a:noFill/>
          <a:ln>
            <a:noFill/>
          </a:ln>
        </p:spPr>
      </p:pic>
      <p:sp>
        <p:nvSpPr>
          <p:cNvPr id="34" name="Google Shape;34;p22"/>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lvl1pPr marR="0" lvl="0" algn="l"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5" name="Google Shape;35;p22"/>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lvl1pPr marL="0" marR="0" lvl="0" indent="0" algn="r" rtl="0">
              <a:spcBef>
                <a:spcPts val="0"/>
              </a:spcBef>
              <a:buNone/>
              <a:defRPr sz="800" b="1" i="0" u="none" strike="noStrike" cap="none">
                <a:solidFill>
                  <a:srgbClr val="FEFEFE"/>
                </a:solidFill>
                <a:latin typeface="Calibri"/>
                <a:ea typeface="Calibri"/>
                <a:cs typeface="Calibri"/>
                <a:sym typeface="Calibri"/>
              </a:defRPr>
            </a:lvl1pPr>
            <a:lvl2pPr marL="0" marR="0" lvl="1" indent="0" algn="r" rtl="0">
              <a:spcBef>
                <a:spcPts val="0"/>
              </a:spcBef>
              <a:buNone/>
              <a:defRPr sz="800" b="1" i="0" u="none" strike="noStrike" cap="none">
                <a:solidFill>
                  <a:srgbClr val="FEFEFE"/>
                </a:solidFill>
                <a:latin typeface="Calibri"/>
                <a:ea typeface="Calibri"/>
                <a:cs typeface="Calibri"/>
                <a:sym typeface="Calibri"/>
              </a:defRPr>
            </a:lvl2pPr>
            <a:lvl3pPr marL="0" marR="0" lvl="2" indent="0" algn="r" rtl="0">
              <a:spcBef>
                <a:spcPts val="0"/>
              </a:spcBef>
              <a:buNone/>
              <a:defRPr sz="800" b="1" i="0" u="none" strike="noStrike" cap="none">
                <a:solidFill>
                  <a:srgbClr val="FEFEFE"/>
                </a:solidFill>
                <a:latin typeface="Calibri"/>
                <a:ea typeface="Calibri"/>
                <a:cs typeface="Calibri"/>
                <a:sym typeface="Calibri"/>
              </a:defRPr>
            </a:lvl3pPr>
            <a:lvl4pPr marL="0" marR="0" lvl="3" indent="0" algn="r" rtl="0">
              <a:spcBef>
                <a:spcPts val="0"/>
              </a:spcBef>
              <a:buNone/>
              <a:defRPr sz="800" b="1" i="0" u="none" strike="noStrike" cap="none">
                <a:solidFill>
                  <a:srgbClr val="FEFEFE"/>
                </a:solidFill>
                <a:latin typeface="Calibri"/>
                <a:ea typeface="Calibri"/>
                <a:cs typeface="Calibri"/>
                <a:sym typeface="Calibri"/>
              </a:defRPr>
            </a:lvl4pPr>
            <a:lvl5pPr marL="0" marR="0" lvl="4" indent="0" algn="r" rtl="0">
              <a:spcBef>
                <a:spcPts val="0"/>
              </a:spcBef>
              <a:buNone/>
              <a:defRPr sz="800" b="1" i="0" u="none" strike="noStrike" cap="none">
                <a:solidFill>
                  <a:srgbClr val="FEFEFE"/>
                </a:solidFill>
                <a:latin typeface="Calibri"/>
                <a:ea typeface="Calibri"/>
                <a:cs typeface="Calibri"/>
                <a:sym typeface="Calibri"/>
              </a:defRPr>
            </a:lvl5pPr>
            <a:lvl6pPr marL="0" marR="0" lvl="5" indent="0" algn="r" rtl="0">
              <a:spcBef>
                <a:spcPts val="0"/>
              </a:spcBef>
              <a:buNone/>
              <a:defRPr sz="800" b="1" i="0" u="none" strike="noStrike" cap="none">
                <a:solidFill>
                  <a:srgbClr val="FEFEFE"/>
                </a:solidFill>
                <a:latin typeface="Calibri"/>
                <a:ea typeface="Calibri"/>
                <a:cs typeface="Calibri"/>
                <a:sym typeface="Calibri"/>
              </a:defRPr>
            </a:lvl6pPr>
            <a:lvl7pPr marL="0" marR="0" lvl="6" indent="0" algn="r" rtl="0">
              <a:spcBef>
                <a:spcPts val="0"/>
              </a:spcBef>
              <a:buNone/>
              <a:defRPr sz="800" b="1" i="0" u="none" strike="noStrike" cap="none">
                <a:solidFill>
                  <a:srgbClr val="FEFEFE"/>
                </a:solidFill>
                <a:latin typeface="Calibri"/>
                <a:ea typeface="Calibri"/>
                <a:cs typeface="Calibri"/>
                <a:sym typeface="Calibri"/>
              </a:defRPr>
            </a:lvl7pPr>
            <a:lvl8pPr marL="0" marR="0" lvl="7" indent="0" algn="r" rtl="0">
              <a:spcBef>
                <a:spcPts val="0"/>
              </a:spcBef>
              <a:buNone/>
              <a:defRPr sz="800" b="1" i="0" u="none" strike="noStrike" cap="none">
                <a:solidFill>
                  <a:srgbClr val="FEFEFE"/>
                </a:solidFill>
                <a:latin typeface="Calibri"/>
                <a:ea typeface="Calibri"/>
                <a:cs typeface="Calibri"/>
                <a:sym typeface="Calibri"/>
              </a:defRPr>
            </a:lvl8pPr>
            <a:lvl9pPr marL="0" marR="0" lvl="8" indent="0" algn="r" rtl="0">
              <a:spcBef>
                <a:spcPts val="0"/>
              </a:spcBef>
              <a:buNone/>
              <a:defRPr sz="8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22"/>
          <p:cNvSpPr txBox="1"/>
          <p:nvPr/>
        </p:nvSpPr>
        <p:spPr>
          <a:xfrm>
            <a:off x="943583" y="4877348"/>
            <a:ext cx="24222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700"/>
              <a:buFont typeface="Calibri"/>
              <a:buNone/>
            </a:pPr>
            <a:r>
              <a:rPr lang="en-US" sz="700" b="0" i="0" u="none" strike="noStrike" cap="none">
                <a:solidFill>
                  <a:schemeClr val="lt1"/>
                </a:solidFill>
                <a:latin typeface="Calibri"/>
                <a:ea typeface="Calibri"/>
                <a:cs typeface="Calibri"/>
                <a:sym typeface="Calibri"/>
              </a:rPr>
              <a:t>CONFIDENTIAL  |  © 2019 EPAM Systems, Inc.</a:t>
            </a:r>
            <a:endParaRPr sz="7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49.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hyperlink" Target="https://golang.org/doc/install" TargetMode="External"/><Relationship Id="rId2" Type="http://schemas.openxmlformats.org/officeDocument/2006/relationships/notesSlide" Target="../notesSlides/notesSlide4.xml"/><Relationship Id="rId1" Type="http://schemas.openxmlformats.org/officeDocument/2006/relationships/slideLayout" Target="../slideLayouts/slideLayout45.xml"/><Relationship Id="rId5" Type="http://schemas.openxmlformats.org/officeDocument/2006/relationships/hyperlink" Target="https://www.jetbrains.com/student/" TargetMode="External"/><Relationship Id="rId4" Type="http://schemas.openxmlformats.org/officeDocument/2006/relationships/hyperlink" Target="https://www.jetbrains.com/go/downloa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olang.org/doc/install" TargetMode="External"/><Relationship Id="rId2" Type="http://schemas.openxmlformats.org/officeDocument/2006/relationships/notesSlide" Target="../notesSlides/notesSlide5.xml"/><Relationship Id="rId1" Type="http://schemas.openxmlformats.org/officeDocument/2006/relationships/slideLayout" Target="../slideLayouts/slideLayout45.xml"/><Relationship Id="rId6" Type="http://schemas.openxmlformats.org/officeDocument/2006/relationships/hyperlink" Target="https://vim-bootstrap.com/" TargetMode="External"/><Relationship Id="rId5" Type="http://schemas.openxmlformats.org/officeDocument/2006/relationships/hyperlink" Target="https://stackoverflow.com/questions/11828270/how-do-i-exit-the-vim-editor" TargetMode="External"/><Relationship Id="rId4" Type="http://schemas.openxmlformats.org/officeDocument/2006/relationships/hyperlink" Target="https://www.vim.org/download.ph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olang.org/doc/install" TargetMode="External"/><Relationship Id="rId2" Type="http://schemas.openxmlformats.org/officeDocument/2006/relationships/notesSlide" Target="../notesSlides/notesSlide6.xml"/><Relationship Id="rId1" Type="http://schemas.openxmlformats.org/officeDocument/2006/relationships/slideLayout" Target="../slideLayouts/slideLayout45.xml"/><Relationship Id="rId5" Type="http://schemas.openxmlformats.org/officeDocument/2006/relationships/hyperlink" Target="https://code.visualstudio.com/docs/languages/go" TargetMode="External"/><Relationship Id="rId4" Type="http://schemas.openxmlformats.org/officeDocument/2006/relationships/hyperlink" Target="https://code.visualstudio.com/downloa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lack.com/intl/en-by/" TargetMode="External"/><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lay.golang.org/p/9fyo4SnkpuZ"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jetbrains.com/go/download" TargetMode="External"/><Relationship Id="rId2" Type="http://schemas.openxmlformats.org/officeDocument/2006/relationships/hyperlink" Target="https://golang.org/doc/install" TargetMode="External"/><Relationship Id="rId1" Type="http://schemas.openxmlformats.org/officeDocument/2006/relationships/slideLayout" Target="../slideLayouts/slideLayout8.xml"/><Relationship Id="rId5" Type="http://schemas.openxmlformats.org/officeDocument/2006/relationships/image" Target="../media/image33.png"/><Relationship Id="rId4" Type="http://schemas.openxmlformats.org/officeDocument/2006/relationships/hyperlink" Target="https://www.jetbrains.com/studen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vim.org/download.php" TargetMode="External"/><Relationship Id="rId2" Type="http://schemas.openxmlformats.org/officeDocument/2006/relationships/hyperlink" Target="https://golang.org/doc/install" TargetMode="Externa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hyperlink" Target="https://github.com/fatih/vim-go" TargetMode="External"/><Relationship Id="rId4" Type="http://schemas.openxmlformats.org/officeDocument/2006/relationships/hyperlink" Target="https://vim-bootstrap.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golang.org/doc/install" TargetMode="External"/><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hyperlink" Target="https://code.visualstudio.com/docs/languages/g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yourname/yourrepo/pulls"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new"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4285" y="1149822"/>
            <a:ext cx="4637621" cy="1421928"/>
          </a:xfrm>
        </p:spPr>
        <p:txBody>
          <a:bodyPr/>
          <a:lstStyle/>
          <a:p>
            <a:r>
              <a:rPr lang="en-US" sz="4000">
                <a:latin typeface="Courier Oblique"/>
              </a:rPr>
              <a:t>Golang Course</a:t>
            </a:r>
            <a:endParaRPr lang="en-US" sz="4000">
              <a:latin typeface="Courier Oblique" pitchFamily="2" charset="0"/>
            </a:endParaRPr>
          </a:p>
        </p:txBody>
      </p:sp>
      <p:sp>
        <p:nvSpPr>
          <p:cNvPr id="5" name="Text Placeholder 4"/>
          <p:cNvSpPr>
            <a:spLocks noGrp="1"/>
          </p:cNvSpPr>
          <p:nvPr>
            <p:ph type="body" sz="quarter" idx="11"/>
          </p:nvPr>
        </p:nvSpPr>
        <p:spPr>
          <a:xfrm>
            <a:off x="433143" y="4299954"/>
            <a:ext cx="4315968" cy="313932"/>
          </a:xfrm>
        </p:spPr>
        <p:txBody>
          <a:bodyPr/>
          <a:lstStyle/>
          <a:p>
            <a:r>
              <a:rPr lang="en-US" b="0">
                <a:latin typeface="Courier"/>
              </a:rPr>
              <a:t>Sergey Shtripling</a:t>
            </a:r>
            <a:endParaRPr lang="en-US"/>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a:t>
            </a:r>
            <a:fld id="{C2C2A205-363F-3A4F-9468-14B73647696B}" type="datetimeyyyy">
              <a:rPr lang="en-US" sz="700" b="0" i="0" u="none" strike="noStrike" kern="1200" baseline="0" smtClean="0">
                <a:solidFill>
                  <a:schemeClr val="bg1"/>
                </a:solidFill>
                <a:effectLst/>
                <a:latin typeface="+mj-lt"/>
                <a:ea typeface="+mn-ea"/>
                <a:cs typeface="+mn-cs"/>
              </a:rPr>
              <a:t>2021</a:t>
            </a:fld>
            <a:r>
              <a:rPr lang="en-US" sz="700" b="0" i="0" u="none" strike="noStrike" kern="1200" baseline="0">
                <a:solidFill>
                  <a:schemeClr val="bg1"/>
                </a:solidFill>
                <a:effectLst/>
                <a:latin typeface="+mj-lt"/>
                <a:ea typeface="+mn-ea"/>
                <a:cs typeface="+mn-cs"/>
              </a:rPr>
              <a:t> EPAM Systems, Inc.</a:t>
            </a:r>
            <a:endParaRPr lang="en-US" sz="700">
              <a:latin typeface="+mj-lt"/>
            </a:endParaRPr>
          </a:p>
        </p:txBody>
      </p:sp>
      <p:sp>
        <p:nvSpPr>
          <p:cNvPr id="7" name="TextBox 6">
            <a:extLst>
              <a:ext uri="{FF2B5EF4-FFF2-40B4-BE49-F238E27FC236}">
                <a16:creationId xmlns:a16="http://schemas.microsoft.com/office/drawing/2014/main" id="{439E8272-7282-4553-A679-BEDEDDF41610}"/>
              </a:ext>
            </a:extLst>
          </p:cNvPr>
          <p:cNvSpPr txBox="1"/>
          <p:nvPr/>
        </p:nvSpPr>
        <p:spPr>
          <a:xfrm>
            <a:off x="305127" y="3205019"/>
            <a:ext cx="4572000" cy="461665"/>
          </a:xfrm>
          <a:prstGeom prst="rect">
            <a:avLst/>
          </a:prstGeom>
          <a:noFill/>
        </p:spPr>
        <p:txBody>
          <a:bodyPr wrap="square">
            <a:spAutoFit/>
          </a:bodyPr>
          <a:lstStyle/>
          <a:p>
            <a:r>
              <a:rPr lang="pl-PL" sz="2400">
                <a:solidFill>
                  <a:schemeClr val="bg1"/>
                </a:solidFill>
                <a:ea typeface="+mj-ea"/>
                <a:cs typeface="+mj-cs"/>
              </a:rPr>
              <a:t>Kick-off meeting</a:t>
            </a: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0364" y="228600"/>
            <a:ext cx="8426449" cy="301752"/>
          </a:xfrm>
        </p:spPr>
        <p:txBody>
          <a:bodyPr wrap="none" anchor="ctr">
            <a:noAutofit/>
          </a:bodyPr>
          <a:lstStyle/>
          <a:p>
            <a:pPr>
              <a:lnSpc>
                <a:spcPct val="90000"/>
              </a:lnSpc>
            </a:pPr>
            <a:r>
              <a:rPr lang="en-GB">
                <a:latin typeface="Courier" pitchFamily="2" charset="0"/>
              </a:rPr>
              <a:t>Why to learn Golang ?</a:t>
            </a:r>
            <a:endParaRPr lang="en-US">
              <a:latin typeface="Courier" pitchFamily="2" charset="0"/>
            </a:endParaRP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a:xfrm>
            <a:off x="7413441" y="4826639"/>
            <a:ext cx="1373372" cy="316862"/>
          </a:xfrm>
        </p:spPr>
        <p:txBody>
          <a:bodyPr wrap="none" anchor="ctr">
            <a:normAutofit/>
          </a:bodyPr>
          <a:lstStyle/>
          <a:p>
            <a:pPr>
              <a:spcAft>
                <a:spcPts val="600"/>
              </a:spcAft>
            </a:pPr>
            <a:fld id="{3A707DD9-E92B-45E8-BE0A-E6B2EDF345EB}" type="slidenum">
              <a:rPr lang="en-US" smtClean="0"/>
              <a:pPr>
                <a:spcAft>
                  <a:spcPts val="600"/>
                </a:spcAft>
              </a:pPr>
              <a:t>10</a:t>
            </a:fld>
            <a:endParaRPr lang="en-US"/>
          </a:p>
        </p:txBody>
      </p:sp>
      <p:graphicFrame>
        <p:nvGraphicFramePr>
          <p:cNvPr id="18" name="Content Placeholder 3">
            <a:extLst>
              <a:ext uri="{FF2B5EF4-FFF2-40B4-BE49-F238E27FC236}">
                <a16:creationId xmlns:a16="http://schemas.microsoft.com/office/drawing/2014/main" id="{8088F38E-B0CD-481B-BB08-5E9C0A25C913}"/>
              </a:ext>
            </a:extLst>
          </p:cNvPr>
          <p:cNvGraphicFramePr>
            <a:graphicFrameLocks noGrp="1"/>
          </p:cNvGraphicFramePr>
          <p:nvPr>
            <p:ph sz="quarter" idx="10"/>
            <p:extLst>
              <p:ext uri="{D42A27DB-BD31-4B8C-83A1-F6EECF244321}">
                <p14:modId xmlns:p14="http://schemas.microsoft.com/office/powerpoint/2010/main" val="3046914018"/>
              </p:ext>
            </p:extLst>
          </p:nvPr>
        </p:nvGraphicFramePr>
        <p:xfrm>
          <a:off x="360364" y="731401"/>
          <a:ext cx="8426449" cy="3461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52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77AA-FAA7-0B41-BED1-0147E24C2076}"/>
              </a:ext>
            </a:extLst>
          </p:cNvPr>
          <p:cNvSpPr>
            <a:spLocks noGrp="1"/>
          </p:cNvSpPr>
          <p:nvPr>
            <p:ph type="title"/>
          </p:nvPr>
        </p:nvSpPr>
        <p:spPr/>
        <p:txBody>
          <a:bodyPr/>
          <a:lstStyle/>
          <a:p>
            <a:r>
              <a:rPr lang="en-GB">
                <a:latin typeface="Courier" pitchFamily="2" charset="0"/>
              </a:rPr>
              <a:t>Why to learn Golang ?</a:t>
            </a:r>
            <a:endParaRPr lang="en-PL">
              <a:latin typeface="Courier" pitchFamily="2" charset="0"/>
            </a:endParaRPr>
          </a:p>
        </p:txBody>
      </p:sp>
      <p:sp>
        <p:nvSpPr>
          <p:cNvPr id="6" name="Content Placeholder 5">
            <a:extLst>
              <a:ext uri="{FF2B5EF4-FFF2-40B4-BE49-F238E27FC236}">
                <a16:creationId xmlns:a16="http://schemas.microsoft.com/office/drawing/2014/main" id="{9DDA57BC-A428-CE4F-AD38-131A1B8E2784}"/>
              </a:ext>
            </a:extLst>
          </p:cNvPr>
          <p:cNvSpPr>
            <a:spLocks noGrp="1"/>
          </p:cNvSpPr>
          <p:nvPr>
            <p:ph sz="quarter" idx="10"/>
          </p:nvPr>
        </p:nvSpPr>
        <p:spPr>
          <a:xfrm>
            <a:off x="357189" y="1079500"/>
            <a:ext cx="3826192" cy="3324860"/>
          </a:xfrm>
        </p:spPr>
        <p:txBody>
          <a:bodyPr/>
          <a:lstStyle/>
          <a:p>
            <a:pPr marL="0" indent="0">
              <a:buNone/>
            </a:pPr>
            <a:r>
              <a:rPr lang="en-GB" i="1">
                <a:latin typeface="Courier Oblique" pitchFamily="2" charset="0"/>
              </a:rPr>
              <a:t>In future world Golang used a lot, for writing distributed systems. </a:t>
            </a:r>
            <a:endParaRPr lang="pl-PL" i="1">
              <a:latin typeface="Courier Oblique" pitchFamily="2" charset="0"/>
            </a:endParaRPr>
          </a:p>
          <a:p>
            <a:pPr marL="0" indent="0">
              <a:buNone/>
            </a:pPr>
            <a:r>
              <a:rPr lang="en-GB" i="1">
                <a:latin typeface="Courier Oblique" pitchFamily="2" charset="0"/>
              </a:rPr>
              <a:t>Such companies as (Google, Lyft, Uber, Twitter and Facebook, Gitlab) already use Golang for their systems. </a:t>
            </a:r>
            <a:endParaRPr lang="pl-PL" i="1">
              <a:latin typeface="Courier Oblique" pitchFamily="2" charset="0"/>
            </a:endParaRPr>
          </a:p>
          <a:p>
            <a:pPr marL="0" indent="0">
              <a:buNone/>
            </a:pPr>
            <a:r>
              <a:rPr lang="en-GB" i="1">
                <a:latin typeface="Courier Oblique" pitchFamily="2" charset="0"/>
              </a:rPr>
              <a:t>A lot of systems which drive future word such as Docker, Kubernetes and Google Cloud written at Golang as well.</a:t>
            </a:r>
            <a:endParaRPr lang="en-PL" i="1">
              <a:latin typeface="Courier Oblique" pitchFamily="2" charset="0"/>
            </a:endParaRPr>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11</a:t>
            </a:fld>
            <a:endParaRPr lang="en-US"/>
          </a:p>
        </p:txBody>
      </p:sp>
      <p:pic>
        <p:nvPicPr>
          <p:cNvPr id="2054" name="Picture 6">
            <a:extLst>
              <a:ext uri="{FF2B5EF4-FFF2-40B4-BE49-F238E27FC236}">
                <a16:creationId xmlns:a16="http://schemas.microsoft.com/office/drawing/2014/main" id="{307980A1-B16A-7648-9DF5-89B89A142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502" y="1079500"/>
            <a:ext cx="975806" cy="9458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D5D89C4-D73F-1341-AF28-33EC5E1335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8003" y="3141011"/>
            <a:ext cx="919531" cy="91953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CB3448F-DD63-F14A-A4E8-A7301BE6B1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290171">
            <a:off x="4463856" y="1778204"/>
            <a:ext cx="1007148" cy="100714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D5C70F4-A0D0-3845-8103-212FA0B14E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3124" y="2060817"/>
            <a:ext cx="845821" cy="73254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BFE6F6CD-E805-0947-87E0-E2B2D93792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2706" y="2949157"/>
            <a:ext cx="1784398" cy="17843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hape, icon&#10;&#10;Description automatically generated">
            <a:extLst>
              <a:ext uri="{FF2B5EF4-FFF2-40B4-BE49-F238E27FC236}">
                <a16:creationId xmlns:a16="http://schemas.microsoft.com/office/drawing/2014/main" id="{1822E96D-0725-3146-AA03-DFF3A21DF5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38434" y="2775548"/>
            <a:ext cx="1441450" cy="1441450"/>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9B89ABD5-B889-644B-BBB2-45327C322FB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3441" y="1056295"/>
            <a:ext cx="1566293" cy="1566293"/>
          </a:xfrm>
          <a:prstGeom prst="rect">
            <a:avLst/>
          </a:prstGeom>
        </p:spPr>
      </p:pic>
    </p:spTree>
    <p:extLst>
      <p:ext uri="{BB962C8B-B14F-4D97-AF65-F5344CB8AC3E}">
        <p14:creationId xmlns:p14="http://schemas.microsoft.com/office/powerpoint/2010/main" val="4542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62BD-5366-4789-A863-491185627F1D}"/>
              </a:ext>
            </a:extLst>
          </p:cNvPr>
          <p:cNvSpPr>
            <a:spLocks noGrp="1"/>
          </p:cNvSpPr>
          <p:nvPr>
            <p:ph type="title"/>
          </p:nvPr>
        </p:nvSpPr>
        <p:spPr>
          <a:xfrm>
            <a:off x="360364" y="228600"/>
            <a:ext cx="8426449" cy="301752"/>
          </a:xfrm>
        </p:spPr>
        <p:txBody>
          <a:bodyPr wrap="none" anchor="ctr">
            <a:normAutofit/>
          </a:bodyPr>
          <a:lstStyle/>
          <a:p>
            <a:pPr>
              <a:lnSpc>
                <a:spcPct val="90000"/>
              </a:lnSpc>
            </a:pPr>
            <a:r>
              <a:rPr lang="en-US" sz="1400"/>
              <a:t>Should I start with Go?</a:t>
            </a:r>
          </a:p>
        </p:txBody>
      </p:sp>
      <p:sp>
        <p:nvSpPr>
          <p:cNvPr id="5" name="Content Placeholder 4">
            <a:extLst>
              <a:ext uri="{FF2B5EF4-FFF2-40B4-BE49-F238E27FC236}">
                <a16:creationId xmlns:a16="http://schemas.microsoft.com/office/drawing/2014/main" id="{76A14182-E88A-4010-92A1-8A07031D2647}"/>
              </a:ext>
            </a:extLst>
          </p:cNvPr>
          <p:cNvSpPr>
            <a:spLocks noGrp="1"/>
          </p:cNvSpPr>
          <p:nvPr>
            <p:ph sz="quarter" idx="10"/>
          </p:nvPr>
        </p:nvSpPr>
        <p:spPr>
          <a:xfrm>
            <a:off x="357189" y="1422400"/>
            <a:ext cx="3986212" cy="3054350"/>
          </a:xfrm>
        </p:spPr>
        <p:txBody>
          <a:bodyPr vert="horz" lIns="0" tIns="0" rIns="0" bIns="0" rtlCol="0" anchor="t">
            <a:normAutofit/>
          </a:bodyPr>
          <a:lstStyle/>
          <a:p>
            <a:r>
              <a:rPr lang="en-US"/>
              <a:t>Go is designed to "learn fast and write clean code"</a:t>
            </a:r>
          </a:p>
          <a:p>
            <a:r>
              <a:rPr lang="en-US"/>
              <a:t>Simple syntax, strict solutions</a:t>
            </a:r>
          </a:p>
          <a:p>
            <a:r>
              <a:rPr lang="en-US"/>
              <a:t>Useful habits</a:t>
            </a:r>
          </a:p>
          <a:p>
            <a:r>
              <a:rPr lang="en-US"/>
              <a:t>Strong typing</a:t>
            </a:r>
          </a:p>
          <a:p>
            <a:pPr marL="0" indent="0">
              <a:buNone/>
            </a:pPr>
            <a:endParaRPr lang="en-US"/>
          </a:p>
          <a:p>
            <a:r>
              <a:rPr lang="en-US"/>
              <a:t>Go for dummies – 176 pages. (comapre 900+ C++)</a:t>
            </a:r>
          </a:p>
          <a:p>
            <a:r>
              <a:rPr lang="en-US">
                <a:cs typeface="Calibri Light"/>
              </a:rPr>
              <a:t>TMTOWTDI in python VS </a:t>
            </a:r>
            <a:r>
              <a:rPr lang="en-US" i="1">
                <a:cs typeface="Calibri Light"/>
              </a:rPr>
              <a:t>usually </a:t>
            </a:r>
            <a:r>
              <a:rPr lang="en-US">
                <a:cs typeface="Calibri Light"/>
              </a:rPr>
              <a:t>single way in Go</a:t>
            </a:r>
          </a:p>
          <a:p>
            <a:r>
              <a:rPr lang="en-US">
                <a:cs typeface="Calibri Light"/>
              </a:rPr>
              <a:t>Some magic in js VS predictable behavior in Go</a:t>
            </a:r>
          </a:p>
          <a:p>
            <a:endParaRPr lang="en-US">
              <a:cs typeface="Calibri Light"/>
            </a:endParaRPr>
          </a:p>
        </p:txBody>
      </p:sp>
      <p:sp>
        <p:nvSpPr>
          <p:cNvPr id="11" name="Text Placeholder 4">
            <a:extLst>
              <a:ext uri="{FF2B5EF4-FFF2-40B4-BE49-F238E27FC236}">
                <a16:creationId xmlns:a16="http://schemas.microsoft.com/office/drawing/2014/main" id="{C3A68F38-E780-4F43-91C9-46D73F526A73}"/>
              </a:ext>
            </a:extLst>
          </p:cNvPr>
          <p:cNvSpPr>
            <a:spLocks noGrp="1"/>
          </p:cNvSpPr>
          <p:nvPr>
            <p:ph type="body" sz="quarter" idx="11"/>
          </p:nvPr>
        </p:nvSpPr>
        <p:spPr>
          <a:xfrm>
            <a:off x="357189" y="1079500"/>
            <a:ext cx="3986212" cy="342900"/>
          </a:xfrm>
        </p:spPr>
        <p:txBody>
          <a:bodyPr vert="horz" wrap="none" lIns="0" tIns="0" rIns="0" bIns="0" rtlCol="0">
            <a:normAutofit/>
          </a:bodyPr>
          <a:lstStyle/>
          <a:p>
            <a:r>
              <a:rPr lang="en-US"/>
              <a:t>What so good about go</a:t>
            </a:r>
          </a:p>
        </p:txBody>
      </p:sp>
      <p:pic>
        <p:nvPicPr>
          <p:cNvPr id="9" name="Picture 9">
            <a:extLst>
              <a:ext uri="{FF2B5EF4-FFF2-40B4-BE49-F238E27FC236}">
                <a16:creationId xmlns:a16="http://schemas.microsoft.com/office/drawing/2014/main" id="{CC04243A-F1C2-493E-8CA5-929EC4BE7C95}"/>
              </a:ext>
            </a:extLst>
          </p:cNvPr>
          <p:cNvPicPr>
            <a:picLocks noGrp="1" noChangeAspect="1"/>
          </p:cNvPicPr>
          <p:nvPr>
            <p:ph sz="quarter" idx="12"/>
          </p:nvPr>
        </p:nvPicPr>
        <p:blipFill rotWithShape="1">
          <a:blip r:embed="rId2"/>
          <a:srcRect r="17308" b="4"/>
          <a:stretch/>
        </p:blipFill>
        <p:spPr>
          <a:xfrm>
            <a:off x="4800599" y="1422400"/>
            <a:ext cx="3993357" cy="3054350"/>
          </a:xfrm>
          <a:noFill/>
        </p:spPr>
      </p:pic>
      <p:sp>
        <p:nvSpPr>
          <p:cNvPr id="13" name="Text Placeholder 5">
            <a:extLst>
              <a:ext uri="{FF2B5EF4-FFF2-40B4-BE49-F238E27FC236}">
                <a16:creationId xmlns:a16="http://schemas.microsoft.com/office/drawing/2014/main" id="{345A20E8-93B4-4181-8856-612AA511BA38}"/>
              </a:ext>
            </a:extLst>
          </p:cNvPr>
          <p:cNvSpPr>
            <a:spLocks noGrp="1"/>
          </p:cNvSpPr>
          <p:nvPr>
            <p:ph type="body" sz="quarter" idx="13"/>
          </p:nvPr>
        </p:nvSpPr>
        <p:spPr>
          <a:xfrm>
            <a:off x="4800597" y="1079500"/>
            <a:ext cx="3993359" cy="342900"/>
          </a:xfrm>
        </p:spPr>
        <p:txBody>
          <a:bodyPr/>
          <a:lstStyle/>
          <a:p>
            <a:endParaRPr lang="en-US"/>
          </a:p>
        </p:txBody>
      </p:sp>
      <p:sp>
        <p:nvSpPr>
          <p:cNvPr id="4" name="Slide Number Placeholder 3">
            <a:extLst>
              <a:ext uri="{FF2B5EF4-FFF2-40B4-BE49-F238E27FC236}">
                <a16:creationId xmlns:a16="http://schemas.microsoft.com/office/drawing/2014/main" id="{01FEF876-54D8-41C2-B281-4D26AAB2B653}"/>
              </a:ext>
            </a:extLst>
          </p:cNvPr>
          <p:cNvSpPr>
            <a:spLocks noGrp="1"/>
          </p:cNvSpPr>
          <p:nvPr>
            <p:ph type="sldNum" sz="quarter" idx="4"/>
          </p:nvPr>
        </p:nvSpPr>
        <p:spPr>
          <a:xfrm>
            <a:off x="7413441" y="4826639"/>
            <a:ext cx="1373372" cy="316862"/>
          </a:xfrm>
        </p:spPr>
        <p:txBody>
          <a:bodyPr wrap="none" anchor="ctr">
            <a:normAutofit/>
          </a:bodyPr>
          <a:lstStyle/>
          <a:p>
            <a:pPr>
              <a:spcAft>
                <a:spcPts val="600"/>
              </a:spcAft>
            </a:pPr>
            <a:fld id="{3A707DD9-E92B-45E8-BE0A-E6B2EDF345EB}" type="slidenum">
              <a:rPr lang="en-US" smtClean="0"/>
              <a:pPr>
                <a:spcAft>
                  <a:spcPts val="600"/>
                </a:spcAft>
              </a:pPr>
              <a:t>12</a:t>
            </a:fld>
            <a:endParaRPr lang="en-US"/>
          </a:p>
        </p:txBody>
      </p:sp>
    </p:spTree>
    <p:extLst>
      <p:ext uri="{BB962C8B-B14F-4D97-AF65-F5344CB8AC3E}">
        <p14:creationId xmlns:p14="http://schemas.microsoft.com/office/powerpoint/2010/main" val="33780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449" y="1412416"/>
            <a:ext cx="4640351" cy="1421928"/>
          </a:xfrm>
        </p:spPr>
        <p:txBody>
          <a:bodyPr/>
          <a:lstStyle/>
          <a:p>
            <a:r>
              <a:rPr lang="en-GB" sz="4000" i="1">
                <a:latin typeface="Courier Oblique" pitchFamily="2" charset="0"/>
              </a:rPr>
              <a:t>Development environment</a:t>
            </a:r>
            <a:endParaRPr lang="en-US" sz="4000" i="1">
              <a:latin typeface="Courier Oblique" pitchFamily="2" charset="0"/>
            </a:endParaRPr>
          </a:p>
        </p:txBody>
      </p:sp>
      <p:sp>
        <p:nvSpPr>
          <p:cNvPr id="8" name="Picture Placeholder 7"/>
          <p:cNvSpPr>
            <a:spLocks noGrp="1"/>
          </p:cNvSpPr>
          <p:nvPr>
            <p:ph type="pic" sz="quarter" idx="12"/>
          </p:nvPr>
        </p:nvSpPr>
        <p:spPr/>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8241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360364" y="228600"/>
            <a:ext cx="8426449" cy="3017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Development environment</a:t>
            </a:r>
            <a:endParaRPr/>
          </a:p>
        </p:txBody>
      </p:sp>
      <p:pic>
        <p:nvPicPr>
          <p:cNvPr id="238" name="Google Shape;238;p9"/>
          <p:cNvPicPr preferRelativeResize="0">
            <a:picLocks noGrp="1"/>
          </p:cNvPicPr>
          <p:nvPr>
            <p:ph type="body" idx="1"/>
          </p:nvPr>
        </p:nvPicPr>
        <p:blipFill rotWithShape="1">
          <a:blip r:embed="rId3">
            <a:alphaModFix/>
          </a:blip>
          <a:srcRect/>
          <a:stretch/>
        </p:blipFill>
        <p:spPr>
          <a:xfrm>
            <a:off x="1141910" y="1763640"/>
            <a:ext cx="1613711" cy="1616400"/>
          </a:xfrm>
          <a:prstGeom prst="rect">
            <a:avLst/>
          </a:prstGeom>
          <a:noFill/>
          <a:ln>
            <a:noFill/>
          </a:ln>
        </p:spPr>
      </p:pic>
      <p:sp>
        <p:nvSpPr>
          <p:cNvPr id="239" name="Google Shape;239;p9"/>
          <p:cNvSpPr txBox="1">
            <a:spLocks noGrp="1"/>
          </p:cNvSpPr>
          <p:nvPr>
            <p:ph type="sldNum" idx="12"/>
          </p:nvPr>
        </p:nvSpPr>
        <p:spPr>
          <a:xfrm>
            <a:off x="7413441" y="4826639"/>
            <a:ext cx="1373372" cy="316862"/>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40" name="Google Shape;240;p9"/>
          <p:cNvPicPr preferRelativeResize="0"/>
          <p:nvPr/>
        </p:nvPicPr>
        <p:blipFill rotWithShape="1">
          <a:blip r:embed="rId4">
            <a:alphaModFix/>
          </a:blip>
          <a:srcRect/>
          <a:stretch/>
        </p:blipFill>
        <p:spPr>
          <a:xfrm>
            <a:off x="3709502" y="955533"/>
            <a:ext cx="1616214" cy="1616214"/>
          </a:xfrm>
          <a:prstGeom prst="rect">
            <a:avLst/>
          </a:prstGeom>
          <a:noFill/>
          <a:ln>
            <a:noFill/>
          </a:ln>
        </p:spPr>
      </p:pic>
      <p:pic>
        <p:nvPicPr>
          <p:cNvPr id="241" name="Google Shape;241;p9"/>
          <p:cNvPicPr preferRelativeResize="0"/>
          <p:nvPr/>
        </p:nvPicPr>
        <p:blipFill rotWithShape="1">
          <a:blip r:embed="rId5">
            <a:alphaModFix/>
          </a:blip>
          <a:srcRect/>
          <a:stretch/>
        </p:blipFill>
        <p:spPr>
          <a:xfrm>
            <a:off x="5325716" y="1763640"/>
            <a:ext cx="3048353" cy="1616400"/>
          </a:xfrm>
          <a:prstGeom prst="rect">
            <a:avLst/>
          </a:prstGeom>
          <a:noFill/>
          <a:ln>
            <a:noFill/>
          </a:ln>
        </p:spPr>
      </p:pic>
    </p:spTree>
    <p:extLst>
      <p:ext uri="{BB962C8B-B14F-4D97-AF65-F5344CB8AC3E}">
        <p14:creationId xmlns:p14="http://schemas.microsoft.com/office/powerpoint/2010/main" val="224082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360364" y="228600"/>
            <a:ext cx="8426449" cy="3017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Development environment – Goland </a:t>
            </a:r>
            <a:endParaRPr/>
          </a:p>
        </p:txBody>
      </p:sp>
      <p:sp>
        <p:nvSpPr>
          <p:cNvPr id="247" name="Google Shape;247;p10"/>
          <p:cNvSpPr txBox="1">
            <a:spLocks noGrp="1"/>
          </p:cNvSpPr>
          <p:nvPr>
            <p:ph type="body" idx="1"/>
          </p:nvPr>
        </p:nvSpPr>
        <p:spPr>
          <a:xfrm>
            <a:off x="357189" y="1079500"/>
            <a:ext cx="3986212" cy="3397250"/>
          </a:xfrm>
          <a:prstGeom prst="rect">
            <a:avLst/>
          </a:prstGeom>
          <a:noFill/>
          <a:ln>
            <a:noFill/>
          </a:ln>
        </p:spPr>
        <p:txBody>
          <a:bodyPr spcFirstLastPara="1" wrap="square" lIns="0" tIns="0" rIns="0" bIns="0" anchor="t" anchorCtr="0">
            <a:noAutofit/>
          </a:bodyPr>
          <a:lstStyle/>
          <a:p>
            <a:pPr marL="0" lvl="0" indent="0" algn="l" rtl="0">
              <a:lnSpc>
                <a:spcPct val="114285"/>
              </a:lnSpc>
              <a:spcBef>
                <a:spcPts val="0"/>
              </a:spcBef>
              <a:spcAft>
                <a:spcPts val="0"/>
              </a:spcAft>
              <a:buClr>
                <a:schemeClr val="dk1"/>
              </a:buClr>
              <a:buSzPts val="1400"/>
              <a:buNone/>
            </a:pPr>
            <a:r>
              <a:rPr lang="en-US" sz="1400">
                <a:latin typeface="Calibri"/>
                <a:ea typeface="Calibri"/>
                <a:cs typeface="Calibri"/>
                <a:sym typeface="Calibri"/>
              </a:rPr>
              <a:t>Install Golang - </a:t>
            </a:r>
            <a:r>
              <a:rPr lang="en-US" sz="1400" u="sng">
                <a:solidFill>
                  <a:schemeClr val="hlink"/>
                </a:solidFill>
                <a:latin typeface="Calibri"/>
                <a:ea typeface="Calibri"/>
                <a:cs typeface="Calibri"/>
                <a:sym typeface="Calibri"/>
                <a:hlinkClick r:id="rId3"/>
              </a:rPr>
              <a:t>https://golang.org/doc/install</a:t>
            </a: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Install IDE - </a:t>
            </a:r>
            <a:r>
              <a:rPr lang="en-US" sz="1400" u="sng">
                <a:solidFill>
                  <a:schemeClr val="hlink"/>
                </a:solidFill>
                <a:latin typeface="Calibri"/>
                <a:ea typeface="Calibri"/>
                <a:cs typeface="Calibri"/>
                <a:sym typeface="Calibri"/>
                <a:hlinkClick r:id="rId4"/>
              </a:rPr>
              <a:t>https://www.jetbrains.com/go/download</a:t>
            </a: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Students license - </a:t>
            </a:r>
            <a:r>
              <a:rPr lang="en-US" sz="1400" u="sng">
                <a:solidFill>
                  <a:schemeClr val="hlink"/>
                </a:solidFill>
                <a:latin typeface="Calibri"/>
                <a:ea typeface="Calibri"/>
                <a:cs typeface="Calibri"/>
                <a:sym typeface="Calibri"/>
                <a:hlinkClick r:id="rId5"/>
              </a:rPr>
              <a:t>https://www.jetbrains.com/student/</a:t>
            </a:r>
            <a:endParaRPr sz="1400">
              <a:latin typeface="Calibri"/>
              <a:ea typeface="Calibri"/>
              <a:cs typeface="Calibri"/>
              <a:sym typeface="Calibri"/>
            </a:endParaRPr>
          </a:p>
        </p:txBody>
      </p:sp>
      <p:sp>
        <p:nvSpPr>
          <p:cNvPr id="248" name="Google Shape;248;p10"/>
          <p:cNvSpPr txBox="1">
            <a:spLocks noGrp="1"/>
          </p:cNvSpPr>
          <p:nvPr>
            <p:ph type="body" idx="2"/>
          </p:nvPr>
        </p:nvSpPr>
        <p:spPr>
          <a:xfrm>
            <a:off x="4800600" y="1079500"/>
            <a:ext cx="3986213" cy="3397250"/>
          </a:xfrm>
          <a:prstGeom prst="rect">
            <a:avLst/>
          </a:prstGeom>
          <a:noFill/>
          <a:ln>
            <a:noFill/>
          </a:ln>
        </p:spPr>
        <p:txBody>
          <a:bodyPr spcFirstLastPara="1" wrap="square" lIns="0" tIns="0" rIns="0" bIns="0" anchor="t" anchorCtr="0">
            <a:noAutofit/>
          </a:bodyPr>
          <a:lstStyle/>
          <a:p>
            <a:pPr marL="0" lvl="0" indent="0" algn="l" rtl="0">
              <a:lnSpc>
                <a:spcPct val="114285"/>
              </a:lnSpc>
              <a:spcBef>
                <a:spcPts val="0"/>
              </a:spcBef>
              <a:spcAft>
                <a:spcPts val="0"/>
              </a:spcAft>
              <a:buClr>
                <a:schemeClr val="dk1"/>
              </a:buClr>
              <a:buSzPts val="1400"/>
              <a:buNone/>
            </a:pPr>
            <a:r>
              <a:rPr lang="en-US" sz="1400">
                <a:latin typeface="Calibri"/>
                <a:ea typeface="Calibri"/>
                <a:cs typeface="Calibri"/>
                <a:sym typeface="Calibri"/>
              </a:rPr>
              <a:t>    Benefits:</a:t>
            </a:r>
            <a:endParaRPr/>
          </a:p>
          <a:p>
            <a:pPr marL="628650" lvl="1" indent="-171450" algn="l" rtl="0">
              <a:lnSpc>
                <a:spcPct val="90000"/>
              </a:lnSpc>
              <a:spcBef>
                <a:spcPts val="800"/>
              </a:spcBef>
              <a:spcAft>
                <a:spcPts val="0"/>
              </a:spcAft>
              <a:buClr>
                <a:schemeClr val="dk1"/>
              </a:buClr>
              <a:buSzPts val="1400"/>
              <a:buChar char="•"/>
            </a:pPr>
            <a:r>
              <a:rPr lang="en-US" sz="1400">
                <a:latin typeface="Calibri"/>
                <a:ea typeface="Calibri"/>
                <a:cs typeface="Calibri"/>
                <a:sym typeface="Calibri"/>
              </a:rPr>
              <a:t>Easy to setup</a:t>
            </a:r>
            <a:endParaRPr/>
          </a:p>
          <a:p>
            <a:pPr marL="628650" lvl="1" indent="-171450" algn="l" rtl="0">
              <a:lnSpc>
                <a:spcPct val="90000"/>
              </a:lnSpc>
              <a:spcBef>
                <a:spcPts val="500"/>
              </a:spcBef>
              <a:spcAft>
                <a:spcPts val="0"/>
              </a:spcAft>
              <a:buClr>
                <a:schemeClr val="dk1"/>
              </a:buClr>
              <a:buSzPts val="1400"/>
              <a:buChar char="•"/>
            </a:pPr>
            <a:r>
              <a:rPr lang="en-US" sz="1400">
                <a:latin typeface="Calibri"/>
                <a:ea typeface="Calibri"/>
                <a:cs typeface="Calibri"/>
                <a:sym typeface="Calibri"/>
              </a:rPr>
              <a:t>Provide huge support for debugging, reading code </a:t>
            </a:r>
            <a:endParaRPr/>
          </a:p>
          <a:p>
            <a:pPr marL="628650" lvl="1" indent="-171450" algn="l" rtl="0">
              <a:lnSpc>
                <a:spcPct val="90000"/>
              </a:lnSpc>
              <a:spcBef>
                <a:spcPts val="500"/>
              </a:spcBef>
              <a:spcAft>
                <a:spcPts val="0"/>
              </a:spcAft>
              <a:buClr>
                <a:schemeClr val="dk1"/>
              </a:buClr>
              <a:buSzPts val="1400"/>
              <a:buChar char="•"/>
            </a:pPr>
            <a:r>
              <a:rPr lang="en-US" sz="1400">
                <a:latin typeface="Calibri"/>
                <a:ea typeface="Calibri"/>
                <a:cs typeface="Calibri"/>
                <a:sym typeface="Calibri"/>
              </a:rPr>
              <a:t>Provide support for external tools which automate some routine work</a:t>
            </a:r>
            <a:endParaRPr/>
          </a:p>
          <a:p>
            <a:pPr marL="628650" lvl="1" indent="-171450" algn="l" rtl="0">
              <a:lnSpc>
                <a:spcPct val="90000"/>
              </a:lnSpc>
              <a:spcBef>
                <a:spcPts val="500"/>
              </a:spcBef>
              <a:spcAft>
                <a:spcPts val="0"/>
              </a:spcAft>
              <a:buClr>
                <a:schemeClr val="dk1"/>
              </a:buClr>
              <a:buSzPts val="1400"/>
              <a:buChar char="•"/>
            </a:pPr>
            <a:r>
              <a:rPr lang="en-US" sz="1400"/>
              <a:t>Validate code in live time while you write code</a:t>
            </a:r>
            <a:endParaRPr/>
          </a:p>
          <a:p>
            <a:pPr marL="628650" lvl="1" indent="-171450" algn="l" rtl="0">
              <a:lnSpc>
                <a:spcPct val="90000"/>
              </a:lnSpc>
              <a:spcBef>
                <a:spcPts val="500"/>
              </a:spcBef>
              <a:spcAft>
                <a:spcPts val="0"/>
              </a:spcAft>
              <a:buClr>
                <a:schemeClr val="dk1"/>
              </a:buClr>
              <a:buSzPts val="1400"/>
              <a:buChar char="•"/>
            </a:pPr>
            <a:r>
              <a:rPr lang="en-US" sz="1400">
                <a:latin typeface="Calibri"/>
                <a:ea typeface="Calibri"/>
                <a:cs typeface="Calibri"/>
                <a:sym typeface="Calibri"/>
              </a:rPr>
              <a:t>Free for students</a:t>
            </a:r>
            <a:endParaRPr/>
          </a:p>
          <a:p>
            <a:pPr marL="0" lvl="0" indent="0" algn="l" rtl="0">
              <a:lnSpc>
                <a:spcPct val="114285"/>
              </a:lnSpc>
              <a:spcBef>
                <a:spcPts val="264"/>
              </a:spcBef>
              <a:spcAft>
                <a:spcPts val="0"/>
              </a:spcAft>
              <a:buClr>
                <a:schemeClr val="dk1"/>
              </a:buClr>
              <a:buSzPts val="1400"/>
              <a:buNone/>
            </a:pPr>
            <a:r>
              <a:rPr lang="en-US" sz="1400">
                <a:latin typeface="Calibri"/>
                <a:ea typeface="Calibri"/>
                <a:cs typeface="Calibri"/>
                <a:sym typeface="Calibri"/>
              </a:rPr>
              <a:t>    Pitfalls:</a:t>
            </a:r>
            <a:endParaRPr/>
          </a:p>
          <a:p>
            <a:pPr marL="628650" lvl="1" indent="-171450" algn="l" rtl="0">
              <a:lnSpc>
                <a:spcPct val="90000"/>
              </a:lnSpc>
              <a:spcBef>
                <a:spcPts val="800"/>
              </a:spcBef>
              <a:spcAft>
                <a:spcPts val="0"/>
              </a:spcAft>
              <a:buClr>
                <a:schemeClr val="dk1"/>
              </a:buClr>
              <a:buSzPts val="1400"/>
              <a:buChar char="•"/>
            </a:pPr>
            <a:r>
              <a:rPr lang="en-US" sz="1400">
                <a:latin typeface="Calibri"/>
                <a:ea typeface="Calibri"/>
                <a:cs typeface="Calibri"/>
                <a:sym typeface="Calibri"/>
              </a:rPr>
              <a:t>It’s too simple, developers which use this IDE forget how to perform build/run/deploy without IDE</a:t>
            </a:r>
            <a:endParaRPr/>
          </a:p>
          <a:p>
            <a:pPr marL="628650" lvl="1" indent="-171450" algn="l" rtl="0">
              <a:lnSpc>
                <a:spcPct val="90000"/>
              </a:lnSpc>
              <a:spcBef>
                <a:spcPts val="500"/>
              </a:spcBef>
              <a:spcAft>
                <a:spcPts val="0"/>
              </a:spcAft>
              <a:buClr>
                <a:schemeClr val="dk1"/>
              </a:buClr>
              <a:buSzPts val="1400"/>
              <a:buChar char="•"/>
            </a:pPr>
            <a:r>
              <a:rPr lang="en-US" sz="1400"/>
              <a:t>Resource consuming, you need a huge amount of memory and CPU cycles</a:t>
            </a:r>
            <a:endParaRPr/>
          </a:p>
          <a:p>
            <a:pPr marL="628650" lvl="1" indent="-171450" algn="l" rtl="0">
              <a:lnSpc>
                <a:spcPct val="90000"/>
              </a:lnSpc>
              <a:spcBef>
                <a:spcPts val="500"/>
              </a:spcBef>
              <a:spcAft>
                <a:spcPts val="0"/>
              </a:spcAft>
              <a:buClr>
                <a:schemeClr val="dk1"/>
              </a:buClr>
              <a:buSzPts val="1400"/>
              <a:buChar char="•"/>
            </a:pPr>
            <a:r>
              <a:rPr lang="en-US" sz="1400">
                <a:latin typeface="Calibri"/>
                <a:ea typeface="Calibri"/>
                <a:cs typeface="Calibri"/>
                <a:sym typeface="Calibri"/>
              </a:rPr>
              <a:t>Cost </a:t>
            </a:r>
            <a:r>
              <a:rPr lang="en-US" sz="1400"/>
              <a:t>$199.00 per year</a:t>
            </a:r>
            <a:r>
              <a:rPr lang="en-US" sz="1400">
                <a:latin typeface="Calibri"/>
                <a:ea typeface="Calibri"/>
                <a:cs typeface="Calibri"/>
                <a:sym typeface="Calibri"/>
              </a:rPr>
              <a:t> </a:t>
            </a:r>
            <a:endParaRPr/>
          </a:p>
          <a:p>
            <a:pPr marL="0" lvl="0" indent="0" algn="l" rtl="0">
              <a:lnSpc>
                <a:spcPct val="114285"/>
              </a:lnSpc>
              <a:spcBef>
                <a:spcPts val="264"/>
              </a:spcBef>
              <a:spcAft>
                <a:spcPts val="0"/>
              </a:spcAft>
              <a:buClr>
                <a:schemeClr val="dk1"/>
              </a:buClr>
              <a:buSzPts val="1400"/>
              <a:buNone/>
            </a:pPr>
            <a:endParaRPr sz="1400">
              <a:latin typeface="Calibri"/>
              <a:ea typeface="Calibri"/>
              <a:cs typeface="Calibri"/>
              <a:sym typeface="Calibri"/>
            </a:endParaRPr>
          </a:p>
        </p:txBody>
      </p:sp>
      <p:sp>
        <p:nvSpPr>
          <p:cNvPr id="249" name="Google Shape;249;p10"/>
          <p:cNvSpPr txBox="1">
            <a:spLocks noGrp="1"/>
          </p:cNvSpPr>
          <p:nvPr>
            <p:ph type="sldNum" idx="12"/>
          </p:nvPr>
        </p:nvSpPr>
        <p:spPr>
          <a:xfrm>
            <a:off x="7413441" y="4826639"/>
            <a:ext cx="1373372" cy="316862"/>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87058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1"/>
          <p:cNvSpPr txBox="1">
            <a:spLocks noGrp="1"/>
          </p:cNvSpPr>
          <p:nvPr>
            <p:ph type="title"/>
          </p:nvPr>
        </p:nvSpPr>
        <p:spPr>
          <a:xfrm>
            <a:off x="360364" y="228600"/>
            <a:ext cx="8426449" cy="3017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Development environment – Vim </a:t>
            </a:r>
            <a:endParaRPr/>
          </a:p>
        </p:txBody>
      </p:sp>
      <p:sp>
        <p:nvSpPr>
          <p:cNvPr id="255" name="Google Shape;255;p11"/>
          <p:cNvSpPr txBox="1">
            <a:spLocks noGrp="1"/>
          </p:cNvSpPr>
          <p:nvPr>
            <p:ph type="body" idx="1"/>
          </p:nvPr>
        </p:nvSpPr>
        <p:spPr>
          <a:xfrm>
            <a:off x="357189" y="1079500"/>
            <a:ext cx="3986212" cy="3397250"/>
          </a:xfrm>
          <a:prstGeom prst="rect">
            <a:avLst/>
          </a:prstGeom>
          <a:noFill/>
          <a:ln>
            <a:noFill/>
          </a:ln>
        </p:spPr>
        <p:txBody>
          <a:bodyPr spcFirstLastPara="1" wrap="square" lIns="0" tIns="0" rIns="0" bIns="0" anchor="t" anchorCtr="0">
            <a:noAutofit/>
          </a:bodyPr>
          <a:lstStyle/>
          <a:p>
            <a:pPr marL="0" lvl="0" indent="0" algn="l" rtl="0">
              <a:lnSpc>
                <a:spcPct val="114285"/>
              </a:lnSpc>
              <a:spcBef>
                <a:spcPts val="0"/>
              </a:spcBef>
              <a:spcAft>
                <a:spcPts val="0"/>
              </a:spcAft>
              <a:buClr>
                <a:schemeClr val="dk1"/>
              </a:buClr>
              <a:buSzPts val="1400"/>
              <a:buNone/>
            </a:pPr>
            <a:r>
              <a:rPr lang="en-US" sz="1400">
                <a:latin typeface="Calibri"/>
                <a:ea typeface="Calibri"/>
                <a:cs typeface="Calibri"/>
                <a:sym typeface="Calibri"/>
              </a:rPr>
              <a:t>Install Golang - </a:t>
            </a:r>
            <a:r>
              <a:rPr lang="en-US" sz="1400" u="sng">
                <a:solidFill>
                  <a:schemeClr val="hlink"/>
                </a:solidFill>
                <a:latin typeface="Calibri"/>
                <a:ea typeface="Calibri"/>
                <a:cs typeface="Calibri"/>
                <a:sym typeface="Calibri"/>
                <a:hlinkClick r:id="rId3"/>
              </a:rPr>
              <a:t>https://golang.org/doc/install</a:t>
            </a:r>
            <a:r>
              <a:rPr lang="en-US" sz="1400">
                <a:latin typeface="Calibri"/>
                <a:ea typeface="Calibri"/>
                <a:cs typeface="Calibri"/>
                <a:sym typeface="Calibri"/>
              </a:rPr>
              <a:t> </a:t>
            </a:r>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Install Vim  - </a:t>
            </a:r>
            <a:r>
              <a:rPr lang="en-US" sz="1400" u="sng">
                <a:solidFill>
                  <a:schemeClr val="hlink"/>
                </a:solidFill>
                <a:latin typeface="Calibri"/>
                <a:ea typeface="Calibri"/>
                <a:cs typeface="Calibri"/>
                <a:sym typeface="Calibri"/>
                <a:hlinkClick r:id="rId4"/>
              </a:rPr>
              <a:t>https://www.vim.org/download.php</a:t>
            </a: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Read how to exit from vim :) – </a:t>
            </a:r>
            <a:endParaRPr/>
          </a:p>
          <a:p>
            <a:pPr marL="0" lvl="0" indent="0" algn="l" rtl="0">
              <a:lnSpc>
                <a:spcPct val="114285"/>
              </a:lnSpc>
              <a:spcBef>
                <a:spcPts val="564"/>
              </a:spcBef>
              <a:spcAft>
                <a:spcPts val="0"/>
              </a:spcAft>
              <a:buClr>
                <a:schemeClr val="dk1"/>
              </a:buClr>
              <a:buSzPts val="1400"/>
              <a:buNone/>
            </a:pPr>
            <a:r>
              <a:rPr lang="en-US" sz="1400" u="sng">
                <a:solidFill>
                  <a:schemeClr val="hlink"/>
                </a:solidFill>
                <a:latin typeface="Calibri"/>
                <a:ea typeface="Calibri"/>
                <a:cs typeface="Calibri"/>
                <a:sym typeface="Calibri"/>
                <a:hlinkClick r:id="rId5"/>
              </a:rPr>
              <a:t>https://stackoverflow.com/questions/11828270/how-do-i-exit-the-vim-editor</a:t>
            </a:r>
            <a:r>
              <a:rPr lang="en-US" sz="1400">
                <a:latin typeface="Calibri"/>
                <a:ea typeface="Calibri"/>
                <a:cs typeface="Calibri"/>
                <a:sym typeface="Calibri"/>
              </a:rPr>
              <a:t>  </a:t>
            </a:r>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Generate .vimrc file and download it  -</a:t>
            </a:r>
            <a:endParaRPr/>
          </a:p>
          <a:p>
            <a:pPr marL="0" lvl="0" indent="0" algn="l" rtl="0">
              <a:lnSpc>
                <a:spcPct val="114285"/>
              </a:lnSpc>
              <a:spcBef>
                <a:spcPts val="564"/>
              </a:spcBef>
              <a:spcAft>
                <a:spcPts val="0"/>
              </a:spcAft>
              <a:buClr>
                <a:schemeClr val="dk1"/>
              </a:buClr>
              <a:buSzPts val="1400"/>
              <a:buNone/>
            </a:pPr>
            <a:r>
              <a:rPr lang="en-US" sz="1400" u="sng">
                <a:solidFill>
                  <a:schemeClr val="hlink"/>
                </a:solidFill>
                <a:latin typeface="Calibri"/>
                <a:ea typeface="Calibri"/>
                <a:cs typeface="Calibri"/>
                <a:sym typeface="Calibri"/>
                <a:hlinkClick r:id="rId6"/>
              </a:rPr>
              <a:t>https://vim-bootstrap.com</a:t>
            </a:r>
            <a:r>
              <a:rPr lang="en-US" sz="1400">
                <a:latin typeface="Calibri"/>
                <a:ea typeface="Calibri"/>
                <a:cs typeface="Calibri"/>
                <a:sym typeface="Calibri"/>
              </a:rPr>
              <a:t> </a:t>
            </a:r>
            <a:endParaRPr/>
          </a:p>
        </p:txBody>
      </p:sp>
      <p:sp>
        <p:nvSpPr>
          <p:cNvPr id="256" name="Google Shape;256;p11"/>
          <p:cNvSpPr txBox="1">
            <a:spLocks noGrp="1"/>
          </p:cNvSpPr>
          <p:nvPr>
            <p:ph type="body" idx="2"/>
          </p:nvPr>
        </p:nvSpPr>
        <p:spPr>
          <a:xfrm>
            <a:off x="4800600" y="1079500"/>
            <a:ext cx="3986213" cy="3397250"/>
          </a:xfrm>
          <a:prstGeom prst="rect">
            <a:avLst/>
          </a:prstGeom>
          <a:noFill/>
          <a:ln>
            <a:noFill/>
          </a:ln>
        </p:spPr>
        <p:txBody>
          <a:bodyPr spcFirstLastPara="1" wrap="square" lIns="0" tIns="0" rIns="0" bIns="0" anchor="t" anchorCtr="0">
            <a:noAutofit/>
          </a:bodyPr>
          <a:lstStyle/>
          <a:p>
            <a:pPr marL="0" lvl="0" indent="0" algn="l" rtl="0">
              <a:lnSpc>
                <a:spcPct val="114285"/>
              </a:lnSpc>
              <a:spcBef>
                <a:spcPts val="0"/>
              </a:spcBef>
              <a:spcAft>
                <a:spcPts val="0"/>
              </a:spcAft>
              <a:buClr>
                <a:schemeClr val="dk1"/>
              </a:buClr>
              <a:buSzPts val="1400"/>
              <a:buNone/>
            </a:pPr>
            <a:r>
              <a:rPr lang="en-US" sz="1400">
                <a:latin typeface="Calibri"/>
                <a:ea typeface="Calibri"/>
                <a:cs typeface="Calibri"/>
                <a:sym typeface="Calibri"/>
              </a:rPr>
              <a:t>    Benefits:</a:t>
            </a:r>
            <a:endParaRPr/>
          </a:p>
          <a:p>
            <a:pPr marL="628650" lvl="1" indent="-171450" algn="l" rtl="0">
              <a:lnSpc>
                <a:spcPct val="90000"/>
              </a:lnSpc>
              <a:spcBef>
                <a:spcPts val="800"/>
              </a:spcBef>
              <a:spcAft>
                <a:spcPts val="0"/>
              </a:spcAft>
              <a:buClr>
                <a:schemeClr val="dk1"/>
              </a:buClr>
              <a:buSzPts val="1400"/>
              <a:buChar char="•"/>
            </a:pPr>
            <a:r>
              <a:rPr lang="en-US" sz="1400">
                <a:latin typeface="Calibri"/>
                <a:ea typeface="Calibri"/>
                <a:cs typeface="Calibri"/>
                <a:sym typeface="Calibri"/>
              </a:rPr>
              <a:t>Simple to </a:t>
            </a:r>
            <a:r>
              <a:rPr lang="en-US" sz="1400"/>
              <a:t>move configuration from one PC to another just move one file</a:t>
            </a:r>
            <a:endParaRPr/>
          </a:p>
          <a:p>
            <a:pPr marL="628650" lvl="1" indent="-171450" algn="l" rtl="0">
              <a:lnSpc>
                <a:spcPct val="90000"/>
              </a:lnSpc>
              <a:spcBef>
                <a:spcPts val="500"/>
              </a:spcBef>
              <a:spcAft>
                <a:spcPts val="0"/>
              </a:spcAft>
              <a:buClr>
                <a:schemeClr val="dk1"/>
              </a:buClr>
              <a:buSzPts val="1400"/>
              <a:buChar char="•"/>
            </a:pPr>
            <a:r>
              <a:rPr lang="en-US" sz="1400">
                <a:latin typeface="Calibri"/>
                <a:ea typeface="Calibri"/>
                <a:cs typeface="Calibri"/>
                <a:sym typeface="Calibri"/>
              </a:rPr>
              <a:t>Provide simple but robust command set for work with text</a:t>
            </a:r>
            <a:endParaRPr/>
          </a:p>
          <a:p>
            <a:pPr marL="628650" lvl="1" indent="-171450" algn="l" rtl="0">
              <a:lnSpc>
                <a:spcPct val="90000"/>
              </a:lnSpc>
              <a:spcBef>
                <a:spcPts val="500"/>
              </a:spcBef>
              <a:spcAft>
                <a:spcPts val="0"/>
              </a:spcAft>
              <a:buClr>
                <a:schemeClr val="dk1"/>
              </a:buClr>
              <a:buSzPts val="1400"/>
              <a:buChar char="•"/>
            </a:pPr>
            <a:r>
              <a:rPr lang="en-US" sz="1400"/>
              <a:t>Allow you huge customization possibilities </a:t>
            </a:r>
            <a:endParaRPr sz="1400">
              <a:latin typeface="Calibri"/>
              <a:ea typeface="Calibri"/>
              <a:cs typeface="Calibri"/>
              <a:sym typeface="Calibri"/>
            </a:endParaRPr>
          </a:p>
          <a:p>
            <a:pPr marL="171450" lvl="0" indent="-82550" algn="l" rtl="0">
              <a:lnSpc>
                <a:spcPct val="114285"/>
              </a:lnSpc>
              <a:spcBef>
                <a:spcPts val="264"/>
              </a:spcBef>
              <a:spcAft>
                <a:spcPts val="0"/>
              </a:spcAft>
              <a:buClr>
                <a:schemeClr val="dk1"/>
              </a:buClr>
              <a:buSzPts val="1400"/>
              <a:buFont typeface="Arial"/>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    Pitfalls:</a:t>
            </a:r>
            <a:endParaRPr/>
          </a:p>
          <a:p>
            <a:pPr marL="628650" lvl="1" indent="-171450" algn="l" rtl="0">
              <a:lnSpc>
                <a:spcPct val="90000"/>
              </a:lnSpc>
              <a:spcBef>
                <a:spcPts val="800"/>
              </a:spcBef>
              <a:spcAft>
                <a:spcPts val="0"/>
              </a:spcAft>
              <a:buClr>
                <a:schemeClr val="dk1"/>
              </a:buClr>
              <a:buSzPts val="1400"/>
              <a:buChar char="•"/>
            </a:pPr>
            <a:r>
              <a:rPr lang="en-US" sz="1400">
                <a:latin typeface="Calibri"/>
                <a:ea typeface="Calibri"/>
                <a:cs typeface="Calibri"/>
                <a:sym typeface="Calibri"/>
              </a:rPr>
              <a:t>Hard to exit :) </a:t>
            </a:r>
            <a:endParaRPr/>
          </a:p>
          <a:p>
            <a:pPr marL="628650" lvl="1" indent="-171450" algn="l" rtl="0">
              <a:lnSpc>
                <a:spcPct val="90000"/>
              </a:lnSpc>
              <a:spcBef>
                <a:spcPts val="500"/>
              </a:spcBef>
              <a:spcAft>
                <a:spcPts val="0"/>
              </a:spcAft>
              <a:buClr>
                <a:schemeClr val="dk1"/>
              </a:buClr>
              <a:buSzPts val="1400"/>
              <a:buChar char="•"/>
            </a:pPr>
            <a:r>
              <a:rPr lang="en-US" sz="1400">
                <a:latin typeface="Calibri"/>
                <a:ea typeface="Calibri"/>
                <a:cs typeface="Calibri"/>
                <a:sym typeface="Calibri"/>
              </a:rPr>
              <a:t>Hard to learn all commands in short time</a:t>
            </a:r>
            <a:r>
              <a:rPr lang="en-US" sz="1400"/>
              <a:t>, without commands hard to solve common things</a:t>
            </a:r>
            <a:endParaRPr/>
          </a:p>
          <a:p>
            <a:pPr marL="457200" lvl="1" indent="0" algn="l" rtl="0">
              <a:lnSpc>
                <a:spcPct val="90000"/>
              </a:lnSpc>
              <a:spcBef>
                <a:spcPts val="500"/>
              </a:spcBef>
              <a:spcAft>
                <a:spcPts val="0"/>
              </a:spcAft>
              <a:buClr>
                <a:schemeClr val="dk1"/>
              </a:buClr>
              <a:buSzPts val="1400"/>
              <a:buNone/>
            </a:pPr>
            <a:endParaRPr sz="1400"/>
          </a:p>
          <a:p>
            <a:pPr marL="628650" lvl="1" indent="-82550" algn="l" rtl="0">
              <a:lnSpc>
                <a:spcPct val="90000"/>
              </a:lnSpc>
              <a:spcBef>
                <a:spcPts val="500"/>
              </a:spcBef>
              <a:spcAft>
                <a:spcPts val="0"/>
              </a:spcAft>
              <a:buClr>
                <a:schemeClr val="dk1"/>
              </a:buClr>
              <a:buSzPts val="1400"/>
              <a:buNone/>
            </a:pPr>
            <a:endParaRPr sz="1400">
              <a:latin typeface="Calibri"/>
              <a:ea typeface="Calibri"/>
              <a:cs typeface="Calibri"/>
              <a:sym typeface="Calibri"/>
            </a:endParaRPr>
          </a:p>
          <a:p>
            <a:pPr marL="628650" lvl="1" indent="-82550" algn="l" rtl="0">
              <a:lnSpc>
                <a:spcPct val="90000"/>
              </a:lnSpc>
              <a:spcBef>
                <a:spcPts val="500"/>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264"/>
              </a:spcBef>
              <a:spcAft>
                <a:spcPts val="0"/>
              </a:spcAft>
              <a:buClr>
                <a:schemeClr val="dk1"/>
              </a:buClr>
              <a:buSzPts val="1400"/>
              <a:buNone/>
            </a:pPr>
            <a:endParaRPr sz="1400">
              <a:latin typeface="Calibri"/>
              <a:ea typeface="Calibri"/>
              <a:cs typeface="Calibri"/>
              <a:sym typeface="Calibri"/>
            </a:endParaRPr>
          </a:p>
        </p:txBody>
      </p:sp>
      <p:sp>
        <p:nvSpPr>
          <p:cNvPr id="257" name="Google Shape;257;p11"/>
          <p:cNvSpPr txBox="1">
            <a:spLocks noGrp="1"/>
          </p:cNvSpPr>
          <p:nvPr>
            <p:ph type="sldNum" idx="12"/>
          </p:nvPr>
        </p:nvSpPr>
        <p:spPr>
          <a:xfrm>
            <a:off x="7413441" y="4826639"/>
            <a:ext cx="1373372" cy="316862"/>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751555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2"/>
          <p:cNvSpPr txBox="1">
            <a:spLocks noGrp="1"/>
          </p:cNvSpPr>
          <p:nvPr>
            <p:ph type="title"/>
          </p:nvPr>
        </p:nvSpPr>
        <p:spPr>
          <a:xfrm>
            <a:off x="360364" y="228600"/>
            <a:ext cx="8426449" cy="3017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Development environment – VS Code </a:t>
            </a:r>
            <a:endParaRPr/>
          </a:p>
        </p:txBody>
      </p:sp>
      <p:sp>
        <p:nvSpPr>
          <p:cNvPr id="263" name="Google Shape;263;p12"/>
          <p:cNvSpPr txBox="1">
            <a:spLocks noGrp="1"/>
          </p:cNvSpPr>
          <p:nvPr>
            <p:ph type="body" idx="1"/>
          </p:nvPr>
        </p:nvSpPr>
        <p:spPr>
          <a:xfrm>
            <a:off x="357189" y="1079500"/>
            <a:ext cx="3986212" cy="3397250"/>
          </a:xfrm>
          <a:prstGeom prst="rect">
            <a:avLst/>
          </a:prstGeom>
          <a:noFill/>
          <a:ln>
            <a:noFill/>
          </a:ln>
        </p:spPr>
        <p:txBody>
          <a:bodyPr spcFirstLastPara="1" wrap="square" lIns="0" tIns="0" rIns="0" bIns="0" anchor="t" anchorCtr="0">
            <a:noAutofit/>
          </a:bodyPr>
          <a:lstStyle/>
          <a:p>
            <a:pPr marL="0" lvl="0" indent="0" algn="l" rtl="0">
              <a:lnSpc>
                <a:spcPct val="114285"/>
              </a:lnSpc>
              <a:spcBef>
                <a:spcPts val="0"/>
              </a:spcBef>
              <a:spcAft>
                <a:spcPts val="0"/>
              </a:spcAft>
              <a:buClr>
                <a:schemeClr val="dk1"/>
              </a:buClr>
              <a:buSzPts val="1400"/>
              <a:buNone/>
            </a:pPr>
            <a:r>
              <a:rPr lang="en-US" sz="1400">
                <a:latin typeface="Calibri"/>
                <a:ea typeface="Calibri"/>
                <a:cs typeface="Calibri"/>
                <a:sym typeface="Calibri"/>
              </a:rPr>
              <a:t>Install Golang - </a:t>
            </a:r>
            <a:r>
              <a:rPr lang="en-US" sz="1400" u="sng">
                <a:solidFill>
                  <a:schemeClr val="hlink"/>
                </a:solidFill>
                <a:latin typeface="Calibri"/>
                <a:ea typeface="Calibri"/>
                <a:cs typeface="Calibri"/>
                <a:sym typeface="Calibri"/>
                <a:hlinkClick r:id="rId3"/>
              </a:rPr>
              <a:t>https://golang.org/doc/install</a:t>
            </a:r>
            <a:r>
              <a:rPr lang="en-US" sz="1400">
                <a:latin typeface="Calibri"/>
                <a:ea typeface="Calibri"/>
                <a:cs typeface="Calibri"/>
                <a:sym typeface="Calibri"/>
              </a:rPr>
              <a:t> </a:t>
            </a:r>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Install VS Code  - </a:t>
            </a:r>
            <a:r>
              <a:rPr lang="en-US" sz="1400" u="sng">
                <a:solidFill>
                  <a:schemeClr val="hlink"/>
                </a:solidFill>
                <a:latin typeface="Calibri"/>
                <a:ea typeface="Calibri"/>
                <a:cs typeface="Calibri"/>
                <a:sym typeface="Calibri"/>
                <a:hlinkClick r:id="rId4"/>
              </a:rPr>
              <a:t>https://code.visualstudio.com/download</a:t>
            </a:r>
            <a:r>
              <a:rPr lang="en-US" sz="1400">
                <a:latin typeface="Calibri"/>
                <a:ea typeface="Calibri"/>
                <a:cs typeface="Calibri"/>
                <a:sym typeface="Calibri"/>
              </a:rPr>
              <a:t> </a:t>
            </a:r>
            <a:endParaRPr/>
          </a:p>
          <a:p>
            <a:pPr marL="0" lvl="0" indent="0" algn="l" rtl="0">
              <a:lnSpc>
                <a:spcPct val="114285"/>
              </a:lnSpc>
              <a:spcBef>
                <a:spcPts val="564"/>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Add support for Golang – </a:t>
            </a:r>
            <a:endParaRPr/>
          </a:p>
          <a:p>
            <a:pPr marL="0" lvl="0" indent="0" algn="l" rtl="0">
              <a:lnSpc>
                <a:spcPct val="114285"/>
              </a:lnSpc>
              <a:spcBef>
                <a:spcPts val="564"/>
              </a:spcBef>
              <a:spcAft>
                <a:spcPts val="0"/>
              </a:spcAft>
              <a:buClr>
                <a:schemeClr val="dk1"/>
              </a:buClr>
              <a:buSzPts val="1400"/>
              <a:buNone/>
            </a:pPr>
            <a:r>
              <a:rPr lang="en-US" sz="1400" u="sng">
                <a:solidFill>
                  <a:schemeClr val="hlink"/>
                </a:solidFill>
                <a:latin typeface="Calibri"/>
                <a:ea typeface="Calibri"/>
                <a:cs typeface="Calibri"/>
                <a:sym typeface="Calibri"/>
                <a:hlinkClick r:id="rId5"/>
              </a:rPr>
              <a:t>https://code.visualstudio.com/docs/languages/go</a:t>
            </a:r>
            <a:r>
              <a:rPr lang="en-US" sz="1400">
                <a:latin typeface="Calibri"/>
                <a:ea typeface="Calibri"/>
                <a:cs typeface="Calibri"/>
                <a:sym typeface="Calibri"/>
              </a:rPr>
              <a:t> </a:t>
            </a:r>
            <a:endParaRPr/>
          </a:p>
        </p:txBody>
      </p:sp>
      <p:sp>
        <p:nvSpPr>
          <p:cNvPr id="264" name="Google Shape;264;p12"/>
          <p:cNvSpPr txBox="1">
            <a:spLocks noGrp="1"/>
          </p:cNvSpPr>
          <p:nvPr>
            <p:ph type="body" idx="2"/>
          </p:nvPr>
        </p:nvSpPr>
        <p:spPr>
          <a:xfrm>
            <a:off x="4800600" y="1079500"/>
            <a:ext cx="3986213" cy="3397250"/>
          </a:xfrm>
          <a:prstGeom prst="rect">
            <a:avLst/>
          </a:prstGeom>
          <a:noFill/>
          <a:ln>
            <a:noFill/>
          </a:ln>
        </p:spPr>
        <p:txBody>
          <a:bodyPr spcFirstLastPara="1" wrap="square" lIns="0" tIns="0" rIns="0" bIns="0" anchor="t" anchorCtr="0">
            <a:noAutofit/>
          </a:bodyPr>
          <a:lstStyle/>
          <a:p>
            <a:pPr marL="0" lvl="0" indent="0" algn="l" rtl="0">
              <a:lnSpc>
                <a:spcPct val="114285"/>
              </a:lnSpc>
              <a:spcBef>
                <a:spcPts val="0"/>
              </a:spcBef>
              <a:spcAft>
                <a:spcPts val="0"/>
              </a:spcAft>
              <a:buClr>
                <a:schemeClr val="dk1"/>
              </a:buClr>
              <a:buSzPts val="1400"/>
              <a:buNone/>
            </a:pPr>
            <a:r>
              <a:rPr lang="en-US" sz="1400">
                <a:latin typeface="Calibri"/>
                <a:ea typeface="Calibri"/>
                <a:cs typeface="Calibri"/>
                <a:sym typeface="Calibri"/>
              </a:rPr>
              <a:t>    Benefits:</a:t>
            </a:r>
            <a:endParaRPr/>
          </a:p>
          <a:p>
            <a:pPr marL="628650" lvl="1" indent="-171450" algn="l" rtl="0">
              <a:lnSpc>
                <a:spcPct val="90000"/>
              </a:lnSpc>
              <a:spcBef>
                <a:spcPts val="800"/>
              </a:spcBef>
              <a:spcAft>
                <a:spcPts val="0"/>
              </a:spcAft>
              <a:buClr>
                <a:schemeClr val="dk1"/>
              </a:buClr>
              <a:buSzPts val="1400"/>
              <a:buChar char="•"/>
            </a:pPr>
            <a:r>
              <a:rPr lang="en-US" sz="1400"/>
              <a:t>Free to use</a:t>
            </a:r>
            <a:endParaRPr/>
          </a:p>
          <a:p>
            <a:pPr marL="628650" lvl="1" indent="-171450" algn="l" rtl="0">
              <a:lnSpc>
                <a:spcPct val="90000"/>
              </a:lnSpc>
              <a:spcBef>
                <a:spcPts val="500"/>
              </a:spcBef>
              <a:spcAft>
                <a:spcPts val="0"/>
              </a:spcAft>
              <a:buClr>
                <a:schemeClr val="dk1"/>
              </a:buClr>
              <a:buSzPts val="1400"/>
              <a:buChar char="•"/>
            </a:pPr>
            <a:r>
              <a:rPr lang="en-US" sz="1400"/>
              <a:t>Allow customization</a:t>
            </a:r>
            <a:endParaRPr/>
          </a:p>
          <a:p>
            <a:pPr marL="628650" lvl="1" indent="-171450" algn="l" rtl="0">
              <a:lnSpc>
                <a:spcPct val="90000"/>
              </a:lnSpc>
              <a:spcBef>
                <a:spcPts val="500"/>
              </a:spcBef>
              <a:spcAft>
                <a:spcPts val="0"/>
              </a:spcAft>
              <a:buClr>
                <a:schemeClr val="dk1"/>
              </a:buClr>
              <a:buSzPts val="1400"/>
              <a:buChar char="•"/>
            </a:pPr>
            <a:r>
              <a:rPr lang="en-US" sz="1400"/>
              <a:t>Huge community </a:t>
            </a:r>
            <a:endParaRPr/>
          </a:p>
          <a:p>
            <a:pPr marL="628650" lvl="1" indent="-82550" algn="l" rtl="0">
              <a:lnSpc>
                <a:spcPct val="90000"/>
              </a:lnSpc>
              <a:spcBef>
                <a:spcPts val="500"/>
              </a:spcBef>
              <a:spcAft>
                <a:spcPts val="0"/>
              </a:spcAft>
              <a:buClr>
                <a:schemeClr val="dk1"/>
              </a:buClr>
              <a:buSzPts val="1400"/>
              <a:buNone/>
            </a:pPr>
            <a:endParaRPr sz="1400">
              <a:latin typeface="Calibri"/>
              <a:ea typeface="Calibri"/>
              <a:cs typeface="Calibri"/>
              <a:sym typeface="Calibri"/>
            </a:endParaRPr>
          </a:p>
          <a:p>
            <a:pPr marL="171450" lvl="0" indent="-82550" algn="l" rtl="0">
              <a:lnSpc>
                <a:spcPct val="114285"/>
              </a:lnSpc>
              <a:spcBef>
                <a:spcPts val="264"/>
              </a:spcBef>
              <a:spcAft>
                <a:spcPts val="0"/>
              </a:spcAft>
              <a:buClr>
                <a:schemeClr val="dk1"/>
              </a:buClr>
              <a:buSzPts val="1400"/>
              <a:buFont typeface="Arial"/>
              <a:buNone/>
            </a:pPr>
            <a:endParaRPr sz="1400">
              <a:latin typeface="Calibri"/>
              <a:ea typeface="Calibri"/>
              <a:cs typeface="Calibri"/>
              <a:sym typeface="Calibri"/>
            </a:endParaRPr>
          </a:p>
          <a:p>
            <a:pPr marL="0" lvl="0" indent="0" algn="l" rtl="0">
              <a:lnSpc>
                <a:spcPct val="114285"/>
              </a:lnSpc>
              <a:spcBef>
                <a:spcPts val="564"/>
              </a:spcBef>
              <a:spcAft>
                <a:spcPts val="0"/>
              </a:spcAft>
              <a:buClr>
                <a:schemeClr val="dk1"/>
              </a:buClr>
              <a:buSzPts val="1400"/>
              <a:buNone/>
            </a:pPr>
            <a:r>
              <a:rPr lang="en-US" sz="1400">
                <a:latin typeface="Calibri"/>
                <a:ea typeface="Calibri"/>
                <a:cs typeface="Calibri"/>
                <a:sym typeface="Calibri"/>
              </a:rPr>
              <a:t>    Pitfalls:</a:t>
            </a:r>
            <a:endParaRPr/>
          </a:p>
          <a:p>
            <a:pPr marL="628650" lvl="1" indent="-171450" algn="l" rtl="0">
              <a:lnSpc>
                <a:spcPct val="90000"/>
              </a:lnSpc>
              <a:spcBef>
                <a:spcPts val="800"/>
              </a:spcBef>
              <a:spcAft>
                <a:spcPts val="0"/>
              </a:spcAft>
              <a:buClr>
                <a:schemeClr val="dk1"/>
              </a:buClr>
              <a:buSzPts val="1400"/>
              <a:buChar char="•"/>
            </a:pPr>
            <a:r>
              <a:rPr lang="en-US" sz="1400"/>
              <a:t>UI/UX less obvious compare to Goland </a:t>
            </a:r>
            <a:endParaRPr sz="1400">
              <a:latin typeface="Calibri"/>
              <a:ea typeface="Calibri"/>
              <a:cs typeface="Calibri"/>
              <a:sym typeface="Calibri"/>
            </a:endParaRPr>
          </a:p>
          <a:p>
            <a:pPr marL="628650" lvl="1" indent="-171450" algn="l" rtl="0">
              <a:lnSpc>
                <a:spcPct val="90000"/>
              </a:lnSpc>
              <a:spcBef>
                <a:spcPts val="500"/>
              </a:spcBef>
              <a:spcAft>
                <a:spcPts val="0"/>
              </a:spcAft>
              <a:buClr>
                <a:schemeClr val="dk1"/>
              </a:buClr>
              <a:buSzPts val="1400"/>
              <a:buChar char="•"/>
            </a:pPr>
            <a:r>
              <a:rPr lang="en-US" sz="1400"/>
              <a:t>Longer time for feedback compare to Goland</a:t>
            </a:r>
            <a:endParaRPr sz="1400"/>
          </a:p>
          <a:p>
            <a:pPr marL="457200" lvl="1" indent="0" algn="l" rtl="0">
              <a:lnSpc>
                <a:spcPct val="90000"/>
              </a:lnSpc>
              <a:spcBef>
                <a:spcPts val="500"/>
              </a:spcBef>
              <a:spcAft>
                <a:spcPts val="0"/>
              </a:spcAft>
              <a:buClr>
                <a:schemeClr val="dk1"/>
              </a:buClr>
              <a:buSzPts val="1400"/>
              <a:buNone/>
            </a:pPr>
            <a:endParaRPr sz="1400"/>
          </a:p>
          <a:p>
            <a:pPr marL="628650" lvl="1" indent="-82550" algn="l" rtl="0">
              <a:lnSpc>
                <a:spcPct val="90000"/>
              </a:lnSpc>
              <a:spcBef>
                <a:spcPts val="500"/>
              </a:spcBef>
              <a:spcAft>
                <a:spcPts val="0"/>
              </a:spcAft>
              <a:buClr>
                <a:schemeClr val="dk1"/>
              </a:buClr>
              <a:buSzPts val="1400"/>
              <a:buNone/>
            </a:pPr>
            <a:endParaRPr sz="1400">
              <a:latin typeface="Calibri"/>
              <a:ea typeface="Calibri"/>
              <a:cs typeface="Calibri"/>
              <a:sym typeface="Calibri"/>
            </a:endParaRPr>
          </a:p>
          <a:p>
            <a:pPr marL="628650" lvl="1" indent="-82550" algn="l" rtl="0">
              <a:lnSpc>
                <a:spcPct val="90000"/>
              </a:lnSpc>
              <a:spcBef>
                <a:spcPts val="500"/>
              </a:spcBef>
              <a:spcAft>
                <a:spcPts val="0"/>
              </a:spcAft>
              <a:buClr>
                <a:schemeClr val="dk1"/>
              </a:buClr>
              <a:buSzPts val="1400"/>
              <a:buNone/>
            </a:pPr>
            <a:endParaRPr sz="1400">
              <a:latin typeface="Calibri"/>
              <a:ea typeface="Calibri"/>
              <a:cs typeface="Calibri"/>
              <a:sym typeface="Calibri"/>
            </a:endParaRPr>
          </a:p>
          <a:p>
            <a:pPr marL="0" lvl="0" indent="0" algn="l" rtl="0">
              <a:lnSpc>
                <a:spcPct val="114285"/>
              </a:lnSpc>
              <a:spcBef>
                <a:spcPts val="264"/>
              </a:spcBef>
              <a:spcAft>
                <a:spcPts val="0"/>
              </a:spcAft>
              <a:buClr>
                <a:schemeClr val="dk1"/>
              </a:buClr>
              <a:buSzPts val="1400"/>
              <a:buNone/>
            </a:pPr>
            <a:endParaRPr sz="1400">
              <a:latin typeface="Calibri"/>
              <a:ea typeface="Calibri"/>
              <a:cs typeface="Calibri"/>
              <a:sym typeface="Calibri"/>
            </a:endParaRPr>
          </a:p>
        </p:txBody>
      </p:sp>
      <p:sp>
        <p:nvSpPr>
          <p:cNvPr id="265" name="Google Shape;265;p12"/>
          <p:cNvSpPr txBox="1">
            <a:spLocks noGrp="1"/>
          </p:cNvSpPr>
          <p:nvPr>
            <p:ph type="sldNum" idx="12"/>
          </p:nvPr>
        </p:nvSpPr>
        <p:spPr>
          <a:xfrm>
            <a:off x="7413441" y="4826639"/>
            <a:ext cx="1373372" cy="316862"/>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8194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72f463c513_0_115"/>
          <p:cNvSpPr txBox="1">
            <a:spLocks noGrp="1"/>
          </p:cNvSpPr>
          <p:nvPr>
            <p:ph type="title"/>
          </p:nvPr>
        </p:nvSpPr>
        <p:spPr>
          <a:xfrm>
            <a:off x="360364" y="228600"/>
            <a:ext cx="8426400" cy="301800"/>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Communication</a:t>
            </a:r>
            <a:endParaRPr/>
          </a:p>
        </p:txBody>
      </p:sp>
      <p:sp>
        <p:nvSpPr>
          <p:cNvPr id="271" name="Google Shape;271;g72f463c513_0_115"/>
          <p:cNvSpPr txBox="1">
            <a:spLocks noGrp="1"/>
          </p:cNvSpPr>
          <p:nvPr>
            <p:ph type="body" idx="1"/>
          </p:nvPr>
        </p:nvSpPr>
        <p:spPr>
          <a:xfrm>
            <a:off x="357212" y="1079500"/>
            <a:ext cx="8426400" cy="3397200"/>
          </a:xfrm>
          <a:prstGeom prst="rect">
            <a:avLst/>
          </a:prstGeom>
          <a:noFill/>
          <a:ln>
            <a:noFill/>
          </a:ln>
        </p:spPr>
        <p:txBody>
          <a:bodyPr spcFirstLastPara="1" wrap="square" lIns="0" tIns="0" rIns="0" bIns="0" anchor="t" anchorCtr="0">
            <a:noAutofit/>
          </a:bodyPr>
          <a:lstStyle/>
          <a:p>
            <a:pPr marL="0" lvl="0" indent="0" algn="ctr" rtl="0">
              <a:lnSpc>
                <a:spcPct val="114285"/>
              </a:lnSpc>
              <a:spcBef>
                <a:spcPts val="564"/>
              </a:spcBef>
              <a:spcAft>
                <a:spcPts val="0"/>
              </a:spcAft>
              <a:buClr>
                <a:schemeClr val="dk1"/>
              </a:buClr>
              <a:buSzPts val="1400"/>
              <a:buNone/>
            </a:pPr>
            <a:r>
              <a:rPr lang="en-US" sz="1400"/>
              <a:t>Install </a:t>
            </a:r>
            <a:r>
              <a:rPr lang="en-US" sz="1400" u="sng">
                <a:solidFill>
                  <a:schemeClr val="hlink"/>
                </a:solidFill>
                <a:hlinkClick r:id="rId3">
                  <a:extLst>
                    <a:ext uri="{A12FA001-AC4F-418D-AE19-62706E023703}">
                      <ahyp:hlinkClr xmlns:ahyp="http://schemas.microsoft.com/office/drawing/2018/hyperlinkcolor" val="tx"/>
                    </a:ext>
                  </a:extLst>
                </a:hlinkClick>
              </a:rPr>
              <a:t>Slack</a:t>
            </a:r>
            <a:r>
              <a:rPr lang="en-US"/>
              <a:t> - slack available on Windows, MacOS and Linux as well as on IOS and Android</a:t>
            </a:r>
            <a:endParaRPr/>
          </a:p>
          <a:p>
            <a:pPr marL="0" lvl="0" indent="0" algn="ctr" rtl="0">
              <a:lnSpc>
                <a:spcPct val="114285"/>
              </a:lnSpc>
              <a:spcBef>
                <a:spcPts val="564"/>
              </a:spcBef>
              <a:spcAft>
                <a:spcPts val="0"/>
              </a:spcAft>
              <a:buClr>
                <a:schemeClr val="dk1"/>
              </a:buClr>
              <a:buSzPts val="1400"/>
              <a:buNone/>
            </a:pPr>
            <a:endParaRPr/>
          </a:p>
          <a:p>
            <a:pPr marL="0" indent="0" algn="ctr">
              <a:lnSpc>
                <a:spcPct val="114284"/>
              </a:lnSpc>
              <a:spcBef>
                <a:spcPts val="564"/>
              </a:spcBef>
              <a:buSzPts val="1400"/>
              <a:buNone/>
            </a:pPr>
            <a:r>
              <a:rPr lang="en-US"/>
              <a:t>Link to join workspace was sent in mail, it will expire on July, 6.</a:t>
            </a:r>
          </a:p>
          <a:p>
            <a:pPr marL="0" indent="0" algn="ctr">
              <a:lnSpc>
                <a:spcPct val="114284"/>
              </a:lnSpc>
              <a:spcBef>
                <a:spcPts val="564"/>
              </a:spcBef>
              <a:buSzPts val="1400"/>
              <a:buNone/>
            </a:pPr>
            <a:r>
              <a:rPr lang="en-US"/>
              <a:t>If you have some troubles join after link expiered, contact manager via email to get a new link</a:t>
            </a:r>
          </a:p>
        </p:txBody>
      </p:sp>
      <p:sp>
        <p:nvSpPr>
          <p:cNvPr id="272" name="Google Shape;272;g72f463c513_0_115"/>
          <p:cNvSpPr txBox="1">
            <a:spLocks noGrp="1"/>
          </p:cNvSpPr>
          <p:nvPr>
            <p:ph type="sldNum" idx="12"/>
          </p:nvPr>
        </p:nvSpPr>
        <p:spPr>
          <a:xfrm>
            <a:off x="7413441" y="4826639"/>
            <a:ext cx="1373400" cy="316800"/>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00653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64" y="228600"/>
            <a:ext cx="8426449" cy="301752"/>
          </a:xfrm>
        </p:spPr>
        <p:txBody>
          <a:bodyPr wrap="none" anchor="ctr">
            <a:noAutofit/>
          </a:bodyPr>
          <a:lstStyle/>
          <a:p>
            <a:pPr>
              <a:lnSpc>
                <a:spcPct val="90000"/>
              </a:lnSpc>
            </a:pPr>
            <a:r>
              <a:rPr lang="en-US">
                <a:latin typeface="Courier" pitchFamily="2" charset="0"/>
              </a:rPr>
              <a:t>Golang tools</a:t>
            </a:r>
          </a:p>
        </p:txBody>
      </p:sp>
      <p:sp>
        <p:nvSpPr>
          <p:cNvPr id="3" name="Content Placeholder 2"/>
          <p:cNvSpPr>
            <a:spLocks noGrp="1"/>
          </p:cNvSpPr>
          <p:nvPr>
            <p:ph sz="quarter" idx="10"/>
          </p:nvPr>
        </p:nvSpPr>
        <p:spPr>
          <a:xfrm>
            <a:off x="357188" y="1422400"/>
            <a:ext cx="8429625" cy="3054350"/>
          </a:xfrm>
        </p:spPr>
        <p:txBody>
          <a:bodyPr>
            <a:normAutofit/>
          </a:bodyPr>
          <a:lstStyle/>
          <a:p>
            <a:pPr marL="0" indent="0">
              <a:buNone/>
            </a:pPr>
            <a:r>
              <a:rPr lang="en-GB" sz="1400" b="1" i="1">
                <a:latin typeface="COURIER OBLIQUE" pitchFamily="2" charset="0"/>
              </a:rPr>
              <a:t>build</a:t>
            </a:r>
            <a:r>
              <a:rPr lang="en-GB" sz="1400" i="1">
                <a:latin typeface="Courier Oblique" pitchFamily="2" charset="0"/>
              </a:rPr>
              <a:t>       compile packages and dependencies</a:t>
            </a:r>
            <a:br>
              <a:rPr lang="en-GB" sz="1400" i="1">
                <a:latin typeface="Courier Oblique" pitchFamily="2" charset="0"/>
              </a:rPr>
            </a:br>
            <a:r>
              <a:rPr lang="en-GB" sz="1400" b="1" i="1">
                <a:latin typeface="COURIER OBLIQUE" pitchFamily="2" charset="0"/>
              </a:rPr>
              <a:t>doc </a:t>
            </a:r>
            <a:r>
              <a:rPr lang="en-GB" sz="1400" i="1">
                <a:latin typeface="Courier Oblique" pitchFamily="2" charset="0"/>
              </a:rPr>
              <a:t>        show documentation for package or symbol</a:t>
            </a:r>
            <a:br>
              <a:rPr lang="en-GB" sz="1400" i="1">
                <a:latin typeface="Courier Oblique" pitchFamily="2" charset="0"/>
              </a:rPr>
            </a:br>
            <a:r>
              <a:rPr lang="en-GB" sz="1400" b="1" i="1">
                <a:latin typeface="COURIER OBLIQUE" pitchFamily="2" charset="0"/>
              </a:rPr>
              <a:t>env</a:t>
            </a:r>
            <a:r>
              <a:rPr lang="en-GB" sz="1400" i="1">
                <a:latin typeface="Courier Oblique" pitchFamily="2" charset="0"/>
              </a:rPr>
              <a:t>         print Go environment information</a:t>
            </a:r>
            <a:br>
              <a:rPr lang="en-GB" sz="1400" i="1">
                <a:latin typeface="Courier Oblique" pitchFamily="2" charset="0"/>
              </a:rPr>
            </a:br>
            <a:r>
              <a:rPr lang="en-GB" sz="1400" b="1" i="1">
                <a:latin typeface="COURIER OBLIQUE" pitchFamily="2" charset="0"/>
              </a:rPr>
              <a:t>fmt</a:t>
            </a:r>
            <a:r>
              <a:rPr lang="en-GB" sz="1400" i="1">
                <a:latin typeface="Courier Oblique" pitchFamily="2" charset="0"/>
              </a:rPr>
              <a:t>         </a:t>
            </a:r>
            <a:r>
              <a:rPr lang="en-GB" sz="1400" i="1" err="1">
                <a:latin typeface="Courier Oblique" pitchFamily="2" charset="0"/>
              </a:rPr>
              <a:t>gofmt</a:t>
            </a:r>
            <a:r>
              <a:rPr lang="en-GB" sz="1400" i="1">
                <a:latin typeface="Courier Oblique" pitchFamily="2" charset="0"/>
              </a:rPr>
              <a:t> (reformat) package sources</a:t>
            </a:r>
            <a:br>
              <a:rPr lang="en-GB" sz="1400" i="1">
                <a:latin typeface="Courier Oblique" pitchFamily="2" charset="0"/>
              </a:rPr>
            </a:br>
            <a:r>
              <a:rPr lang="en-GB" sz="1400" b="1" i="1">
                <a:latin typeface="COURIER OBLIQUE" pitchFamily="2" charset="0"/>
              </a:rPr>
              <a:t>get</a:t>
            </a:r>
            <a:r>
              <a:rPr lang="en-GB" sz="1400" i="1">
                <a:latin typeface="Courier Oblique" pitchFamily="2" charset="0"/>
              </a:rPr>
              <a:t>         add dependencies to current module and install them</a:t>
            </a:r>
            <a:br>
              <a:rPr lang="en-GB" sz="1400" i="1">
                <a:latin typeface="Courier Oblique" pitchFamily="2" charset="0"/>
              </a:rPr>
            </a:br>
            <a:r>
              <a:rPr lang="en-GB" sz="1400" b="1" i="1">
                <a:latin typeface="COURIER OBLIQUE" pitchFamily="2" charset="0"/>
              </a:rPr>
              <a:t>install</a:t>
            </a:r>
            <a:r>
              <a:rPr lang="en-GB" sz="1400" i="1">
                <a:latin typeface="Courier Oblique" pitchFamily="2" charset="0"/>
              </a:rPr>
              <a:t>     compile and install packages and dependencies</a:t>
            </a:r>
            <a:br>
              <a:rPr lang="en-GB" sz="1400" i="1">
                <a:latin typeface="Courier Oblique" pitchFamily="2" charset="0"/>
              </a:rPr>
            </a:br>
            <a:r>
              <a:rPr lang="en-GB" sz="1400" b="1" i="1">
                <a:latin typeface="COURIER OBLIQUE" pitchFamily="2" charset="0"/>
              </a:rPr>
              <a:t>run</a:t>
            </a:r>
            <a:r>
              <a:rPr lang="en-GB" sz="1400" i="1">
                <a:latin typeface="Courier Oblique" pitchFamily="2" charset="0"/>
              </a:rPr>
              <a:t>         compile and run Go program</a:t>
            </a:r>
            <a:br>
              <a:rPr lang="en-GB" sz="1400" i="1">
                <a:latin typeface="Courier Oblique" pitchFamily="2" charset="0"/>
              </a:rPr>
            </a:br>
            <a:r>
              <a:rPr lang="en-GB" sz="1400" b="1" i="1">
                <a:latin typeface="COURIER OBLIQUE" pitchFamily="2" charset="0"/>
              </a:rPr>
              <a:t>test</a:t>
            </a:r>
            <a:r>
              <a:rPr lang="en-GB" sz="1400" i="1">
                <a:latin typeface="Courier Oblique" pitchFamily="2" charset="0"/>
              </a:rPr>
              <a:t>        test packages</a:t>
            </a:r>
            <a:br>
              <a:rPr lang="en-GB" sz="1400" i="1">
                <a:latin typeface="Courier Oblique" pitchFamily="2" charset="0"/>
              </a:rPr>
            </a:br>
            <a:r>
              <a:rPr lang="en-GB" sz="1400" b="1" i="1">
                <a:latin typeface="Courier Oblique" pitchFamily="2" charset="0"/>
              </a:rPr>
              <a:t>version</a:t>
            </a:r>
            <a:r>
              <a:rPr lang="en-GB" sz="1400" i="1">
                <a:latin typeface="Courier Oblique" pitchFamily="2" charset="0"/>
              </a:rPr>
              <a:t>     print Go version</a:t>
            </a:r>
            <a:endParaRPr lang="en-US" sz="1400" i="1">
              <a:latin typeface="Courier Oblique" pitchFamily="2" charset="0"/>
            </a:endParaRPr>
          </a:p>
        </p:txBody>
      </p:sp>
      <p:sp>
        <p:nvSpPr>
          <p:cNvPr id="12" name="Text Placeholder 3">
            <a:extLst>
              <a:ext uri="{FF2B5EF4-FFF2-40B4-BE49-F238E27FC236}">
                <a16:creationId xmlns:a16="http://schemas.microsoft.com/office/drawing/2014/main" id="{AEFAB998-EC6B-4517-BC04-4F8AB1B83A70}"/>
              </a:ext>
            </a:extLst>
          </p:cNvPr>
          <p:cNvSpPr>
            <a:spLocks noGrp="1"/>
          </p:cNvSpPr>
          <p:nvPr>
            <p:ph type="body" sz="quarter" idx="11"/>
          </p:nvPr>
        </p:nvSpPr>
        <p:spPr>
          <a:xfrm>
            <a:off x="357188" y="1079500"/>
            <a:ext cx="8429625" cy="342900"/>
          </a:xfrm>
        </p:spPr>
        <p:txBody>
          <a:bodyPr/>
          <a:lstStyle/>
          <a:p>
            <a:endParaRPr lang="en-US"/>
          </a:p>
        </p:txBody>
      </p:sp>
      <p:sp>
        <p:nvSpPr>
          <p:cNvPr id="13" name="Slide Number Placeholder 4">
            <a:extLst>
              <a:ext uri="{FF2B5EF4-FFF2-40B4-BE49-F238E27FC236}">
                <a16:creationId xmlns:a16="http://schemas.microsoft.com/office/drawing/2014/main" id="{C20134F4-47A2-4143-834C-157FB1E626E5}"/>
              </a:ext>
            </a:extLst>
          </p:cNvPr>
          <p:cNvSpPr>
            <a:spLocks noGrp="1"/>
          </p:cNvSpPr>
          <p:nvPr>
            <p:ph type="sldNum" sz="quarter" idx="4"/>
          </p:nvPr>
        </p:nvSpPr>
        <p:spPr>
          <a:xfrm>
            <a:off x="7413441" y="4826639"/>
            <a:ext cx="1373372" cy="316862"/>
          </a:xfrm>
        </p:spPr>
        <p:txBody>
          <a:bodyPr/>
          <a:lstStyle/>
          <a:p>
            <a:pPr>
              <a:spcAft>
                <a:spcPts val="600"/>
              </a:spcAft>
            </a:pPr>
            <a:fld id="{3A707DD9-E92B-45E8-BE0A-E6B2EDF345EB}" type="slidenum">
              <a:rPr lang="en-US" smtClean="0"/>
              <a:pPr>
                <a:spcAft>
                  <a:spcPts val="600"/>
                </a:spcAft>
              </a:pPr>
              <a:t>19</a:t>
            </a:fld>
            <a:endParaRPr lang="en-US"/>
          </a:p>
        </p:txBody>
      </p:sp>
    </p:spTree>
    <p:extLst>
      <p:ext uri="{BB962C8B-B14F-4D97-AF65-F5344CB8AC3E}">
        <p14:creationId xmlns:p14="http://schemas.microsoft.com/office/powerpoint/2010/main" val="424980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449" y="1412416"/>
            <a:ext cx="4640352" cy="1421928"/>
          </a:xfrm>
        </p:spPr>
        <p:txBody>
          <a:bodyPr/>
          <a:lstStyle/>
          <a:p>
            <a:r>
              <a:rPr lang="en-GB" sz="4000" i="1">
                <a:latin typeface="Courier Oblique" pitchFamily="2" charset="0"/>
              </a:rPr>
              <a:t>How will the process look like?</a:t>
            </a:r>
            <a:endParaRPr lang="en-US" sz="4000" i="1">
              <a:latin typeface="Courier Oblique" pitchFamily="2" charset="0"/>
            </a:endParaRPr>
          </a:p>
        </p:txBody>
      </p:sp>
      <p:sp>
        <p:nvSpPr>
          <p:cNvPr id="8" name="Picture Placeholder 7"/>
          <p:cNvSpPr>
            <a:spLocks noGrp="1"/>
          </p:cNvSpPr>
          <p:nvPr>
            <p:ph type="pic" sz="quarter" idx="12"/>
          </p:nvPr>
        </p:nvSpPr>
        <p:spPr/>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5203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5F7-99AB-054F-8B2C-EC5EBA46C829}"/>
              </a:ext>
            </a:extLst>
          </p:cNvPr>
          <p:cNvSpPr>
            <a:spLocks noGrp="1"/>
          </p:cNvSpPr>
          <p:nvPr>
            <p:ph type="title"/>
          </p:nvPr>
        </p:nvSpPr>
        <p:spPr/>
        <p:txBody>
          <a:bodyPr/>
          <a:lstStyle/>
          <a:p>
            <a:r>
              <a:rPr lang="en-PL">
                <a:latin typeface="Courier" pitchFamily="2" charset="0"/>
              </a:rPr>
              <a:t>Hello World</a:t>
            </a:r>
          </a:p>
        </p:txBody>
      </p:sp>
      <p:sp>
        <p:nvSpPr>
          <p:cNvPr id="8" name="Content Placeholder 7"/>
          <p:cNvSpPr>
            <a:spLocks noGrp="1"/>
          </p:cNvSpPr>
          <p:nvPr>
            <p:ph sz="quarter" idx="10"/>
          </p:nvPr>
        </p:nvSpPr>
        <p:spPr/>
        <p:txBody>
          <a:bodyPr/>
          <a:lstStyle/>
          <a:p>
            <a:pPr marL="0" indent="0">
              <a:spcBef>
                <a:spcPts val="0"/>
              </a:spcBef>
              <a:spcAft>
                <a:spcPts val="0"/>
              </a:spcAft>
              <a:buNone/>
            </a:pPr>
            <a:r>
              <a:rPr lang="en-GB" sz="1400" i="1">
                <a:latin typeface="Courier Oblique" pitchFamily="2" charset="0"/>
              </a:rPr>
              <a:t>package main</a:t>
            </a:r>
            <a:br>
              <a:rPr lang="en-GB" sz="1400" i="1">
                <a:latin typeface="Courier Oblique" pitchFamily="2" charset="0"/>
              </a:rPr>
            </a:br>
            <a:br>
              <a:rPr lang="en-GB" sz="1400" i="1">
                <a:latin typeface="Courier Oblique" pitchFamily="2" charset="0"/>
              </a:rPr>
            </a:br>
            <a:r>
              <a:rPr lang="en-GB" sz="1400" i="1">
                <a:latin typeface="Courier Oblique" pitchFamily="2" charset="0"/>
              </a:rPr>
              <a:t>import (</a:t>
            </a:r>
            <a:br>
              <a:rPr lang="en-GB" sz="1400" i="1">
                <a:latin typeface="Courier Oblique" pitchFamily="2" charset="0"/>
              </a:rPr>
            </a:br>
            <a:r>
              <a:rPr lang="en-GB" sz="1400" i="1">
                <a:latin typeface="Courier Oblique" pitchFamily="2" charset="0"/>
              </a:rPr>
              <a:t>   "fmt"</a:t>
            </a:r>
            <a:br>
              <a:rPr lang="en-GB" sz="1400" i="1">
                <a:latin typeface="Courier Oblique" pitchFamily="2" charset="0"/>
              </a:rPr>
            </a:br>
            <a:r>
              <a:rPr lang="en-GB" sz="1400" i="1">
                <a:latin typeface="Courier Oblique" pitchFamily="2" charset="0"/>
              </a:rPr>
              <a:t>)</a:t>
            </a:r>
            <a:br>
              <a:rPr lang="en-GB" sz="1400" i="1">
                <a:latin typeface="Courier Oblique" pitchFamily="2" charset="0"/>
              </a:rPr>
            </a:br>
            <a:br>
              <a:rPr lang="en-GB" sz="1400" i="1">
                <a:latin typeface="Courier Oblique" pitchFamily="2" charset="0"/>
              </a:rPr>
            </a:br>
            <a:r>
              <a:rPr lang="en-GB" sz="1400" i="1">
                <a:latin typeface="Courier Oblique" pitchFamily="2" charset="0"/>
              </a:rPr>
              <a:t>func main() {</a:t>
            </a:r>
            <a:br>
              <a:rPr lang="en-GB" sz="1400" i="1">
                <a:latin typeface="Courier Oblique" pitchFamily="2" charset="0"/>
              </a:rPr>
            </a:br>
            <a:r>
              <a:rPr lang="en-GB" sz="1400" i="1">
                <a:latin typeface="Courier Oblique" pitchFamily="2" charset="0"/>
              </a:rPr>
              <a:t>   fmt.Println("Hello world!")</a:t>
            </a:r>
            <a:br>
              <a:rPr lang="en-GB" sz="1400" i="1">
                <a:latin typeface="Courier Oblique" pitchFamily="2" charset="0"/>
              </a:rPr>
            </a:br>
            <a:r>
              <a:rPr lang="en-GB" sz="1400" i="1">
                <a:latin typeface="Courier Oblique" pitchFamily="2" charset="0"/>
              </a:rPr>
              <a:t>}</a:t>
            </a:r>
          </a:p>
          <a:p>
            <a:pPr marL="0" indent="0" algn="ctr">
              <a:spcBef>
                <a:spcPts val="0"/>
              </a:spcBef>
              <a:spcAft>
                <a:spcPts val="0"/>
              </a:spcAft>
              <a:buNone/>
            </a:pPr>
            <a:endParaRPr lang="en-GB" sz="1400" i="1">
              <a:latin typeface="Courier Oblique" pitchFamily="2" charset="0"/>
              <a:hlinkClick r:id="rId2"/>
            </a:endParaRPr>
          </a:p>
          <a:p>
            <a:pPr marL="0" indent="0" algn="ctr">
              <a:spcBef>
                <a:spcPts val="0"/>
              </a:spcBef>
              <a:spcAft>
                <a:spcPts val="0"/>
              </a:spcAft>
              <a:buNone/>
            </a:pPr>
            <a:endParaRPr lang="en-GB" sz="1400" i="1">
              <a:latin typeface="Courier Oblique" pitchFamily="2" charset="0"/>
              <a:hlinkClick r:id="rId2"/>
            </a:endParaRPr>
          </a:p>
          <a:p>
            <a:pPr marL="0" indent="0" algn="ctr">
              <a:spcBef>
                <a:spcPts val="0"/>
              </a:spcBef>
              <a:spcAft>
                <a:spcPts val="0"/>
              </a:spcAft>
              <a:buNone/>
            </a:pPr>
            <a:r>
              <a:rPr lang="en-GB" sz="1400" i="1">
                <a:latin typeface="Courier Oblique" pitchFamily="2" charset="0"/>
                <a:hlinkClick r:id="rId2"/>
              </a:rPr>
              <a:t>https://play.golang.org/p/9fyo4SnkpuZ</a:t>
            </a:r>
            <a:r>
              <a:rPr lang="en-GB" sz="1400" i="1">
                <a:latin typeface="Courier Oblique" pitchFamily="2" charset="0"/>
              </a:rPr>
              <a:t>  </a:t>
            </a:r>
          </a:p>
          <a:p>
            <a:pPr marL="0" indent="0">
              <a:buNone/>
            </a:pPr>
            <a:br>
              <a:rPr lang="en-GB" i="1">
                <a:latin typeface="Courier Oblique" pitchFamily="2" charset="0"/>
              </a:rPr>
            </a:br>
            <a:br>
              <a:rPr lang="en-GB" i="1">
                <a:latin typeface="Courier Oblique" pitchFamily="2" charset="0"/>
              </a:rPr>
            </a:br>
            <a:endParaRPr lang="en-US" i="1">
              <a:latin typeface="Courier Oblique" pitchFamily="2" charset="0"/>
            </a:endParaRPr>
          </a:p>
        </p:txBody>
      </p:sp>
      <p:sp>
        <p:nvSpPr>
          <p:cNvPr id="3" name="Text Placeholder 2">
            <a:extLst>
              <a:ext uri="{FF2B5EF4-FFF2-40B4-BE49-F238E27FC236}">
                <a16:creationId xmlns:a16="http://schemas.microsoft.com/office/drawing/2014/main" id="{67C4B56A-BB2B-1546-AE8B-B31101923EC5}"/>
              </a:ext>
            </a:extLst>
          </p:cNvPr>
          <p:cNvSpPr>
            <a:spLocks noGrp="1"/>
          </p:cNvSpPr>
          <p:nvPr>
            <p:ph type="body" sz="quarter" idx="11"/>
          </p:nvPr>
        </p:nvSpPr>
        <p:spPr/>
        <p:txBody>
          <a:bodyPr/>
          <a:lstStyle/>
          <a:p>
            <a:r>
              <a:rPr lang="en-PL"/>
              <a:t>Code</a:t>
            </a:r>
          </a:p>
        </p:txBody>
      </p:sp>
      <p:sp>
        <p:nvSpPr>
          <p:cNvPr id="9" name="Content Placeholder 8"/>
          <p:cNvSpPr>
            <a:spLocks noGrp="1"/>
          </p:cNvSpPr>
          <p:nvPr>
            <p:ph sz="quarter" idx="12"/>
          </p:nvPr>
        </p:nvSpPr>
        <p:spPr/>
        <p:txBody>
          <a:bodyPr/>
          <a:lstStyle/>
          <a:p>
            <a:pPr marL="0" indent="0">
              <a:buNone/>
            </a:pPr>
            <a:r>
              <a:rPr lang="en-GB" sz="1400" i="1">
                <a:latin typeface="Courier Oblique" pitchFamily="2" charset="0"/>
              </a:rPr>
              <a:t>Hello world!</a:t>
            </a:r>
            <a:endParaRPr lang="en-US" sz="1400" i="1">
              <a:latin typeface="Courier Oblique" pitchFamily="2" charset="0"/>
            </a:endParaRPr>
          </a:p>
        </p:txBody>
      </p:sp>
      <p:sp>
        <p:nvSpPr>
          <p:cNvPr id="4" name="Text Placeholder 3">
            <a:extLst>
              <a:ext uri="{FF2B5EF4-FFF2-40B4-BE49-F238E27FC236}">
                <a16:creationId xmlns:a16="http://schemas.microsoft.com/office/drawing/2014/main" id="{8E32D41C-FF87-EC43-A340-7D7916B74CF7}"/>
              </a:ext>
            </a:extLst>
          </p:cNvPr>
          <p:cNvSpPr>
            <a:spLocks noGrp="1"/>
          </p:cNvSpPr>
          <p:nvPr>
            <p:ph type="body" sz="quarter" idx="13"/>
          </p:nvPr>
        </p:nvSpPr>
        <p:spPr/>
        <p:txBody>
          <a:bodyPr/>
          <a:lstStyle/>
          <a:p>
            <a:r>
              <a:rPr lang="en-PL"/>
              <a:t>Output</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20</a:t>
            </a:fld>
            <a:endParaRPr lang="en-US"/>
          </a:p>
        </p:txBody>
      </p:sp>
    </p:spTree>
    <p:extLst>
      <p:ext uri="{BB962C8B-B14F-4D97-AF65-F5344CB8AC3E}">
        <p14:creationId xmlns:p14="http://schemas.microsoft.com/office/powerpoint/2010/main" val="121771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5F7-99AB-054F-8B2C-EC5EBA46C829}"/>
              </a:ext>
            </a:extLst>
          </p:cNvPr>
          <p:cNvSpPr>
            <a:spLocks noGrp="1"/>
          </p:cNvSpPr>
          <p:nvPr>
            <p:ph type="title"/>
          </p:nvPr>
        </p:nvSpPr>
        <p:spPr/>
        <p:txBody>
          <a:bodyPr/>
          <a:lstStyle/>
          <a:p>
            <a:r>
              <a:rPr lang="en-PL">
                <a:latin typeface="Courier" pitchFamily="2" charset="0"/>
              </a:rPr>
              <a:t>Format the code</a:t>
            </a:r>
          </a:p>
        </p:txBody>
      </p:sp>
      <p:sp>
        <p:nvSpPr>
          <p:cNvPr id="8" name="Content Placeholder 7"/>
          <p:cNvSpPr>
            <a:spLocks noGrp="1"/>
          </p:cNvSpPr>
          <p:nvPr>
            <p:ph sz="quarter" idx="10"/>
          </p:nvPr>
        </p:nvSpPr>
        <p:spPr>
          <a:xfrm>
            <a:off x="357188" y="1086325"/>
            <a:ext cx="8426449" cy="1695958"/>
          </a:xfrm>
        </p:spPr>
        <p:txBody>
          <a:bodyPr/>
          <a:lstStyle/>
          <a:p>
            <a:pPr marL="0" indent="0">
              <a:lnSpc>
                <a:spcPts val="1300"/>
              </a:lnSpc>
              <a:spcBef>
                <a:spcPts val="0"/>
              </a:spcBef>
              <a:spcAft>
                <a:spcPts val="0"/>
              </a:spcAft>
              <a:buNone/>
            </a:pPr>
            <a:r>
              <a:rPr lang="en-US" sz="1400" i="1">
                <a:latin typeface="Courier Oblique" pitchFamily="2" charset="0"/>
              </a:rPr>
              <a:t>package main;</a:t>
            </a:r>
          </a:p>
          <a:p>
            <a:pPr marL="0" indent="0">
              <a:lnSpc>
                <a:spcPts val="1300"/>
              </a:lnSpc>
              <a:spcBef>
                <a:spcPts val="0"/>
              </a:spcBef>
              <a:spcAft>
                <a:spcPts val="0"/>
              </a:spcAft>
              <a:buNone/>
            </a:pPr>
            <a:endParaRPr lang="en-US" sz="1400" i="1">
              <a:latin typeface="Courier Oblique" pitchFamily="2" charset="0"/>
            </a:endParaRPr>
          </a:p>
          <a:p>
            <a:pPr marL="0" indent="0">
              <a:lnSpc>
                <a:spcPts val="1300"/>
              </a:lnSpc>
              <a:spcBef>
                <a:spcPts val="0"/>
              </a:spcBef>
              <a:spcAft>
                <a:spcPts val="0"/>
              </a:spcAft>
              <a:buNone/>
            </a:pPr>
            <a:r>
              <a:rPr lang="en-US" sz="1400" i="1">
                <a:latin typeface="Courier Oblique" pitchFamily="2" charset="0"/>
              </a:rPr>
              <a:t>import (    "</a:t>
            </a:r>
            <a:r>
              <a:rPr lang="en-US" sz="1400" i="1" err="1">
                <a:latin typeface="Courier Oblique" pitchFamily="2" charset="0"/>
              </a:rPr>
              <a:t>fmt</a:t>
            </a:r>
            <a:r>
              <a:rPr lang="en-US" sz="1400" i="1">
                <a:latin typeface="Courier Oblique" pitchFamily="2" charset="0"/>
              </a:rPr>
              <a:t>");</a:t>
            </a:r>
          </a:p>
          <a:p>
            <a:pPr marL="0" indent="0">
              <a:lnSpc>
                <a:spcPts val="1300"/>
              </a:lnSpc>
              <a:spcBef>
                <a:spcPts val="0"/>
              </a:spcBef>
              <a:spcAft>
                <a:spcPts val="0"/>
              </a:spcAft>
              <a:buNone/>
            </a:pPr>
            <a:endParaRPr lang="en-US" sz="1400" i="1">
              <a:latin typeface="Courier Oblique" pitchFamily="2" charset="0"/>
            </a:endParaRPr>
          </a:p>
          <a:p>
            <a:pPr marL="0" indent="0">
              <a:lnSpc>
                <a:spcPts val="1300"/>
              </a:lnSpc>
              <a:spcBef>
                <a:spcPts val="0"/>
              </a:spcBef>
              <a:spcAft>
                <a:spcPts val="0"/>
              </a:spcAft>
              <a:buNone/>
            </a:pPr>
            <a:r>
              <a:rPr lang="en-US" sz="1400" i="1" err="1">
                <a:latin typeface="Courier Oblique" pitchFamily="2" charset="0"/>
              </a:rPr>
              <a:t>func</a:t>
            </a:r>
            <a:r>
              <a:rPr lang="en-US" sz="1400" i="1">
                <a:latin typeface="Courier Oblique" pitchFamily="2" charset="0"/>
              </a:rPr>
              <a:t> </a:t>
            </a:r>
          </a:p>
          <a:p>
            <a:pPr marL="0" indent="0">
              <a:lnSpc>
                <a:spcPts val="1300"/>
              </a:lnSpc>
              <a:spcBef>
                <a:spcPts val="0"/>
              </a:spcBef>
              <a:spcAft>
                <a:spcPts val="0"/>
              </a:spcAft>
              <a:buNone/>
            </a:pPr>
            <a:r>
              <a:rPr lang="en-US" sz="1400" i="1">
                <a:latin typeface="Courier Oblique" pitchFamily="2" charset="0"/>
              </a:rPr>
              <a:t>main(    ) {        </a:t>
            </a:r>
          </a:p>
          <a:p>
            <a:pPr marL="0" indent="0">
              <a:lnSpc>
                <a:spcPts val="1300"/>
              </a:lnSpc>
              <a:spcBef>
                <a:spcPts val="0"/>
              </a:spcBef>
              <a:spcAft>
                <a:spcPts val="0"/>
              </a:spcAft>
              <a:buNone/>
            </a:pPr>
            <a:r>
              <a:rPr lang="en-US" sz="1400" i="1" err="1">
                <a:latin typeface="Courier Oblique" pitchFamily="2" charset="0"/>
              </a:rPr>
              <a:t>fmt.Println</a:t>
            </a:r>
            <a:r>
              <a:rPr lang="en-US" sz="1400" i="1">
                <a:latin typeface="Courier Oblique" pitchFamily="2" charset="0"/>
              </a:rPr>
              <a:t>(                      "Hello, playground"      );              </a:t>
            </a:r>
          </a:p>
          <a:p>
            <a:pPr marL="0" indent="0">
              <a:lnSpc>
                <a:spcPts val="1300"/>
              </a:lnSpc>
              <a:spcBef>
                <a:spcPts val="0"/>
              </a:spcBef>
              <a:spcAft>
                <a:spcPts val="0"/>
              </a:spcAft>
              <a:buNone/>
            </a:pPr>
            <a:r>
              <a:rPr lang="en-US" sz="1400" i="1">
                <a:latin typeface="Courier Oblique" pitchFamily="2" charset="0"/>
              </a:rPr>
              <a:t>};</a:t>
            </a:r>
          </a:p>
          <a:p>
            <a:pPr marL="0" indent="0">
              <a:spcBef>
                <a:spcPts val="0"/>
              </a:spcBef>
              <a:spcAft>
                <a:spcPts val="0"/>
              </a:spcAft>
              <a:buNone/>
            </a:pPr>
            <a:endParaRPr lang="en-US" sz="1400" i="1">
              <a:latin typeface="Courier Oblique" pitchFamily="2" charset="0"/>
            </a:endParaRPr>
          </a:p>
        </p:txBody>
      </p:sp>
      <p:sp>
        <p:nvSpPr>
          <p:cNvPr id="12" name="Text Placeholder 11">
            <a:extLst>
              <a:ext uri="{FF2B5EF4-FFF2-40B4-BE49-F238E27FC236}">
                <a16:creationId xmlns:a16="http://schemas.microsoft.com/office/drawing/2014/main" id="{3AD39912-E5B7-024F-AA61-39658E05CA32}"/>
              </a:ext>
            </a:extLst>
          </p:cNvPr>
          <p:cNvSpPr>
            <a:spLocks noGrp="1"/>
          </p:cNvSpPr>
          <p:nvPr>
            <p:ph type="body" sz="quarter" idx="11"/>
          </p:nvPr>
        </p:nvSpPr>
        <p:spPr>
          <a:xfrm>
            <a:off x="357188" y="743425"/>
            <a:ext cx="8426449" cy="342900"/>
          </a:xfrm>
        </p:spPr>
        <p:txBody>
          <a:bodyPr/>
          <a:lstStyle/>
          <a:p>
            <a:r>
              <a:rPr lang="en-PL" b="0">
                <a:latin typeface="Courier" pitchFamily="2" charset="0"/>
              </a:rPr>
              <a:t>Before</a:t>
            </a:r>
            <a:r>
              <a:rPr lang="en-PL"/>
              <a:t> </a:t>
            </a:r>
            <a:r>
              <a:rPr lang="en-PL" b="0">
                <a:latin typeface="Courier" pitchFamily="2" charset="0"/>
              </a:rPr>
              <a:t>formmating</a:t>
            </a:r>
          </a:p>
        </p:txBody>
      </p:sp>
      <p:sp>
        <p:nvSpPr>
          <p:cNvPr id="9" name="Content Placeholder 8"/>
          <p:cNvSpPr>
            <a:spLocks noGrp="1"/>
          </p:cNvSpPr>
          <p:nvPr>
            <p:ph sz="quarter" idx="12"/>
          </p:nvPr>
        </p:nvSpPr>
        <p:spPr>
          <a:xfrm>
            <a:off x="357186" y="3125183"/>
            <a:ext cx="8426449" cy="1695958"/>
          </a:xfrm>
        </p:spPr>
        <p:txBody>
          <a:bodyPr/>
          <a:lstStyle/>
          <a:p>
            <a:pPr marL="0" indent="0">
              <a:lnSpc>
                <a:spcPts val="1300"/>
              </a:lnSpc>
              <a:spcBef>
                <a:spcPts val="0"/>
              </a:spcBef>
              <a:spcAft>
                <a:spcPts val="0"/>
              </a:spcAft>
              <a:buNone/>
            </a:pPr>
            <a:r>
              <a:rPr lang="en-GB" sz="1400" i="1">
                <a:latin typeface="Courier Oblique" pitchFamily="2" charset="0"/>
              </a:rPr>
              <a:t>package main</a:t>
            </a:r>
          </a:p>
          <a:p>
            <a:pPr marL="0" indent="0">
              <a:lnSpc>
                <a:spcPts val="1300"/>
              </a:lnSpc>
              <a:spcBef>
                <a:spcPts val="0"/>
              </a:spcBef>
              <a:spcAft>
                <a:spcPts val="0"/>
              </a:spcAft>
              <a:buNone/>
            </a:pPr>
            <a:endParaRPr lang="en-GB" sz="1400" i="1">
              <a:latin typeface="Courier Oblique" pitchFamily="2" charset="0"/>
            </a:endParaRPr>
          </a:p>
          <a:p>
            <a:pPr marL="0" indent="0">
              <a:lnSpc>
                <a:spcPts val="1300"/>
              </a:lnSpc>
              <a:spcBef>
                <a:spcPts val="0"/>
              </a:spcBef>
              <a:spcAft>
                <a:spcPts val="0"/>
              </a:spcAft>
              <a:buNone/>
            </a:pPr>
            <a:r>
              <a:rPr lang="en-GB" sz="1400" i="1">
                <a:latin typeface="Courier Oblique" pitchFamily="2" charset="0"/>
              </a:rPr>
              <a:t>import (</a:t>
            </a:r>
          </a:p>
          <a:p>
            <a:pPr marL="0" indent="0">
              <a:lnSpc>
                <a:spcPts val="1300"/>
              </a:lnSpc>
              <a:spcBef>
                <a:spcPts val="0"/>
              </a:spcBef>
              <a:spcAft>
                <a:spcPts val="0"/>
              </a:spcAft>
              <a:buNone/>
            </a:pPr>
            <a:r>
              <a:rPr lang="en-GB" sz="1400" i="1">
                <a:latin typeface="Courier Oblique" pitchFamily="2" charset="0"/>
              </a:rPr>
              <a:t>    "fmt"</a:t>
            </a:r>
          </a:p>
          <a:p>
            <a:pPr marL="0" indent="0">
              <a:lnSpc>
                <a:spcPts val="1300"/>
              </a:lnSpc>
              <a:spcBef>
                <a:spcPts val="0"/>
              </a:spcBef>
              <a:spcAft>
                <a:spcPts val="0"/>
              </a:spcAft>
              <a:buNone/>
            </a:pPr>
            <a:r>
              <a:rPr lang="en-GB" sz="1400" i="1">
                <a:latin typeface="Courier Oblique" pitchFamily="2" charset="0"/>
              </a:rPr>
              <a:t>)</a:t>
            </a:r>
          </a:p>
          <a:p>
            <a:pPr marL="0" indent="0">
              <a:lnSpc>
                <a:spcPts val="1300"/>
              </a:lnSpc>
              <a:spcBef>
                <a:spcPts val="0"/>
              </a:spcBef>
              <a:spcAft>
                <a:spcPts val="0"/>
              </a:spcAft>
              <a:buNone/>
            </a:pPr>
            <a:endParaRPr lang="en-GB" sz="1400" i="1">
              <a:latin typeface="Courier Oblique" pitchFamily="2" charset="0"/>
            </a:endParaRPr>
          </a:p>
          <a:p>
            <a:pPr marL="0" indent="0">
              <a:lnSpc>
                <a:spcPts val="1300"/>
              </a:lnSpc>
              <a:spcBef>
                <a:spcPts val="0"/>
              </a:spcBef>
              <a:spcAft>
                <a:spcPts val="0"/>
              </a:spcAft>
              <a:buNone/>
            </a:pPr>
            <a:r>
              <a:rPr lang="en-GB" sz="1400" i="1">
                <a:latin typeface="Courier Oblique" pitchFamily="2" charset="0"/>
              </a:rPr>
              <a:t>func main() {</a:t>
            </a:r>
          </a:p>
          <a:p>
            <a:pPr marL="0" indent="0">
              <a:lnSpc>
                <a:spcPts val="1300"/>
              </a:lnSpc>
              <a:spcBef>
                <a:spcPts val="0"/>
              </a:spcBef>
              <a:spcAft>
                <a:spcPts val="0"/>
              </a:spcAft>
              <a:buNone/>
            </a:pPr>
            <a:r>
              <a:rPr lang="en-GB" sz="1400" i="1">
                <a:latin typeface="Courier Oblique" pitchFamily="2" charset="0"/>
              </a:rPr>
              <a:t>    fmt.Println("Hello, playground")</a:t>
            </a:r>
          </a:p>
          <a:p>
            <a:pPr marL="0" indent="0">
              <a:lnSpc>
                <a:spcPts val="1300"/>
              </a:lnSpc>
              <a:spcBef>
                <a:spcPts val="0"/>
              </a:spcBef>
              <a:spcAft>
                <a:spcPts val="0"/>
              </a:spcAft>
              <a:buNone/>
            </a:pPr>
            <a:r>
              <a:rPr lang="en-GB" sz="1400" i="1">
                <a:latin typeface="Courier Oblique" pitchFamily="2" charset="0"/>
              </a:rPr>
              <a:t>}</a:t>
            </a:r>
          </a:p>
        </p:txBody>
      </p:sp>
      <p:sp>
        <p:nvSpPr>
          <p:cNvPr id="13" name="Text Placeholder 12">
            <a:extLst>
              <a:ext uri="{FF2B5EF4-FFF2-40B4-BE49-F238E27FC236}">
                <a16:creationId xmlns:a16="http://schemas.microsoft.com/office/drawing/2014/main" id="{2E639D78-3B68-F245-BB04-9A20C8B1EEE2}"/>
              </a:ext>
            </a:extLst>
          </p:cNvPr>
          <p:cNvSpPr>
            <a:spLocks noGrp="1"/>
          </p:cNvSpPr>
          <p:nvPr>
            <p:ph type="body" sz="quarter" idx="13"/>
          </p:nvPr>
        </p:nvSpPr>
        <p:spPr>
          <a:xfrm>
            <a:off x="357187" y="2782283"/>
            <a:ext cx="8426449" cy="342900"/>
          </a:xfrm>
        </p:spPr>
        <p:txBody>
          <a:bodyPr/>
          <a:lstStyle/>
          <a:p>
            <a:r>
              <a:rPr lang="en-GB" b="0">
                <a:latin typeface="Courier" pitchFamily="2" charset="0"/>
              </a:rPr>
              <a:t>go fmt </a:t>
            </a:r>
            <a:r>
              <a:rPr lang="en-GB" b="0" err="1">
                <a:latin typeface="Courier" pitchFamily="2" charset="0"/>
              </a:rPr>
              <a:t>main.go</a:t>
            </a:r>
            <a:endParaRPr lang="en-PL" b="0">
              <a:latin typeface="Courier" pitchFamily="2" charset="0"/>
            </a:endParaRP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21</a:t>
            </a:fld>
            <a:endParaRPr lang="en-US"/>
          </a:p>
        </p:txBody>
      </p:sp>
    </p:spTree>
    <p:extLst>
      <p:ext uri="{BB962C8B-B14F-4D97-AF65-F5344CB8AC3E}">
        <p14:creationId xmlns:p14="http://schemas.microsoft.com/office/powerpoint/2010/main" val="353377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5F7-99AB-054F-8B2C-EC5EBA46C829}"/>
              </a:ext>
            </a:extLst>
          </p:cNvPr>
          <p:cNvSpPr>
            <a:spLocks noGrp="1"/>
          </p:cNvSpPr>
          <p:nvPr>
            <p:ph type="title"/>
          </p:nvPr>
        </p:nvSpPr>
        <p:spPr/>
        <p:txBody>
          <a:bodyPr/>
          <a:lstStyle/>
          <a:p>
            <a:r>
              <a:rPr lang="en-PL">
                <a:latin typeface="Courier" pitchFamily="2" charset="0"/>
              </a:rPr>
              <a:t>Build code</a:t>
            </a:r>
          </a:p>
        </p:txBody>
      </p:sp>
      <p:sp>
        <p:nvSpPr>
          <p:cNvPr id="8" name="Content Placeholder 7"/>
          <p:cNvSpPr>
            <a:spLocks noGrp="1"/>
          </p:cNvSpPr>
          <p:nvPr>
            <p:ph sz="quarter" idx="10"/>
          </p:nvPr>
        </p:nvSpPr>
        <p:spPr/>
        <p:txBody>
          <a:bodyPr/>
          <a:lstStyle/>
          <a:p>
            <a:pPr>
              <a:spcBef>
                <a:spcPts val="0"/>
              </a:spcBef>
              <a:spcAft>
                <a:spcPts val="0"/>
              </a:spcAft>
            </a:pPr>
            <a:r>
              <a:rPr lang="en-US" sz="1400" i="1">
                <a:latin typeface="Courier Oblique" pitchFamily="2" charset="0"/>
              </a:rPr>
              <a:t>Build a file: </a:t>
            </a:r>
          </a:p>
          <a:p>
            <a:pPr marL="0" indent="0">
              <a:spcBef>
                <a:spcPts val="0"/>
              </a:spcBef>
              <a:spcAft>
                <a:spcPts val="0"/>
              </a:spcAft>
              <a:buNone/>
            </a:pPr>
            <a:r>
              <a:rPr lang="en-US" sz="1400" i="1">
                <a:latin typeface="Courier Oblique" pitchFamily="2" charset="0"/>
              </a:rPr>
              <a:t>	</a:t>
            </a:r>
            <a:r>
              <a:rPr lang="en-GB" sz="1400" i="1">
                <a:solidFill>
                  <a:schemeClr val="accent3"/>
                </a:solidFill>
                <a:latin typeface="Courier Oblique" pitchFamily="2" charset="0"/>
              </a:rPr>
              <a:t>go build ./</a:t>
            </a:r>
            <a:r>
              <a:rPr lang="en-US" sz="1400" i="1" err="1">
                <a:solidFill>
                  <a:schemeClr val="accent3"/>
                </a:solidFill>
                <a:latin typeface="Courier Oblique" pitchFamily="2" charset="0"/>
              </a:rPr>
              <a:t>main.go</a:t>
            </a:r>
            <a:r>
              <a:rPr lang="en-US" sz="1400" i="1">
                <a:solidFill>
                  <a:schemeClr val="accent3"/>
                </a:solidFill>
                <a:latin typeface="Courier Oblique" pitchFamily="2" charset="0"/>
              </a:rPr>
              <a:t> </a:t>
            </a:r>
          </a:p>
          <a:p>
            <a:pPr marL="0" indent="0">
              <a:spcBef>
                <a:spcPts val="0"/>
              </a:spcBef>
              <a:spcAft>
                <a:spcPts val="0"/>
              </a:spcAft>
              <a:buNone/>
            </a:pPr>
            <a:r>
              <a:rPr lang="en-US" sz="1400" i="1">
                <a:latin typeface="Courier Oblique" pitchFamily="2" charset="0"/>
              </a:rPr>
              <a:t>(builds binary using just this file, binary will be created in PWD, binary name will be file name without file extension (main) in this case).</a:t>
            </a:r>
          </a:p>
          <a:p>
            <a:pPr marL="0" indent="0">
              <a:spcBef>
                <a:spcPts val="0"/>
              </a:spcBef>
              <a:spcAft>
                <a:spcPts val="0"/>
              </a:spcAft>
              <a:buNone/>
            </a:pPr>
            <a:endParaRPr lang="en-US" sz="1400" i="1">
              <a:solidFill>
                <a:schemeClr val="accent3"/>
              </a:solidFill>
              <a:latin typeface="Courier Oblique" pitchFamily="2" charset="0"/>
            </a:endParaRPr>
          </a:p>
          <a:p>
            <a:pPr>
              <a:spcBef>
                <a:spcPts val="0"/>
              </a:spcBef>
              <a:spcAft>
                <a:spcPts val="0"/>
              </a:spcAft>
            </a:pPr>
            <a:r>
              <a:rPr lang="en-US" sz="1400" i="1">
                <a:latin typeface="Courier Oblique" pitchFamily="2" charset="0"/>
              </a:rPr>
              <a:t>Build a package:</a:t>
            </a:r>
          </a:p>
          <a:p>
            <a:pPr marL="0" indent="0">
              <a:spcBef>
                <a:spcPts val="0"/>
              </a:spcBef>
              <a:spcAft>
                <a:spcPts val="0"/>
              </a:spcAft>
              <a:buNone/>
            </a:pPr>
            <a:r>
              <a:rPr lang="en-US" sz="1400" i="1">
                <a:solidFill>
                  <a:schemeClr val="accent3"/>
                </a:solidFill>
                <a:latin typeface="Courier Oblique" pitchFamily="2" charset="0"/>
              </a:rPr>
              <a:t>	go </a:t>
            </a:r>
            <a:r>
              <a:rPr lang="en-US" sz="1400" i="1" err="1">
                <a:solidFill>
                  <a:schemeClr val="accent3"/>
                </a:solidFill>
                <a:latin typeface="Courier Oblique" pitchFamily="2" charset="0"/>
              </a:rPr>
              <a:t>buid</a:t>
            </a:r>
            <a:r>
              <a:rPr lang="en-US" sz="1400" i="1">
                <a:solidFill>
                  <a:schemeClr val="accent3"/>
                </a:solidFill>
                <a:latin typeface="Courier Oblique" pitchFamily="2" charset="0"/>
              </a:rPr>
              <a:t> ./</a:t>
            </a:r>
            <a:r>
              <a:rPr lang="en-US" sz="1400" i="1" err="1">
                <a:solidFill>
                  <a:schemeClr val="accent3"/>
                </a:solidFill>
                <a:latin typeface="Courier Oblique" pitchFamily="2" charset="0"/>
              </a:rPr>
              <a:t>cmd</a:t>
            </a:r>
            <a:r>
              <a:rPr lang="en-US" sz="1400" i="1">
                <a:solidFill>
                  <a:schemeClr val="accent3"/>
                </a:solidFill>
                <a:latin typeface="Courier Oblique" pitchFamily="2" charset="0"/>
              </a:rPr>
              <a:t>/</a:t>
            </a:r>
            <a:r>
              <a:rPr lang="en-US" sz="1400" i="1" err="1">
                <a:solidFill>
                  <a:schemeClr val="accent3"/>
                </a:solidFill>
                <a:latin typeface="Courier Oblique" pitchFamily="2" charset="0"/>
              </a:rPr>
              <a:t>entrypoint</a:t>
            </a:r>
            <a:r>
              <a:rPr lang="en-US" sz="1400" i="1">
                <a:solidFill>
                  <a:schemeClr val="accent3"/>
                </a:solidFill>
                <a:latin typeface="Courier Oblique" pitchFamily="2" charset="0"/>
              </a:rPr>
              <a:t>/</a:t>
            </a:r>
          </a:p>
          <a:p>
            <a:pPr marL="0" indent="0">
              <a:spcBef>
                <a:spcPts val="0"/>
              </a:spcBef>
              <a:spcAft>
                <a:spcPts val="0"/>
              </a:spcAft>
              <a:buNone/>
            </a:pPr>
            <a:r>
              <a:rPr lang="en-US" sz="1400" i="1">
                <a:latin typeface="Courier Oblique" pitchFamily="2" charset="0"/>
              </a:rPr>
              <a:t>(builds binary using a whole package and all it’s imports, binary will be created in PWD, binary name will be last directory name (</a:t>
            </a:r>
            <a:r>
              <a:rPr lang="en-US" sz="1400" i="1" err="1">
                <a:latin typeface="Courier Oblique" pitchFamily="2" charset="0"/>
              </a:rPr>
              <a:t>entrypoint</a:t>
            </a:r>
            <a:r>
              <a:rPr lang="en-US" sz="1400" i="1">
                <a:latin typeface="Courier Oblique" pitchFamily="2" charset="0"/>
              </a:rPr>
              <a:t>) in this case)</a:t>
            </a:r>
          </a:p>
          <a:p>
            <a:pPr marL="0" indent="0">
              <a:spcBef>
                <a:spcPts val="0"/>
              </a:spcBef>
              <a:spcAft>
                <a:spcPts val="0"/>
              </a:spcAft>
              <a:buNone/>
            </a:pPr>
            <a:endParaRPr lang="en-US" sz="1400" i="1">
              <a:latin typeface="Courier Oblique" pitchFamily="2" charset="0"/>
            </a:endParaRPr>
          </a:p>
          <a:p>
            <a:pPr>
              <a:spcBef>
                <a:spcPts val="0"/>
              </a:spcBef>
              <a:spcAft>
                <a:spcPts val="0"/>
              </a:spcAft>
            </a:pPr>
            <a:r>
              <a:rPr lang="en-US" sz="1400" i="1">
                <a:latin typeface="Courier Oblique" pitchFamily="2" charset="0"/>
              </a:rPr>
              <a:t>Build with custom binary name:</a:t>
            </a:r>
          </a:p>
          <a:p>
            <a:pPr marL="0" indent="0">
              <a:spcBef>
                <a:spcPts val="0"/>
              </a:spcBef>
              <a:spcAft>
                <a:spcPts val="0"/>
              </a:spcAft>
              <a:buNone/>
            </a:pPr>
            <a:r>
              <a:rPr lang="en-US" sz="1400" i="1">
                <a:latin typeface="Courier Oblique" pitchFamily="2" charset="0"/>
              </a:rPr>
              <a:t>	</a:t>
            </a:r>
            <a:r>
              <a:rPr lang="en-GB" sz="1400" i="1">
                <a:solidFill>
                  <a:schemeClr val="accent3"/>
                </a:solidFill>
                <a:latin typeface="Courier Oblique" pitchFamily="2" charset="0"/>
              </a:rPr>
              <a:t>go build -o /</a:t>
            </a:r>
            <a:r>
              <a:rPr lang="en-GB" sz="1400" i="1" err="1">
                <a:solidFill>
                  <a:schemeClr val="accent3"/>
                </a:solidFill>
                <a:latin typeface="Courier Oblique" pitchFamily="2" charset="0"/>
              </a:rPr>
              <a:t>tmp</a:t>
            </a:r>
            <a:r>
              <a:rPr lang="en-GB" sz="1400" i="1">
                <a:solidFill>
                  <a:schemeClr val="accent3"/>
                </a:solidFill>
                <a:latin typeface="Courier Oblique" pitchFamily="2" charset="0"/>
              </a:rPr>
              <a:t>/binary </a:t>
            </a:r>
            <a:r>
              <a:rPr lang="en-US" sz="1400" i="1">
                <a:solidFill>
                  <a:schemeClr val="accent3"/>
                </a:solidFill>
                <a:latin typeface="Courier Oblique" pitchFamily="2" charset="0"/>
              </a:rPr>
              <a:t>./</a:t>
            </a:r>
            <a:r>
              <a:rPr lang="en-US" sz="1400" i="1" err="1">
                <a:solidFill>
                  <a:schemeClr val="accent3"/>
                </a:solidFill>
                <a:latin typeface="Courier Oblique" pitchFamily="2" charset="0"/>
              </a:rPr>
              <a:t>cmd</a:t>
            </a:r>
            <a:r>
              <a:rPr lang="en-US" sz="1400" i="1">
                <a:solidFill>
                  <a:schemeClr val="accent3"/>
                </a:solidFill>
                <a:latin typeface="Courier Oblique" pitchFamily="2" charset="0"/>
              </a:rPr>
              <a:t>/</a:t>
            </a:r>
            <a:r>
              <a:rPr lang="en-US" sz="1400" i="1" err="1">
                <a:solidFill>
                  <a:schemeClr val="accent3"/>
                </a:solidFill>
                <a:latin typeface="Courier Oblique" pitchFamily="2" charset="0"/>
              </a:rPr>
              <a:t>entrypoint</a:t>
            </a:r>
            <a:r>
              <a:rPr lang="en-US" sz="1400" i="1">
                <a:solidFill>
                  <a:schemeClr val="accent3"/>
                </a:solidFill>
                <a:latin typeface="Courier Oblique" pitchFamily="2" charset="0"/>
              </a:rPr>
              <a:t>/ </a:t>
            </a:r>
            <a:r>
              <a:rPr lang="en-GB" sz="1400" b="1">
                <a:latin typeface="Courier" pitchFamily="2" charset="0"/>
              </a:rPr>
              <a:t>| </a:t>
            </a:r>
            <a:r>
              <a:rPr lang="en-GB" sz="1400" i="1">
                <a:solidFill>
                  <a:schemeClr val="accent3"/>
                </a:solidFill>
                <a:latin typeface="Courier Oblique" pitchFamily="2" charset="0"/>
              </a:rPr>
              <a:t>./</a:t>
            </a:r>
            <a:r>
              <a:rPr lang="en-US" sz="1400" i="1" err="1">
                <a:solidFill>
                  <a:schemeClr val="accent3"/>
                </a:solidFill>
                <a:latin typeface="Courier Oblique" pitchFamily="2" charset="0"/>
              </a:rPr>
              <a:t>main.go</a:t>
            </a:r>
            <a:r>
              <a:rPr lang="en-US" sz="1400" i="1">
                <a:solidFill>
                  <a:schemeClr val="accent3"/>
                </a:solidFill>
                <a:latin typeface="Courier Oblique" pitchFamily="2" charset="0"/>
              </a:rPr>
              <a:t> </a:t>
            </a:r>
          </a:p>
          <a:p>
            <a:pPr marL="0" indent="0">
              <a:spcBef>
                <a:spcPts val="0"/>
              </a:spcBef>
              <a:spcAft>
                <a:spcPts val="0"/>
              </a:spcAft>
              <a:buNone/>
            </a:pPr>
            <a:r>
              <a:rPr lang="en-US" sz="1400" i="1">
                <a:latin typeface="Courier Oblique" pitchFamily="2" charset="0"/>
              </a:rPr>
              <a:t>(builds binary using a whole package and all it’s imports or file, binary will be created under relative or full path specified in -o flag binary name will be last segment of the path(binary) in this case)</a:t>
            </a:r>
          </a:p>
          <a:p>
            <a:pPr marL="0" indent="0">
              <a:spcBef>
                <a:spcPts val="0"/>
              </a:spcBef>
              <a:spcAft>
                <a:spcPts val="0"/>
              </a:spcAft>
              <a:buNone/>
            </a:pPr>
            <a:endParaRPr lang="en-US" sz="1400" i="1">
              <a:solidFill>
                <a:schemeClr val="accent3"/>
              </a:solidFill>
              <a:latin typeface="Courier Oblique" pitchFamily="2" charset="0"/>
            </a:endParaRPr>
          </a:p>
          <a:p>
            <a:pPr marL="0" indent="0">
              <a:spcBef>
                <a:spcPts val="0"/>
              </a:spcBef>
              <a:spcAft>
                <a:spcPts val="0"/>
              </a:spcAft>
              <a:buNone/>
            </a:pPr>
            <a:endParaRPr lang="en-US" sz="1400" i="1">
              <a:latin typeface="Courier Oblique" pitchFamily="2" charset="0"/>
            </a:endParaRPr>
          </a:p>
          <a:p>
            <a:pPr marL="0" indent="0">
              <a:spcBef>
                <a:spcPts val="0"/>
              </a:spcBef>
              <a:spcAft>
                <a:spcPts val="0"/>
              </a:spcAft>
              <a:buNone/>
            </a:pPr>
            <a:endParaRPr lang="en-US" sz="1400" i="1">
              <a:latin typeface="Courier Oblique" pitchFamily="2" charset="0"/>
            </a:endParaRPr>
          </a:p>
          <a:p>
            <a:pPr marL="0" indent="0">
              <a:spcBef>
                <a:spcPts val="0"/>
              </a:spcBef>
              <a:spcAft>
                <a:spcPts val="0"/>
              </a:spcAft>
              <a:buNone/>
            </a:pPr>
            <a:endParaRPr lang="en-GB"/>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396224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7103-2F82-C147-B030-999363D64EB5}"/>
              </a:ext>
            </a:extLst>
          </p:cNvPr>
          <p:cNvSpPr>
            <a:spLocks noGrp="1"/>
          </p:cNvSpPr>
          <p:nvPr>
            <p:ph type="title"/>
          </p:nvPr>
        </p:nvSpPr>
        <p:spPr/>
        <p:txBody>
          <a:bodyPr/>
          <a:lstStyle/>
          <a:p>
            <a:r>
              <a:rPr lang="en-GB">
                <a:latin typeface="Courier" pitchFamily="2" charset="0"/>
              </a:rPr>
              <a:t>Development environment – </a:t>
            </a:r>
            <a:r>
              <a:rPr lang="en-GB" err="1">
                <a:latin typeface="Courier" pitchFamily="2" charset="0"/>
              </a:rPr>
              <a:t>Goland</a:t>
            </a:r>
            <a:r>
              <a:rPr lang="en-GB">
                <a:latin typeface="Courier" pitchFamily="2" charset="0"/>
              </a:rPr>
              <a:t> </a:t>
            </a:r>
            <a:endParaRPr lang="en-PL">
              <a:latin typeface="Courier" pitchFamily="2" charset="0"/>
            </a:endParaRPr>
          </a:p>
        </p:txBody>
      </p:sp>
      <p:sp>
        <p:nvSpPr>
          <p:cNvPr id="3" name="Content Placeholder 2">
            <a:extLst>
              <a:ext uri="{FF2B5EF4-FFF2-40B4-BE49-F238E27FC236}">
                <a16:creationId xmlns:a16="http://schemas.microsoft.com/office/drawing/2014/main" id="{85055EB1-3DEE-AE4F-A627-D4806A8F1CDA}"/>
              </a:ext>
            </a:extLst>
          </p:cNvPr>
          <p:cNvSpPr>
            <a:spLocks noGrp="1"/>
          </p:cNvSpPr>
          <p:nvPr>
            <p:ph sz="quarter" idx="10"/>
          </p:nvPr>
        </p:nvSpPr>
        <p:spPr>
          <a:xfrm>
            <a:off x="357189" y="1079500"/>
            <a:ext cx="4976811" cy="3397250"/>
          </a:xfrm>
        </p:spPr>
        <p:txBody>
          <a:bodyPr/>
          <a:lstStyle/>
          <a:p>
            <a:r>
              <a:rPr lang="en-GB" i="1">
                <a:latin typeface="Courier Oblique" pitchFamily="2" charset="0"/>
              </a:rPr>
              <a:t>Install Golang - </a:t>
            </a:r>
            <a:r>
              <a:rPr lang="en-GB" i="1" u="sng">
                <a:latin typeface="Courier Oblique" pitchFamily="2" charset="0"/>
                <a:hlinkClick r:id="rId2"/>
              </a:rPr>
              <a:t>https://golang.org/doc/install</a:t>
            </a:r>
            <a:endParaRPr lang="en-GB" i="1" u="sng">
              <a:latin typeface="Courier Oblique" pitchFamily="2" charset="0"/>
            </a:endParaRPr>
          </a:p>
          <a:p>
            <a:pPr marL="0" indent="0">
              <a:buNone/>
            </a:pPr>
            <a:endParaRPr lang="en-GB" i="1">
              <a:latin typeface="Courier Oblique" pitchFamily="2" charset="0"/>
            </a:endParaRPr>
          </a:p>
          <a:p>
            <a:r>
              <a:rPr lang="en-GB" i="1">
                <a:latin typeface="Courier Oblique" pitchFamily="2" charset="0"/>
              </a:rPr>
              <a:t>Install IDE - </a:t>
            </a:r>
            <a:r>
              <a:rPr lang="en-GB" i="1" u="sng">
                <a:latin typeface="Courier Oblique" pitchFamily="2" charset="0"/>
                <a:hlinkClick r:id="rId3"/>
              </a:rPr>
              <a:t>https://www.jetbrains.com/go/download</a:t>
            </a:r>
            <a:endParaRPr lang="en-GB" i="1" u="sng">
              <a:latin typeface="Courier Oblique" pitchFamily="2" charset="0"/>
            </a:endParaRPr>
          </a:p>
          <a:p>
            <a:pPr marL="0" indent="0">
              <a:buNone/>
            </a:pPr>
            <a:endParaRPr lang="en-GB" i="1">
              <a:latin typeface="Courier Oblique" pitchFamily="2" charset="0"/>
            </a:endParaRPr>
          </a:p>
          <a:p>
            <a:r>
              <a:rPr lang="en-GB" i="1">
                <a:latin typeface="Courier Oblique" pitchFamily="2" charset="0"/>
              </a:rPr>
              <a:t>Students license - </a:t>
            </a:r>
            <a:r>
              <a:rPr lang="en-GB" i="1" u="sng">
                <a:latin typeface="Courier Oblique" pitchFamily="2" charset="0"/>
                <a:hlinkClick r:id="rId4"/>
              </a:rPr>
              <a:t>https://www.jetbrains.com/student/</a:t>
            </a:r>
            <a:endParaRPr lang="en-GB" i="1">
              <a:latin typeface="Courier Oblique" pitchFamily="2" charset="0"/>
            </a:endParaRPr>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23</a:t>
            </a:fld>
            <a:endParaRPr lang="en-US"/>
          </a:p>
        </p:txBody>
      </p:sp>
      <p:pic>
        <p:nvPicPr>
          <p:cNvPr id="3077" name="Picture 5">
            <a:extLst>
              <a:ext uri="{FF2B5EF4-FFF2-40B4-BE49-F238E27FC236}">
                <a16:creationId xmlns:a16="http://schemas.microsoft.com/office/drawing/2014/main" id="{37C5E45C-34F1-4546-96C8-EA038E266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0460" y="1236649"/>
            <a:ext cx="2346351" cy="23463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0AFBE7A-2CC7-F043-8138-ABB10609848E}"/>
              </a:ext>
            </a:extLst>
          </p:cNvPr>
          <p:cNvSpPr/>
          <p:nvPr/>
        </p:nvSpPr>
        <p:spPr>
          <a:xfrm>
            <a:off x="4460431" y="2421709"/>
            <a:ext cx="223138" cy="300082"/>
          </a:xfrm>
          <a:prstGeom prst="rect">
            <a:avLst/>
          </a:prstGeom>
        </p:spPr>
        <p:txBody>
          <a:bodyPr wrap="none">
            <a:spAutoFit/>
          </a:bodyPr>
          <a:lstStyle/>
          <a:p>
            <a:r>
              <a:rPr lang="en-PL">
                <a:solidFill>
                  <a:srgbClr val="000000"/>
                </a:solidFill>
              </a:rPr>
              <a:t> </a:t>
            </a:r>
            <a:endParaRPr lang="en-PL"/>
          </a:p>
        </p:txBody>
      </p:sp>
    </p:spTree>
    <p:extLst>
      <p:ext uri="{BB962C8B-B14F-4D97-AF65-F5344CB8AC3E}">
        <p14:creationId xmlns:p14="http://schemas.microsoft.com/office/powerpoint/2010/main" val="154754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7103-2F82-C147-B030-999363D64EB5}"/>
              </a:ext>
            </a:extLst>
          </p:cNvPr>
          <p:cNvSpPr>
            <a:spLocks noGrp="1"/>
          </p:cNvSpPr>
          <p:nvPr>
            <p:ph type="title"/>
          </p:nvPr>
        </p:nvSpPr>
        <p:spPr/>
        <p:txBody>
          <a:bodyPr/>
          <a:lstStyle/>
          <a:p>
            <a:r>
              <a:rPr lang="en-GB">
                <a:latin typeface="Courier" pitchFamily="2" charset="0"/>
              </a:rPr>
              <a:t>Development environment – Vim</a:t>
            </a:r>
            <a:endParaRPr lang="en-PL">
              <a:latin typeface="Courier" pitchFamily="2" charset="0"/>
            </a:endParaRPr>
          </a:p>
        </p:txBody>
      </p:sp>
      <p:sp>
        <p:nvSpPr>
          <p:cNvPr id="3" name="Content Placeholder 2">
            <a:extLst>
              <a:ext uri="{FF2B5EF4-FFF2-40B4-BE49-F238E27FC236}">
                <a16:creationId xmlns:a16="http://schemas.microsoft.com/office/drawing/2014/main" id="{85055EB1-3DEE-AE4F-A627-D4806A8F1CDA}"/>
              </a:ext>
            </a:extLst>
          </p:cNvPr>
          <p:cNvSpPr>
            <a:spLocks noGrp="1"/>
          </p:cNvSpPr>
          <p:nvPr>
            <p:ph sz="quarter" idx="10"/>
          </p:nvPr>
        </p:nvSpPr>
        <p:spPr>
          <a:xfrm>
            <a:off x="357188" y="1079500"/>
            <a:ext cx="5277653" cy="3397250"/>
          </a:xfrm>
        </p:spPr>
        <p:txBody>
          <a:bodyPr/>
          <a:lstStyle/>
          <a:p>
            <a:r>
              <a:rPr lang="en-GB" i="1">
                <a:latin typeface="Courier Oblique" pitchFamily="2" charset="0"/>
              </a:rPr>
              <a:t>Install Golang - </a:t>
            </a:r>
            <a:r>
              <a:rPr lang="en-GB" i="1" u="sng">
                <a:latin typeface="Courier Oblique" pitchFamily="2" charset="0"/>
                <a:hlinkClick r:id="rId2"/>
              </a:rPr>
              <a:t>https://golang.org/doc/install</a:t>
            </a:r>
            <a:r>
              <a:rPr lang="en-GB" i="1">
                <a:latin typeface="Courier Oblique" pitchFamily="2" charset="0"/>
              </a:rPr>
              <a:t> </a:t>
            </a:r>
          </a:p>
          <a:p>
            <a:r>
              <a:rPr lang="en-GB" i="1">
                <a:latin typeface="Courier Oblique" pitchFamily="2" charset="0"/>
              </a:rPr>
              <a:t>Install Vim  - </a:t>
            </a:r>
            <a:r>
              <a:rPr lang="en-GB" i="1" u="sng">
                <a:latin typeface="Courier Oblique" pitchFamily="2" charset="0"/>
                <a:hlinkClick r:id="rId3"/>
              </a:rPr>
              <a:t>https://www.vim.org/download.php</a:t>
            </a:r>
            <a:endParaRPr lang="en-GB" i="1">
              <a:latin typeface="Courier Oblique" pitchFamily="2" charset="0"/>
            </a:endParaRPr>
          </a:p>
          <a:p>
            <a:r>
              <a:rPr lang="en-GB" i="1">
                <a:latin typeface="Courier Oblique" pitchFamily="2" charset="0"/>
              </a:rPr>
              <a:t>Generate .</a:t>
            </a:r>
            <a:r>
              <a:rPr lang="en-GB" i="1" err="1">
                <a:latin typeface="Courier Oblique" pitchFamily="2" charset="0"/>
              </a:rPr>
              <a:t>vimrc</a:t>
            </a:r>
            <a:r>
              <a:rPr lang="en-GB" i="1">
                <a:latin typeface="Courier Oblique" pitchFamily="2" charset="0"/>
              </a:rPr>
              <a:t> file and download it  </a:t>
            </a:r>
            <a:r>
              <a:rPr lang="en-GB" i="1" u="sng">
                <a:latin typeface="Courier Oblique" pitchFamily="2" charset="0"/>
                <a:hlinkClick r:id="rId4"/>
              </a:rPr>
              <a:t>https://vim-bootstrap.com</a:t>
            </a:r>
            <a:r>
              <a:rPr lang="en-GB" i="1">
                <a:latin typeface="Courier Oblique" pitchFamily="2" charset="0"/>
              </a:rPr>
              <a:t> or install go vim plugin </a:t>
            </a:r>
            <a:r>
              <a:rPr lang="en-GB" i="1" u="sng">
                <a:latin typeface="Courier Oblique" pitchFamily="2" charset="0"/>
                <a:hlinkClick r:id="rId5"/>
              </a:rPr>
              <a:t>https://github.com/fatih/vim-go</a:t>
            </a:r>
            <a:r>
              <a:rPr lang="en-GB" i="1">
                <a:latin typeface="Courier Oblique" pitchFamily="2" charset="0"/>
              </a:rPr>
              <a:t> (this is more for vim experts)</a:t>
            </a:r>
            <a:endParaRPr lang="en-PL" i="1">
              <a:latin typeface="Courier Oblique" pitchFamily="2" charset="0"/>
            </a:endParaRPr>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24</a:t>
            </a:fld>
            <a:endParaRPr lang="en-US"/>
          </a:p>
        </p:txBody>
      </p:sp>
      <p:sp>
        <p:nvSpPr>
          <p:cNvPr id="10" name="Rectangle 9">
            <a:extLst>
              <a:ext uri="{FF2B5EF4-FFF2-40B4-BE49-F238E27FC236}">
                <a16:creationId xmlns:a16="http://schemas.microsoft.com/office/drawing/2014/main" id="{30AFBE7A-2CC7-F043-8138-ABB10609848E}"/>
              </a:ext>
            </a:extLst>
          </p:cNvPr>
          <p:cNvSpPr/>
          <p:nvPr/>
        </p:nvSpPr>
        <p:spPr>
          <a:xfrm>
            <a:off x="4460431" y="2421709"/>
            <a:ext cx="223138" cy="300082"/>
          </a:xfrm>
          <a:prstGeom prst="rect">
            <a:avLst/>
          </a:prstGeom>
        </p:spPr>
        <p:txBody>
          <a:bodyPr wrap="none">
            <a:spAutoFit/>
          </a:bodyPr>
          <a:lstStyle/>
          <a:p>
            <a:r>
              <a:rPr lang="en-PL">
                <a:solidFill>
                  <a:srgbClr val="000000"/>
                </a:solidFill>
              </a:rPr>
              <a:t> </a:t>
            </a:r>
            <a:endParaRPr lang="en-PL"/>
          </a:p>
        </p:txBody>
      </p:sp>
      <p:pic>
        <p:nvPicPr>
          <p:cNvPr id="11" name="Picture 9">
            <a:extLst>
              <a:ext uri="{FF2B5EF4-FFF2-40B4-BE49-F238E27FC236}">
                <a16:creationId xmlns:a16="http://schemas.microsoft.com/office/drawing/2014/main" id="{65FF1D26-F910-D04D-89BE-474C7B5F0F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8312" y="1230621"/>
            <a:ext cx="2378499" cy="238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32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7103-2F82-C147-B030-999363D64EB5}"/>
              </a:ext>
            </a:extLst>
          </p:cNvPr>
          <p:cNvSpPr>
            <a:spLocks noGrp="1"/>
          </p:cNvSpPr>
          <p:nvPr>
            <p:ph type="title"/>
          </p:nvPr>
        </p:nvSpPr>
        <p:spPr/>
        <p:txBody>
          <a:bodyPr/>
          <a:lstStyle/>
          <a:p>
            <a:r>
              <a:rPr lang="en-GB">
                <a:latin typeface="Courier" pitchFamily="2" charset="0"/>
              </a:rPr>
              <a:t>Development environment – VS Code</a:t>
            </a:r>
            <a:endParaRPr lang="en-PL">
              <a:latin typeface="Courier" pitchFamily="2" charset="0"/>
            </a:endParaRPr>
          </a:p>
        </p:txBody>
      </p:sp>
      <p:sp>
        <p:nvSpPr>
          <p:cNvPr id="3" name="Content Placeholder 2">
            <a:extLst>
              <a:ext uri="{FF2B5EF4-FFF2-40B4-BE49-F238E27FC236}">
                <a16:creationId xmlns:a16="http://schemas.microsoft.com/office/drawing/2014/main" id="{85055EB1-3DEE-AE4F-A627-D4806A8F1CDA}"/>
              </a:ext>
            </a:extLst>
          </p:cNvPr>
          <p:cNvSpPr>
            <a:spLocks noGrp="1"/>
          </p:cNvSpPr>
          <p:nvPr>
            <p:ph sz="quarter" idx="10"/>
          </p:nvPr>
        </p:nvSpPr>
        <p:spPr>
          <a:xfrm>
            <a:off x="357189" y="1079500"/>
            <a:ext cx="5218276" cy="3397250"/>
          </a:xfrm>
        </p:spPr>
        <p:txBody>
          <a:bodyPr/>
          <a:lstStyle/>
          <a:p>
            <a:r>
              <a:rPr lang="en-GB" i="1">
                <a:latin typeface="Courier Oblique" pitchFamily="2" charset="0"/>
              </a:rPr>
              <a:t>Install Golang - </a:t>
            </a:r>
            <a:r>
              <a:rPr lang="en-GB" i="1" u="sng">
                <a:latin typeface="Courier Oblique" pitchFamily="2" charset="0"/>
                <a:hlinkClick r:id="rId2"/>
              </a:rPr>
              <a:t>https://golang.org/doc/install</a:t>
            </a:r>
            <a:r>
              <a:rPr lang="en-GB" i="1">
                <a:latin typeface="Courier Oblique" pitchFamily="2" charset="0"/>
              </a:rPr>
              <a:t> </a:t>
            </a:r>
          </a:p>
          <a:p>
            <a:r>
              <a:rPr lang="en-GB" i="1">
                <a:latin typeface="Courier Oblique" pitchFamily="2" charset="0"/>
              </a:rPr>
              <a:t>Install VS Code  - </a:t>
            </a:r>
            <a:r>
              <a:rPr lang="en-GB" i="1" u="sng">
                <a:latin typeface="Courier Oblique" pitchFamily="2" charset="0"/>
                <a:hlinkClick r:id="rId3"/>
              </a:rPr>
              <a:t>https://code.visualstudio.com/download</a:t>
            </a:r>
            <a:r>
              <a:rPr lang="en-GB" i="1">
                <a:latin typeface="Courier Oblique" pitchFamily="2" charset="0"/>
              </a:rPr>
              <a:t> </a:t>
            </a:r>
          </a:p>
          <a:p>
            <a:r>
              <a:rPr lang="en-GB" i="1">
                <a:latin typeface="Courier Oblique" pitchFamily="2" charset="0"/>
              </a:rPr>
              <a:t>Add support for Golang – </a:t>
            </a:r>
            <a:r>
              <a:rPr lang="en-GB" i="1" u="sng">
                <a:latin typeface="Courier Oblique" pitchFamily="2" charset="0"/>
                <a:hlinkClick r:id="rId4"/>
              </a:rPr>
              <a:t>https://code.visualstudio.com/docs/languages/go</a:t>
            </a:r>
            <a:r>
              <a:rPr lang="en-GB" i="1">
                <a:latin typeface="Courier Oblique" pitchFamily="2" charset="0"/>
              </a:rPr>
              <a:t> </a:t>
            </a:r>
            <a:br>
              <a:rPr lang="en-GB" i="1">
                <a:latin typeface="Courier Oblique" pitchFamily="2" charset="0"/>
              </a:rPr>
            </a:br>
            <a:br>
              <a:rPr lang="en-GB" i="1">
                <a:latin typeface="Courier Oblique" pitchFamily="2" charset="0"/>
              </a:rPr>
            </a:br>
            <a:endParaRPr lang="en-PL" i="1">
              <a:latin typeface="Courier Oblique" pitchFamily="2" charset="0"/>
            </a:endParaRPr>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25</a:t>
            </a:fld>
            <a:endParaRPr lang="en-US"/>
          </a:p>
        </p:txBody>
      </p:sp>
      <p:sp>
        <p:nvSpPr>
          <p:cNvPr id="10" name="Rectangle 9">
            <a:extLst>
              <a:ext uri="{FF2B5EF4-FFF2-40B4-BE49-F238E27FC236}">
                <a16:creationId xmlns:a16="http://schemas.microsoft.com/office/drawing/2014/main" id="{30AFBE7A-2CC7-F043-8138-ABB10609848E}"/>
              </a:ext>
            </a:extLst>
          </p:cNvPr>
          <p:cNvSpPr/>
          <p:nvPr/>
        </p:nvSpPr>
        <p:spPr>
          <a:xfrm>
            <a:off x="4460431" y="2421709"/>
            <a:ext cx="223138" cy="300082"/>
          </a:xfrm>
          <a:prstGeom prst="rect">
            <a:avLst/>
          </a:prstGeom>
        </p:spPr>
        <p:txBody>
          <a:bodyPr wrap="none">
            <a:spAutoFit/>
          </a:bodyPr>
          <a:lstStyle/>
          <a:p>
            <a:r>
              <a:rPr lang="en-PL">
                <a:solidFill>
                  <a:srgbClr val="000000"/>
                </a:solidFill>
              </a:rPr>
              <a:t> </a:t>
            </a:r>
            <a:endParaRPr lang="en-PL"/>
          </a:p>
        </p:txBody>
      </p:sp>
      <p:pic>
        <p:nvPicPr>
          <p:cNvPr id="8" name="Picture 7">
            <a:extLst>
              <a:ext uri="{FF2B5EF4-FFF2-40B4-BE49-F238E27FC236}">
                <a16:creationId xmlns:a16="http://schemas.microsoft.com/office/drawing/2014/main" id="{A2ACBB1B-3B5A-4F42-A8CF-8809CC0AF3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9411" y="1545170"/>
            <a:ext cx="3506153" cy="175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453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449" y="1412416"/>
            <a:ext cx="4640351" cy="1421928"/>
          </a:xfrm>
        </p:spPr>
        <p:txBody>
          <a:bodyPr/>
          <a:lstStyle/>
          <a:p>
            <a:r>
              <a:rPr lang="en-GB" sz="4000" i="1">
                <a:latin typeface="Courier Oblique" pitchFamily="2" charset="0"/>
              </a:rPr>
              <a:t>Homework</a:t>
            </a:r>
            <a:endParaRPr lang="en-US" sz="4000" i="1">
              <a:latin typeface="Courier Oblique" pitchFamily="2" charset="0"/>
            </a:endParaRPr>
          </a:p>
        </p:txBody>
      </p:sp>
      <p:sp>
        <p:nvSpPr>
          <p:cNvPr id="8" name="Picture Placeholder 7"/>
          <p:cNvSpPr>
            <a:spLocks noGrp="1"/>
          </p:cNvSpPr>
          <p:nvPr>
            <p:ph type="pic" sz="quarter" idx="12"/>
          </p:nvPr>
        </p:nvSpPr>
        <p:spPr/>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61498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E7AC-D795-48E9-B834-78D6A0FCBAAD}"/>
              </a:ext>
            </a:extLst>
          </p:cNvPr>
          <p:cNvSpPr>
            <a:spLocks noGrp="1"/>
          </p:cNvSpPr>
          <p:nvPr>
            <p:ph type="title"/>
          </p:nvPr>
        </p:nvSpPr>
        <p:spPr/>
        <p:txBody>
          <a:bodyPr/>
          <a:lstStyle/>
          <a:p>
            <a:r>
              <a:rPr lang="en-US">
                <a:cs typeface="Calibri Light"/>
              </a:rPr>
              <a:t>Send homework to review</a:t>
            </a:r>
            <a:endParaRPr lang="en-US"/>
          </a:p>
        </p:txBody>
      </p:sp>
      <p:sp>
        <p:nvSpPr>
          <p:cNvPr id="3" name="Content Placeholder 2">
            <a:extLst>
              <a:ext uri="{FF2B5EF4-FFF2-40B4-BE49-F238E27FC236}">
                <a16:creationId xmlns:a16="http://schemas.microsoft.com/office/drawing/2014/main" id="{E17BD0CE-1139-4B15-BD4A-3754C8A9B191}"/>
              </a:ext>
            </a:extLst>
          </p:cNvPr>
          <p:cNvSpPr>
            <a:spLocks noGrp="1"/>
          </p:cNvSpPr>
          <p:nvPr>
            <p:ph sz="quarter" idx="10"/>
          </p:nvPr>
        </p:nvSpPr>
        <p:spPr/>
        <p:txBody>
          <a:bodyPr vert="horz" lIns="0" tIns="0" rIns="0" bIns="0" rtlCol="0" anchor="t">
            <a:noAutofit/>
          </a:bodyPr>
          <a:lstStyle/>
          <a:p>
            <a:r>
              <a:rPr lang="en-US">
                <a:cs typeface="Calibri Light"/>
              </a:rPr>
              <a:t>mkdir lesson_01 &amp;&amp; cd</a:t>
            </a:r>
            <a:r>
              <a:rPr lang="en-US">
                <a:ea typeface="+mj-lt"/>
                <a:cs typeface="+mj-lt"/>
              </a:rPr>
              <a:t> lesson_01</a:t>
            </a:r>
          </a:p>
          <a:p>
            <a:r>
              <a:rPr lang="en-US">
                <a:cs typeface="Calibri Light"/>
              </a:rPr>
              <a:t>git checkout -b lesson_01</a:t>
            </a:r>
          </a:p>
          <a:p>
            <a:r>
              <a:rPr lang="en-US">
                <a:cs typeface="Calibri Light"/>
              </a:rPr>
              <a:t>//put your code</a:t>
            </a:r>
          </a:p>
          <a:p>
            <a:r>
              <a:rPr lang="en-US">
                <a:cs typeface="Calibri Light"/>
              </a:rPr>
              <a:t>git add .</a:t>
            </a:r>
          </a:p>
          <a:p>
            <a:r>
              <a:rPr lang="en-US">
                <a:cs typeface="Calibri Light"/>
              </a:rPr>
              <a:t>git commit -m "Lesson 01 task"</a:t>
            </a:r>
          </a:p>
          <a:p>
            <a:r>
              <a:rPr lang="en-US">
                <a:cs typeface="Calibri Light"/>
              </a:rPr>
              <a:t>git push -u origin lesson_01</a:t>
            </a:r>
          </a:p>
          <a:p>
            <a:endParaRPr lang="en-US">
              <a:cs typeface="Calibri Light"/>
            </a:endParaRPr>
          </a:p>
          <a:p>
            <a:r>
              <a:rPr lang="en-US">
                <a:cs typeface="Calibri Light"/>
              </a:rPr>
              <a:t>Create a </a:t>
            </a:r>
            <a:r>
              <a:rPr lang="en-US">
                <a:ea typeface="+mj-lt"/>
                <a:cs typeface="+mj-lt"/>
              </a:rPr>
              <a:t>pull request: </a:t>
            </a:r>
            <a:r>
              <a:rPr lang="en-US">
                <a:ea typeface="+mj-lt"/>
                <a:cs typeface="+mj-lt"/>
                <a:hlinkClick r:id="rId2"/>
              </a:rPr>
              <a:t>https://github.com/yourname/yourrepo/pulls</a:t>
            </a:r>
            <a:r>
              <a:rPr lang="en-US">
                <a:ea typeface="+mj-lt"/>
                <a:cs typeface="+mj-lt"/>
              </a:rPr>
              <a:t> to master branch from lesson_01 branch</a:t>
            </a:r>
            <a:endParaRPr lang="en-US">
              <a:cs typeface="Calibri Light"/>
            </a:endParaRPr>
          </a:p>
          <a:p>
            <a:r>
              <a:rPr lang="en-US">
                <a:cs typeface="Calibri Light"/>
              </a:rPr>
              <a:t>Inform mentors</a:t>
            </a:r>
          </a:p>
          <a:p>
            <a:endParaRPr lang="en-US">
              <a:cs typeface="Calibri Light"/>
            </a:endParaRPr>
          </a:p>
        </p:txBody>
      </p:sp>
      <p:sp>
        <p:nvSpPr>
          <p:cNvPr id="5" name="Slide Number Placeholder 4">
            <a:extLst>
              <a:ext uri="{FF2B5EF4-FFF2-40B4-BE49-F238E27FC236}">
                <a16:creationId xmlns:a16="http://schemas.microsoft.com/office/drawing/2014/main" id="{8E2B72DD-7DD4-4E3B-88B3-0BA936D67FA2}"/>
              </a:ext>
            </a:extLst>
          </p:cNvPr>
          <p:cNvSpPr>
            <a:spLocks noGrp="1"/>
          </p:cNvSpPr>
          <p:nvPr>
            <p:ph type="sldNum" sz="quarter" idx="4"/>
          </p:nvPr>
        </p:nvSpPr>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40696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0A1D-6147-486A-A11C-6A35989E43BC}"/>
              </a:ext>
            </a:extLst>
          </p:cNvPr>
          <p:cNvSpPr>
            <a:spLocks noGrp="1"/>
          </p:cNvSpPr>
          <p:nvPr>
            <p:ph type="title"/>
          </p:nvPr>
        </p:nvSpPr>
        <p:spPr/>
        <p:txBody>
          <a:bodyPr/>
          <a:lstStyle/>
          <a:p>
            <a:r>
              <a:rPr lang="en-US">
                <a:cs typeface="Calibri Light"/>
              </a:rPr>
              <a:t>How to start my homework</a:t>
            </a:r>
            <a:endParaRPr lang="en-US"/>
          </a:p>
        </p:txBody>
      </p:sp>
      <p:sp>
        <p:nvSpPr>
          <p:cNvPr id="3" name="Content Placeholder 2">
            <a:extLst>
              <a:ext uri="{FF2B5EF4-FFF2-40B4-BE49-F238E27FC236}">
                <a16:creationId xmlns:a16="http://schemas.microsoft.com/office/drawing/2014/main" id="{520149AB-ACB6-49B2-BEA7-599A58248DC1}"/>
              </a:ext>
            </a:extLst>
          </p:cNvPr>
          <p:cNvSpPr>
            <a:spLocks noGrp="1"/>
          </p:cNvSpPr>
          <p:nvPr>
            <p:ph sz="quarter" idx="10"/>
          </p:nvPr>
        </p:nvSpPr>
        <p:spPr/>
        <p:txBody>
          <a:bodyPr vert="horz" lIns="0" tIns="0" rIns="0" bIns="0" rtlCol="0" anchor="t">
            <a:noAutofit/>
          </a:bodyPr>
          <a:lstStyle/>
          <a:p>
            <a:r>
              <a:rPr lang="en-US">
                <a:cs typeface="Calibri Light"/>
              </a:rPr>
              <a:t>Create(if not yet) account on github.com(gitlab.com or bitbucket.org will fit too, if you prefer, github.com is recommended)</a:t>
            </a:r>
          </a:p>
          <a:p>
            <a:r>
              <a:rPr lang="en-US">
                <a:cs typeface="Calibri Light"/>
              </a:rPr>
              <a:t>Create a repo </a:t>
            </a:r>
            <a:r>
              <a:rPr lang="en-US">
                <a:ea typeface="+mj-lt"/>
                <a:cs typeface="+mj-lt"/>
                <a:hlinkClick r:id="rId2"/>
              </a:rPr>
              <a:t>https://github.com/new</a:t>
            </a:r>
            <a:r>
              <a:rPr lang="en-US">
                <a:ea typeface="+mj-lt"/>
                <a:cs typeface="+mj-lt"/>
              </a:rPr>
              <a:t> </a:t>
            </a:r>
            <a:endParaRPr lang="en-US">
              <a:cs typeface="Calibri Light"/>
            </a:endParaRPr>
          </a:p>
          <a:p>
            <a:pPr lvl="1"/>
            <a:r>
              <a:rPr lang="en-US">
                <a:cs typeface="Calibri Light"/>
              </a:rPr>
              <a:t>Name should be like `</a:t>
            </a:r>
            <a:r>
              <a:rPr lang="en-US" err="1">
                <a:cs typeface="Calibri Light"/>
              </a:rPr>
              <a:t>gocourse</a:t>
            </a:r>
            <a:r>
              <a:rPr lang="en-US">
                <a:cs typeface="Calibri Light"/>
              </a:rPr>
              <a:t>` or </a:t>
            </a:r>
            <a:r>
              <a:rPr lang="en-US" err="1">
                <a:cs typeface="Calibri Light"/>
              </a:rPr>
              <a:t>smth</a:t>
            </a:r>
            <a:r>
              <a:rPr lang="en-US">
                <a:cs typeface="Calibri Light"/>
              </a:rPr>
              <a:t> like this</a:t>
            </a:r>
            <a:endParaRPr lang="en-US" b="1">
              <a:cs typeface="Calibri Light"/>
            </a:endParaRPr>
          </a:p>
          <a:p>
            <a:pPr lvl="1"/>
            <a:r>
              <a:rPr lang="en-US">
                <a:latin typeface="Calibri"/>
                <a:cs typeface="Calibri Light"/>
              </a:rPr>
              <a:t>Create </a:t>
            </a:r>
            <a:r>
              <a:rPr lang="en-US">
                <a:ea typeface="+mn-lt"/>
                <a:cs typeface="+mn-lt"/>
              </a:rPr>
              <a:t>Public repo (it's possible to create private and your mentors as </a:t>
            </a:r>
            <a:r>
              <a:rPr lang="en-US" err="1">
                <a:ea typeface="+mn-lt"/>
                <a:cs typeface="+mn-lt"/>
              </a:rPr>
              <a:t>colaborators</a:t>
            </a:r>
            <a:r>
              <a:rPr lang="en-US">
                <a:ea typeface="+mn-lt"/>
                <a:cs typeface="+mn-lt"/>
              </a:rPr>
              <a:t>)</a:t>
            </a:r>
            <a:endParaRPr lang="en-US">
              <a:latin typeface="Calibri"/>
              <a:cs typeface="Calibri Light"/>
            </a:endParaRPr>
          </a:p>
          <a:p>
            <a:pPr lvl="1"/>
            <a:endParaRPr lang="en-US">
              <a:latin typeface="Calibri"/>
              <a:cs typeface="Calibri"/>
            </a:endParaRPr>
          </a:p>
          <a:p>
            <a:r>
              <a:rPr lang="en-US">
                <a:latin typeface="Calibri"/>
                <a:cs typeface="Calibri"/>
              </a:rPr>
              <a:t>Go to your console:</a:t>
            </a:r>
          </a:p>
          <a:p>
            <a:r>
              <a:rPr lang="en-US">
                <a:cs typeface="Calibri Light"/>
              </a:rPr>
              <a:t>git </a:t>
            </a:r>
            <a:r>
              <a:rPr lang="en-US" err="1">
                <a:cs typeface="Calibri Light"/>
              </a:rPr>
              <a:t>init</a:t>
            </a:r>
            <a:r>
              <a:rPr lang="en-US">
                <a:cs typeface="Calibri Light"/>
              </a:rPr>
              <a:t> .</a:t>
            </a:r>
            <a:endParaRPr lang="en-US"/>
          </a:p>
          <a:p>
            <a:r>
              <a:rPr lang="en-US">
                <a:cs typeface="Calibri Light"/>
              </a:rPr>
              <a:t>go mod </a:t>
            </a:r>
            <a:r>
              <a:rPr lang="en-US" err="1">
                <a:cs typeface="Calibri Light"/>
              </a:rPr>
              <a:t>init</a:t>
            </a:r>
            <a:r>
              <a:rPr lang="en-US">
                <a:cs typeface="Calibri Light"/>
              </a:rPr>
              <a:t> github.com/myuser/myrepo</a:t>
            </a:r>
          </a:p>
          <a:p>
            <a:r>
              <a:rPr lang="en-US">
                <a:cs typeface="Calibri Light"/>
              </a:rPr>
              <a:t>touch README.md</a:t>
            </a:r>
          </a:p>
          <a:p>
            <a:r>
              <a:rPr lang="en-US">
                <a:cs typeface="Calibri Light"/>
              </a:rPr>
              <a:t>git add .</a:t>
            </a:r>
          </a:p>
          <a:p>
            <a:r>
              <a:rPr lang="en-US">
                <a:cs typeface="Calibri Light"/>
              </a:rPr>
              <a:t>git commit -m "Initial commit"</a:t>
            </a:r>
          </a:p>
          <a:p>
            <a:r>
              <a:rPr lang="en-US">
                <a:ea typeface="+mj-lt"/>
                <a:cs typeface="+mj-lt"/>
              </a:rPr>
              <a:t>git remote add origin </a:t>
            </a:r>
            <a:r>
              <a:rPr lang="en-US" err="1">
                <a:ea typeface="+mj-lt"/>
                <a:cs typeface="+mj-lt"/>
              </a:rPr>
              <a:t>git@github.com:yourname</a:t>
            </a:r>
            <a:r>
              <a:rPr lang="en-US">
                <a:ea typeface="+mj-lt"/>
                <a:cs typeface="+mj-lt"/>
              </a:rPr>
              <a:t>/</a:t>
            </a:r>
            <a:r>
              <a:rPr lang="en-US" err="1">
                <a:ea typeface="+mj-lt"/>
                <a:cs typeface="+mj-lt"/>
              </a:rPr>
              <a:t>yuorrepo.git</a:t>
            </a:r>
          </a:p>
          <a:p>
            <a:r>
              <a:rPr lang="en-US">
                <a:cs typeface="Calibri Light"/>
              </a:rPr>
              <a:t>git push -u origin master</a:t>
            </a:r>
          </a:p>
        </p:txBody>
      </p:sp>
      <p:sp>
        <p:nvSpPr>
          <p:cNvPr id="4" name="Slide Number Placeholder 3">
            <a:extLst>
              <a:ext uri="{FF2B5EF4-FFF2-40B4-BE49-F238E27FC236}">
                <a16:creationId xmlns:a16="http://schemas.microsoft.com/office/drawing/2014/main" id="{B86324A1-5F31-4BB2-AD3E-EEBCE2D40863}"/>
              </a:ext>
            </a:extLst>
          </p:cNvPr>
          <p:cNvSpPr>
            <a:spLocks noGrp="1"/>
          </p:cNvSpPr>
          <p:nvPr>
            <p:ph type="sldNum" sz="quarter" idx="4"/>
          </p:nvPr>
        </p:nvSpPr>
        <p:spPr/>
        <p:txBody>
          <a:bodyPr/>
          <a:lstStyle/>
          <a:p>
            <a:fld id="{3A707DD9-E92B-45E8-BE0A-E6B2EDF345EB}" type="slidenum">
              <a:rPr lang="en-US" smtClean="0"/>
              <a:pPr/>
              <a:t>28</a:t>
            </a:fld>
            <a:endParaRPr lang="en-US"/>
          </a:p>
        </p:txBody>
      </p:sp>
    </p:spTree>
    <p:extLst>
      <p:ext uri="{BB962C8B-B14F-4D97-AF65-F5344CB8AC3E}">
        <p14:creationId xmlns:p14="http://schemas.microsoft.com/office/powerpoint/2010/main" val="186542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7103-2F82-C147-B030-999363D64EB5}"/>
              </a:ext>
            </a:extLst>
          </p:cNvPr>
          <p:cNvSpPr>
            <a:spLocks noGrp="1"/>
          </p:cNvSpPr>
          <p:nvPr>
            <p:ph type="title"/>
          </p:nvPr>
        </p:nvSpPr>
        <p:spPr/>
        <p:txBody>
          <a:bodyPr/>
          <a:lstStyle/>
          <a:p>
            <a:r>
              <a:rPr lang="en-GB">
                <a:latin typeface="Courier" pitchFamily="2" charset="0"/>
              </a:rPr>
              <a:t>Homework how to submit tasks</a:t>
            </a:r>
            <a:endParaRPr lang="en-PL">
              <a:latin typeface="Courier" pitchFamily="2" charset="0"/>
            </a:endParaRPr>
          </a:p>
        </p:txBody>
      </p:sp>
      <p:sp>
        <p:nvSpPr>
          <p:cNvPr id="3" name="Content Placeholder 2">
            <a:extLst>
              <a:ext uri="{FF2B5EF4-FFF2-40B4-BE49-F238E27FC236}">
                <a16:creationId xmlns:a16="http://schemas.microsoft.com/office/drawing/2014/main" id="{85055EB1-3DEE-AE4F-A627-D4806A8F1CDA}"/>
              </a:ext>
            </a:extLst>
          </p:cNvPr>
          <p:cNvSpPr>
            <a:spLocks noGrp="1"/>
          </p:cNvSpPr>
          <p:nvPr>
            <p:ph sz="quarter" idx="10"/>
          </p:nvPr>
        </p:nvSpPr>
        <p:spPr>
          <a:xfrm>
            <a:off x="357189" y="1079500"/>
            <a:ext cx="8426449" cy="3397250"/>
          </a:xfrm>
        </p:spPr>
        <p:txBody>
          <a:bodyPr anchor="ctr"/>
          <a:lstStyle/>
          <a:p>
            <a:r>
              <a:rPr lang="en-GB" sz="1600">
                <a:ea typeface="+mj-lt"/>
                <a:cs typeface="+mj-lt"/>
              </a:rPr>
              <a:t>Create new application </a:t>
            </a:r>
          </a:p>
          <a:p>
            <a:r>
              <a:rPr lang="en-GB" sz="1600">
                <a:ea typeface="+mj-lt"/>
                <a:cs typeface="+mj-lt"/>
              </a:rPr>
              <a:t>Use emoji package "github.com/kyokomi/emoji"  to say `Hello, world ☺` with emoji</a:t>
            </a:r>
          </a:p>
          <a:p>
            <a:r>
              <a:rPr lang="en-GB" sz="1600">
                <a:ea typeface="+mj-lt"/>
                <a:cs typeface="+mj-lt"/>
              </a:rPr>
              <a:t>Run it</a:t>
            </a:r>
          </a:p>
          <a:p>
            <a:r>
              <a:rPr lang="en-GB" sz="1600" i="1">
                <a:ea typeface="+mj-lt"/>
                <a:cs typeface="+mj-lt"/>
              </a:rPr>
              <a:t>Next slide provides explanation, use it as a source or ask slack channels for help</a:t>
            </a:r>
            <a:endParaRPr lang="en-GB" sz="1600">
              <a:ea typeface="+mj-lt"/>
              <a:cs typeface="+mj-lt"/>
            </a:endParaRPr>
          </a:p>
        </p:txBody>
      </p:sp>
      <p:sp>
        <p:nvSpPr>
          <p:cNvPr id="6" name="Slide Number Placeholder 5">
            <a:extLst>
              <a:ext uri="{FF2B5EF4-FFF2-40B4-BE49-F238E27FC236}">
                <a16:creationId xmlns:a16="http://schemas.microsoft.com/office/drawing/2014/main" id="{EB11C89A-3E1B-FF47-B76F-3E8ED7756FCF}"/>
              </a:ext>
            </a:extLst>
          </p:cNvPr>
          <p:cNvSpPr>
            <a:spLocks noGrp="1"/>
          </p:cNvSpPr>
          <p:nvPr>
            <p:ph type="sldNum" sz="quarter" idx="4"/>
          </p:nvPr>
        </p:nvSpPr>
        <p:spPr/>
        <p:txBody>
          <a:bodyPr/>
          <a:lstStyle/>
          <a:p>
            <a:fld id="{3A707DD9-E92B-45E8-BE0A-E6B2EDF345EB}" type="slidenum">
              <a:rPr lang="en-US" smtClean="0"/>
              <a:pPr/>
              <a:t>29</a:t>
            </a:fld>
            <a:endParaRPr lang="en-US"/>
          </a:p>
        </p:txBody>
      </p:sp>
      <p:sp>
        <p:nvSpPr>
          <p:cNvPr id="10" name="Rectangle 9">
            <a:extLst>
              <a:ext uri="{FF2B5EF4-FFF2-40B4-BE49-F238E27FC236}">
                <a16:creationId xmlns:a16="http://schemas.microsoft.com/office/drawing/2014/main" id="{30AFBE7A-2CC7-F043-8138-ABB10609848E}"/>
              </a:ext>
            </a:extLst>
          </p:cNvPr>
          <p:cNvSpPr/>
          <p:nvPr/>
        </p:nvSpPr>
        <p:spPr>
          <a:xfrm>
            <a:off x="4460431" y="2421709"/>
            <a:ext cx="223138" cy="300082"/>
          </a:xfrm>
          <a:prstGeom prst="rect">
            <a:avLst/>
          </a:prstGeom>
        </p:spPr>
        <p:txBody>
          <a:bodyPr wrap="none">
            <a:spAutoFit/>
          </a:bodyPr>
          <a:lstStyle/>
          <a:p>
            <a:r>
              <a:rPr lang="en-PL">
                <a:solidFill>
                  <a:srgbClr val="000000"/>
                </a:solidFill>
              </a:rPr>
              <a:t> </a:t>
            </a:r>
            <a:endParaRPr lang="en-PL"/>
          </a:p>
        </p:txBody>
      </p:sp>
    </p:spTree>
    <p:extLst>
      <p:ext uri="{BB962C8B-B14F-4D97-AF65-F5344CB8AC3E}">
        <p14:creationId xmlns:p14="http://schemas.microsoft.com/office/powerpoint/2010/main" val="231070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360364" y="228600"/>
            <a:ext cx="8426449" cy="3017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Course plan</a:t>
            </a:r>
            <a:endParaRPr/>
          </a:p>
        </p:txBody>
      </p:sp>
      <p:sp>
        <p:nvSpPr>
          <p:cNvPr id="183" name="Google Shape;183;p3"/>
          <p:cNvSpPr txBox="1">
            <a:spLocks noGrp="1"/>
          </p:cNvSpPr>
          <p:nvPr>
            <p:ph type="body" idx="1"/>
          </p:nvPr>
        </p:nvSpPr>
        <p:spPr>
          <a:xfrm>
            <a:off x="357189" y="1079500"/>
            <a:ext cx="3986212" cy="339725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400"/>
              <a:buNone/>
            </a:pPr>
            <a:r>
              <a:rPr lang="en-US" sz="1400">
                <a:latin typeface="Calibri"/>
                <a:ea typeface="Calibri"/>
                <a:cs typeface="Calibri"/>
                <a:sym typeface="Calibri"/>
              </a:rPr>
              <a:t>    In this course we going to cover most important topic for Golang developer. We start from </a:t>
            </a:r>
            <a:r>
              <a:rPr lang="en-US" sz="1400">
                <a:solidFill>
                  <a:srgbClr val="AEBC28"/>
                </a:solidFill>
                <a:latin typeface="Calibri"/>
                <a:ea typeface="Calibri"/>
                <a:cs typeface="Calibri"/>
                <a:sym typeface="Calibri"/>
              </a:rPr>
              <a:t>Golang basics</a:t>
            </a:r>
            <a:r>
              <a:rPr lang="en-US" sz="1400">
                <a:latin typeface="Calibri"/>
                <a:ea typeface="Calibri"/>
                <a:cs typeface="Calibri"/>
                <a:sym typeface="Calibri"/>
              </a:rPr>
              <a:t>, after that cover such important topics as </a:t>
            </a:r>
            <a:r>
              <a:rPr lang="en-US" sz="1400">
                <a:solidFill>
                  <a:srgbClr val="2297A9"/>
                </a:solidFill>
                <a:latin typeface="Calibri"/>
                <a:ea typeface="Calibri"/>
                <a:cs typeface="Calibri"/>
                <a:sym typeface="Calibri"/>
              </a:rPr>
              <a:t>Web programming</a:t>
            </a:r>
            <a:r>
              <a:rPr lang="en-US" sz="1400">
                <a:latin typeface="Calibri"/>
                <a:ea typeface="Calibri"/>
                <a:cs typeface="Calibri"/>
                <a:sym typeface="Calibri"/>
              </a:rPr>
              <a:t>, </a:t>
            </a:r>
            <a:r>
              <a:rPr lang="en-US" sz="1400">
                <a:solidFill>
                  <a:srgbClr val="00679B"/>
                </a:solidFill>
                <a:latin typeface="Calibri"/>
                <a:ea typeface="Calibri"/>
                <a:cs typeface="Calibri"/>
                <a:sym typeface="Calibri"/>
              </a:rPr>
              <a:t>REST</a:t>
            </a:r>
            <a:r>
              <a:rPr lang="en-US" sz="1400">
                <a:latin typeface="Calibri"/>
                <a:ea typeface="Calibri"/>
                <a:cs typeface="Calibri"/>
                <a:sym typeface="Calibri"/>
              </a:rPr>
              <a:t>, </a:t>
            </a:r>
            <a:r>
              <a:rPr lang="en-US" sz="1400">
                <a:solidFill>
                  <a:srgbClr val="37B3C2"/>
                </a:solidFill>
                <a:latin typeface="Calibri"/>
                <a:ea typeface="Calibri"/>
                <a:cs typeface="Calibri"/>
                <a:sym typeface="Calibri"/>
              </a:rPr>
              <a:t>gRPC</a:t>
            </a:r>
            <a:r>
              <a:rPr lang="en-US" sz="1400">
                <a:latin typeface="Calibri"/>
                <a:ea typeface="Calibri"/>
                <a:cs typeface="Calibri"/>
                <a:sym typeface="Calibri"/>
              </a:rPr>
              <a:t>, and finalize it with explicit </a:t>
            </a:r>
            <a:r>
              <a:rPr lang="en-US" sz="1400">
                <a:solidFill>
                  <a:srgbClr val="AA3D28"/>
                </a:solidFill>
                <a:latin typeface="Calibri"/>
                <a:ea typeface="Calibri"/>
                <a:cs typeface="Calibri"/>
                <a:sym typeface="Calibri"/>
              </a:rPr>
              <a:t>concurrent programming </a:t>
            </a:r>
            <a:r>
              <a:rPr lang="en-US" sz="1400">
                <a:latin typeface="Calibri"/>
                <a:ea typeface="Calibri"/>
                <a:cs typeface="Calibri"/>
                <a:sym typeface="Calibri"/>
              </a:rPr>
              <a:t>with Golang. As well we will touch such important topics as a </a:t>
            </a:r>
            <a:r>
              <a:rPr lang="en-US" sz="1400">
                <a:solidFill>
                  <a:srgbClr val="257781"/>
                </a:solidFill>
                <a:latin typeface="Calibri"/>
                <a:ea typeface="Calibri"/>
                <a:cs typeface="Calibri"/>
                <a:sym typeface="Calibri"/>
              </a:rPr>
              <a:t>databases</a:t>
            </a:r>
            <a:r>
              <a:rPr lang="en-US" sz="1400">
                <a:latin typeface="Calibri"/>
                <a:ea typeface="Calibri"/>
                <a:cs typeface="Calibri"/>
                <a:sym typeface="Calibri"/>
              </a:rPr>
              <a:t>, </a:t>
            </a:r>
            <a:r>
              <a:rPr lang="en-US" sz="1400">
                <a:solidFill>
                  <a:srgbClr val="004567"/>
                </a:solidFill>
                <a:latin typeface="Calibri"/>
                <a:ea typeface="Calibri"/>
                <a:cs typeface="Calibri"/>
                <a:sym typeface="Calibri"/>
              </a:rPr>
              <a:t>Linux</a:t>
            </a:r>
            <a:r>
              <a:rPr lang="en-US" sz="1400">
                <a:latin typeface="Calibri"/>
                <a:ea typeface="Calibri"/>
                <a:cs typeface="Calibri"/>
                <a:sym typeface="Calibri"/>
              </a:rPr>
              <a:t> and </a:t>
            </a:r>
            <a:r>
              <a:rPr lang="en-US" sz="1400">
                <a:solidFill>
                  <a:srgbClr val="747D1A"/>
                </a:solidFill>
                <a:latin typeface="Calibri"/>
                <a:ea typeface="Calibri"/>
                <a:cs typeface="Calibri"/>
                <a:sym typeface="Calibri"/>
              </a:rPr>
              <a:t>Docker</a:t>
            </a:r>
            <a:r>
              <a:rPr lang="en-US" sz="1400">
                <a:latin typeface="Calibri"/>
                <a:ea typeface="Calibri"/>
                <a:cs typeface="Calibri"/>
                <a:sym typeface="Calibri"/>
              </a:rPr>
              <a:t>.</a:t>
            </a:r>
            <a:endParaRPr/>
          </a:p>
        </p:txBody>
      </p:sp>
      <p:sp>
        <p:nvSpPr>
          <p:cNvPr id="184" name="Google Shape;184;p3"/>
          <p:cNvSpPr txBox="1">
            <a:spLocks noGrp="1"/>
          </p:cNvSpPr>
          <p:nvPr>
            <p:ph type="body" idx="2"/>
          </p:nvPr>
        </p:nvSpPr>
        <p:spPr>
          <a:xfrm>
            <a:off x="4800600" y="1079500"/>
            <a:ext cx="3986213" cy="3397250"/>
          </a:xfrm>
          <a:prstGeom prst="rect">
            <a:avLst/>
          </a:prstGeom>
          <a:noFill/>
          <a:ln>
            <a:noFill/>
          </a:ln>
        </p:spPr>
        <p:txBody>
          <a:bodyPr spcFirstLastPara="1" wrap="square" lIns="0" tIns="0" rIns="0" bIns="0" anchor="t" anchorCtr="0">
            <a:noAutofit/>
          </a:bodyPr>
          <a:lstStyle/>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Course introduction</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Golang basics</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Slices, Arrays, Maps</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Structures, Methods, Interfaces, dependency management  </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Testing, Debugging in Golang</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Git essentials </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Networking in Golang </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Networking practical lesson</a:t>
            </a:r>
            <a:endParaRPr i="1" u="sng">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Docker practical lesson </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PostgreSQL practical lesson</a:t>
            </a:r>
            <a:r>
              <a:rPr lang="en-US" b="1">
                <a:solidFill>
                  <a:srgbClr val="000000"/>
                </a:solidFill>
                <a:latin typeface="Arial"/>
                <a:ea typeface="Arial"/>
                <a:cs typeface="Arial"/>
                <a:sym typeface="Arial"/>
              </a:rPr>
              <a:t> </a:t>
            </a:r>
            <a:endParaRPr i="1" u="sng">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MongoDB practical lesson</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Concurrency in Golang</a:t>
            </a:r>
            <a:endParaRPr b="1">
              <a:solidFill>
                <a:srgbClr val="000000"/>
              </a:solidFill>
              <a:latin typeface="Arial"/>
              <a:ea typeface="Arial"/>
              <a:cs typeface="Arial"/>
              <a:sym typeface="Arial"/>
            </a:endParaRPr>
          </a:p>
          <a:p>
            <a:pPr marL="171450" lvl="0" indent="-171450" algn="l" rtl="0">
              <a:lnSpc>
                <a:spcPct val="115000"/>
              </a:lnSpc>
              <a:spcBef>
                <a:spcPts val="0"/>
              </a:spcBef>
              <a:spcAft>
                <a:spcPts val="0"/>
              </a:spcAft>
              <a:buSzPts val="1100"/>
              <a:buFont typeface="Calibri"/>
              <a:buAutoNum type="arabicPeriod"/>
            </a:pPr>
            <a:r>
              <a:rPr lang="en-US">
                <a:solidFill>
                  <a:srgbClr val="000000"/>
                </a:solidFill>
                <a:latin typeface="Arial"/>
                <a:ea typeface="Arial"/>
                <a:cs typeface="Arial"/>
                <a:sym typeface="Arial"/>
              </a:rPr>
              <a:t>Concurrency in Golang practical lesson</a:t>
            </a:r>
            <a:endParaRPr/>
          </a:p>
        </p:txBody>
      </p:sp>
      <p:sp>
        <p:nvSpPr>
          <p:cNvPr id="185" name="Google Shape;185;p3"/>
          <p:cNvSpPr txBox="1">
            <a:spLocks noGrp="1"/>
          </p:cNvSpPr>
          <p:nvPr>
            <p:ph type="sldNum" idx="12"/>
          </p:nvPr>
        </p:nvSpPr>
        <p:spPr>
          <a:xfrm>
            <a:off x="7413441" y="4826639"/>
            <a:ext cx="1373372" cy="316862"/>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47640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6414-82AF-4F66-AA2E-D4689C762618}"/>
              </a:ext>
            </a:extLst>
          </p:cNvPr>
          <p:cNvSpPr>
            <a:spLocks noGrp="1"/>
          </p:cNvSpPr>
          <p:nvPr>
            <p:ph type="title"/>
          </p:nvPr>
        </p:nvSpPr>
        <p:spPr/>
        <p:txBody>
          <a:bodyPr/>
          <a:lstStyle/>
          <a:p>
            <a:r>
              <a:rPr lang="en-US">
                <a:cs typeface="Calibri Light"/>
              </a:rPr>
              <a:t>Homework step-by-step</a:t>
            </a:r>
            <a:endParaRPr lang="en-US"/>
          </a:p>
        </p:txBody>
      </p:sp>
      <p:sp>
        <p:nvSpPr>
          <p:cNvPr id="3" name="Content Placeholder 2">
            <a:extLst>
              <a:ext uri="{FF2B5EF4-FFF2-40B4-BE49-F238E27FC236}">
                <a16:creationId xmlns:a16="http://schemas.microsoft.com/office/drawing/2014/main" id="{66CDC794-0C5A-4995-A20A-7540BEBBCA1E}"/>
              </a:ext>
            </a:extLst>
          </p:cNvPr>
          <p:cNvSpPr>
            <a:spLocks noGrp="1"/>
          </p:cNvSpPr>
          <p:nvPr>
            <p:ph sz="quarter" idx="10"/>
          </p:nvPr>
        </p:nvSpPr>
        <p:spPr/>
        <p:txBody>
          <a:bodyPr vert="horz" lIns="0" tIns="0" rIns="0" bIns="0" rtlCol="0" anchor="t">
            <a:noAutofit/>
          </a:bodyPr>
          <a:lstStyle/>
          <a:p>
            <a:pPr marL="228600" indent="-228600">
              <a:buAutoNum type="arabicPeriod"/>
            </a:pPr>
            <a:r>
              <a:rPr lang="en-US">
                <a:cs typeface="Calibri Light"/>
              </a:rPr>
              <a:t>go mod init </a:t>
            </a:r>
            <a:r>
              <a:rPr lang="en-US">
                <a:ea typeface="+mj-lt"/>
                <a:cs typeface="+mj-lt"/>
              </a:rPr>
              <a:t>github.com/myuser/myrepo</a:t>
            </a:r>
            <a:endParaRPr lang="en-US"/>
          </a:p>
          <a:p>
            <a:pPr marL="228600" indent="-228600">
              <a:buAutoNum type="arabicPeriod"/>
            </a:pPr>
            <a:r>
              <a:rPr lang="en-US">
                <a:cs typeface="Calibri Light"/>
              </a:rPr>
              <a:t>Create </a:t>
            </a:r>
            <a:r>
              <a:rPr lang="en-US" err="1">
                <a:cs typeface="Calibri Light"/>
              </a:rPr>
              <a:t>main.go</a:t>
            </a:r>
            <a:r>
              <a:rPr lang="en-US">
                <a:cs typeface="Calibri Light"/>
              </a:rPr>
              <a:t> file with blocks:</a:t>
            </a:r>
          </a:p>
          <a:p>
            <a:pPr marL="685800" lvl="1" indent="-228600">
              <a:buAutoNum type="arabicPeriod"/>
            </a:pPr>
            <a:r>
              <a:rPr lang="en-US">
                <a:cs typeface="Calibri Light"/>
              </a:rPr>
              <a:t>import </a:t>
            </a:r>
            <a:r>
              <a:rPr lang="en-GB">
                <a:ea typeface="+mn-lt"/>
                <a:cs typeface="+mn-lt"/>
              </a:rPr>
              <a:t>"github.com/</a:t>
            </a:r>
            <a:r>
              <a:rPr lang="en-GB" err="1">
                <a:ea typeface="+mn-lt"/>
                <a:cs typeface="+mn-lt"/>
              </a:rPr>
              <a:t>kyokomi</a:t>
            </a:r>
            <a:r>
              <a:rPr lang="en-GB">
                <a:ea typeface="+mn-lt"/>
                <a:cs typeface="+mn-lt"/>
              </a:rPr>
              <a:t>/emoji"</a:t>
            </a:r>
            <a:endParaRPr lang="en-US">
              <a:ea typeface="+mn-lt"/>
              <a:cs typeface="Calibri Light"/>
            </a:endParaRPr>
          </a:p>
          <a:p>
            <a:pPr marL="685800" lvl="1" indent="-228600">
              <a:buAutoNum type="arabicPeriod"/>
            </a:pPr>
            <a:r>
              <a:rPr lang="en-GB">
                <a:cs typeface="Calibri"/>
              </a:rPr>
              <a:t>`</a:t>
            </a:r>
            <a:r>
              <a:rPr lang="en-GB" err="1">
                <a:cs typeface="Calibri"/>
              </a:rPr>
              <a:t>func</a:t>
            </a:r>
            <a:r>
              <a:rPr lang="en-GB">
                <a:cs typeface="Calibri"/>
              </a:rPr>
              <a:t> main`</a:t>
            </a:r>
          </a:p>
          <a:p>
            <a:pPr marL="228600" indent="-228600">
              <a:buAutoNum type="arabicPeriod"/>
            </a:pPr>
            <a:r>
              <a:rPr lang="en-GB">
                <a:cs typeface="Calibri"/>
              </a:rPr>
              <a:t>Add </a:t>
            </a:r>
            <a:r>
              <a:rPr lang="en-GB" err="1">
                <a:cs typeface="Calibri"/>
              </a:rPr>
              <a:t>fmt.Println</a:t>
            </a:r>
            <a:r>
              <a:rPr lang="en-GB">
                <a:cs typeface="Calibri"/>
              </a:rPr>
              <a:t>("Hello, world, :face:")</a:t>
            </a:r>
          </a:p>
          <a:p>
            <a:pPr marL="228600" indent="-228600">
              <a:buAutoNum type="arabicPeriod"/>
            </a:pPr>
            <a:r>
              <a:rPr lang="en-GB">
                <a:cs typeface="Calibri"/>
              </a:rPr>
              <a:t>go run </a:t>
            </a:r>
            <a:r>
              <a:rPr lang="en-GB" err="1">
                <a:cs typeface="Calibri"/>
              </a:rPr>
              <a:t>main.go</a:t>
            </a:r>
            <a:endParaRPr lang="en-GB">
              <a:cs typeface="Calibri"/>
            </a:endParaRPr>
          </a:p>
        </p:txBody>
      </p:sp>
      <p:sp>
        <p:nvSpPr>
          <p:cNvPr id="4" name="Slide Number Placeholder 3">
            <a:extLst>
              <a:ext uri="{FF2B5EF4-FFF2-40B4-BE49-F238E27FC236}">
                <a16:creationId xmlns:a16="http://schemas.microsoft.com/office/drawing/2014/main" id="{6419D4C5-28FE-4BB7-BE5B-AF907906E2DE}"/>
              </a:ext>
            </a:extLst>
          </p:cNvPr>
          <p:cNvSpPr>
            <a:spLocks noGrp="1"/>
          </p:cNvSpPr>
          <p:nvPr>
            <p:ph type="sldNum" sz="quarter" idx="4"/>
          </p:nvPr>
        </p:nvSpPr>
        <p:spPr/>
        <p:txBody>
          <a:bodyPr/>
          <a:lstStyle/>
          <a:p>
            <a:fld id="{3A707DD9-E92B-45E8-BE0A-E6B2EDF345EB}" type="slidenum">
              <a:rPr lang="en-US" smtClean="0"/>
              <a:pPr/>
              <a:t>30</a:t>
            </a:fld>
            <a:endParaRPr lang="en-US"/>
          </a:p>
        </p:txBody>
      </p:sp>
    </p:spTree>
    <p:extLst>
      <p:ext uri="{BB962C8B-B14F-4D97-AF65-F5344CB8AC3E}">
        <p14:creationId xmlns:p14="http://schemas.microsoft.com/office/powerpoint/2010/main" val="1042407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1">
                <a:latin typeface="COURIER BOLD OBLIQUE" pitchFamily="2" charset="0"/>
              </a:rPr>
              <a:t>Q&amp;A</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31</a:t>
            </a:fld>
            <a:endParaRPr lang="en-US"/>
          </a:p>
        </p:txBody>
      </p:sp>
    </p:spTree>
    <p:extLst>
      <p:ext uri="{BB962C8B-B14F-4D97-AF65-F5344CB8AC3E}">
        <p14:creationId xmlns:p14="http://schemas.microsoft.com/office/powerpoint/2010/main" val="1440452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i="1">
                <a:latin typeface="COURIER BOLD OBLIQUE" pitchFamily="2" charset="0"/>
              </a:rPr>
              <a:t>This is the end! Thank you</a:t>
            </a:r>
            <a:endParaRPr lang="en-US" i="1">
              <a:latin typeface="COURIER BOLD OBLIQUE" pitchFamily="2" charset="0"/>
            </a:endParaRPr>
          </a:p>
        </p:txBody>
      </p:sp>
    </p:spTree>
    <p:extLst>
      <p:ext uri="{BB962C8B-B14F-4D97-AF65-F5344CB8AC3E}">
        <p14:creationId xmlns:p14="http://schemas.microsoft.com/office/powerpoint/2010/main" val="377332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
          <p:cNvSpPr txBox="1">
            <a:spLocks noGrp="1"/>
          </p:cNvSpPr>
          <p:nvPr>
            <p:ph type="title"/>
          </p:nvPr>
        </p:nvSpPr>
        <p:spPr>
          <a:xfrm>
            <a:off x="360364" y="228600"/>
            <a:ext cx="8426449" cy="301752"/>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2000"/>
              <a:buFont typeface="Calibri"/>
              <a:buNone/>
            </a:pPr>
            <a:r>
              <a:rPr lang="en-US"/>
              <a:t>Course plan</a:t>
            </a:r>
            <a:endParaRPr/>
          </a:p>
        </p:txBody>
      </p:sp>
      <p:sp>
        <p:nvSpPr>
          <p:cNvPr id="191" name="Google Shape;191;p4"/>
          <p:cNvSpPr txBox="1">
            <a:spLocks noGrp="1"/>
          </p:cNvSpPr>
          <p:nvPr>
            <p:ph type="body" idx="1"/>
          </p:nvPr>
        </p:nvSpPr>
        <p:spPr>
          <a:xfrm>
            <a:off x="357189" y="1079500"/>
            <a:ext cx="3986211" cy="33972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600"/>
              <a:buNone/>
            </a:pPr>
            <a:r>
              <a:rPr lang="en-US" sz="1600">
                <a:latin typeface="Calibri"/>
                <a:ea typeface="Calibri"/>
                <a:cs typeface="Calibri"/>
                <a:sym typeface="Calibri"/>
              </a:rPr>
              <a:t>  What we want from students: </a:t>
            </a:r>
            <a:endParaRPr/>
          </a:p>
          <a:p>
            <a:pPr marL="628650" lvl="1" indent="-171450" algn="l" rtl="0">
              <a:lnSpc>
                <a:spcPct val="90000"/>
              </a:lnSpc>
              <a:spcBef>
                <a:spcPts val="800"/>
              </a:spcBef>
              <a:spcAft>
                <a:spcPts val="0"/>
              </a:spcAft>
              <a:buClr>
                <a:schemeClr val="dk1"/>
              </a:buClr>
              <a:buSzPts val="1600"/>
              <a:buChar char="•"/>
            </a:pPr>
            <a:r>
              <a:rPr lang="en-US" sz="1600">
                <a:latin typeface="Calibri"/>
                <a:ea typeface="Calibri"/>
                <a:cs typeface="Calibri"/>
                <a:sym typeface="Calibri"/>
              </a:rPr>
              <a:t>Solve all programming assignments</a:t>
            </a:r>
            <a:endParaRPr/>
          </a:p>
          <a:p>
            <a:pPr marL="628650" lvl="1" indent="-171450" algn="l" rtl="0">
              <a:lnSpc>
                <a:spcPct val="90000"/>
              </a:lnSpc>
              <a:spcBef>
                <a:spcPts val="500"/>
              </a:spcBef>
              <a:spcAft>
                <a:spcPts val="0"/>
              </a:spcAft>
              <a:buClr>
                <a:schemeClr val="dk1"/>
              </a:buClr>
              <a:buSzPts val="1600"/>
              <a:buChar char="•"/>
            </a:pPr>
            <a:r>
              <a:rPr lang="en-US" sz="1600">
                <a:latin typeface="Calibri"/>
                <a:ea typeface="Calibri"/>
                <a:cs typeface="Calibri"/>
                <a:sym typeface="Calibri"/>
              </a:rPr>
              <a:t>Solve tests for average 70 % </a:t>
            </a:r>
            <a:endParaRPr/>
          </a:p>
          <a:p>
            <a:pPr marL="457200" lvl="1" indent="0" algn="l" rtl="0">
              <a:lnSpc>
                <a:spcPct val="90000"/>
              </a:lnSpc>
              <a:spcBef>
                <a:spcPts val="500"/>
              </a:spcBef>
              <a:spcAft>
                <a:spcPts val="0"/>
              </a:spcAft>
              <a:buClr>
                <a:schemeClr val="dk1"/>
              </a:buClr>
              <a:buSzPts val="1600"/>
              <a:buNone/>
            </a:pPr>
            <a:endParaRPr sz="1600">
              <a:latin typeface="Calibri"/>
              <a:ea typeface="Calibri"/>
              <a:cs typeface="Calibri"/>
              <a:sym typeface="Calibri"/>
            </a:endParaRPr>
          </a:p>
          <a:p>
            <a:pPr marL="0" lvl="0" indent="0" algn="l" rtl="0">
              <a:lnSpc>
                <a:spcPct val="100000"/>
              </a:lnSpc>
              <a:spcBef>
                <a:spcPts val="264"/>
              </a:spcBef>
              <a:spcAft>
                <a:spcPts val="0"/>
              </a:spcAft>
              <a:buClr>
                <a:schemeClr val="dk1"/>
              </a:buClr>
              <a:buSzPts val="1600"/>
              <a:buNone/>
            </a:pPr>
            <a:r>
              <a:rPr lang="en-US" sz="1600">
                <a:latin typeface="Calibri"/>
                <a:ea typeface="Calibri"/>
                <a:cs typeface="Calibri"/>
                <a:sym typeface="Calibri"/>
              </a:rPr>
              <a:t>  Nice to have:</a:t>
            </a:r>
            <a:endParaRPr/>
          </a:p>
          <a:p>
            <a:pPr marL="628650" lvl="1" indent="-171450" algn="l" rtl="0">
              <a:lnSpc>
                <a:spcPct val="90000"/>
              </a:lnSpc>
              <a:spcBef>
                <a:spcPts val="800"/>
              </a:spcBef>
              <a:spcAft>
                <a:spcPts val="0"/>
              </a:spcAft>
              <a:buClr>
                <a:schemeClr val="dk1"/>
              </a:buClr>
              <a:buSzPts val="1600"/>
              <a:buChar char="•"/>
            </a:pPr>
            <a:r>
              <a:rPr lang="en-US" sz="1600">
                <a:latin typeface="Calibri"/>
                <a:ea typeface="Calibri"/>
                <a:cs typeface="Calibri"/>
                <a:sym typeface="Calibri"/>
              </a:rPr>
              <a:t>Solve final Home task (Web application)</a:t>
            </a:r>
            <a:endParaRPr/>
          </a:p>
          <a:p>
            <a:pPr marL="628650" lvl="1" indent="-171450" algn="l" rtl="0">
              <a:lnSpc>
                <a:spcPct val="90000"/>
              </a:lnSpc>
              <a:spcBef>
                <a:spcPts val="500"/>
              </a:spcBef>
              <a:spcAft>
                <a:spcPts val="0"/>
              </a:spcAft>
              <a:buClr>
                <a:schemeClr val="dk1"/>
              </a:buClr>
              <a:buSzPts val="1600"/>
              <a:buChar char="•"/>
            </a:pPr>
            <a:r>
              <a:rPr lang="en-US" sz="1600">
                <a:latin typeface="Calibri"/>
                <a:ea typeface="Calibri"/>
                <a:cs typeface="Calibri"/>
                <a:sym typeface="Calibri"/>
              </a:rPr>
              <a:t>Be proactive and ask us questions ☺</a:t>
            </a:r>
            <a:endParaRPr sz="1600">
              <a:latin typeface="Calibri"/>
              <a:ea typeface="Calibri"/>
              <a:cs typeface="Calibri"/>
              <a:sym typeface="Calibri"/>
            </a:endParaRPr>
          </a:p>
        </p:txBody>
      </p:sp>
      <p:pic>
        <p:nvPicPr>
          <p:cNvPr id="192" name="Google Shape;192;p4"/>
          <p:cNvPicPr preferRelativeResize="0">
            <a:picLocks noGrp="1"/>
          </p:cNvPicPr>
          <p:nvPr>
            <p:ph type="pic" idx="2"/>
          </p:nvPr>
        </p:nvPicPr>
        <p:blipFill rotWithShape="1">
          <a:blip r:embed="rId3">
            <a:alphaModFix/>
          </a:blip>
          <a:srcRect l="7677" r="7677"/>
          <a:stretch/>
        </p:blipFill>
        <p:spPr>
          <a:xfrm>
            <a:off x="5436000" y="1"/>
            <a:ext cx="3708000" cy="4790597"/>
          </a:xfrm>
          <a:prstGeom prst="rect">
            <a:avLst/>
          </a:prstGeom>
          <a:noFill/>
          <a:ln>
            <a:noFill/>
          </a:ln>
        </p:spPr>
      </p:pic>
      <p:sp>
        <p:nvSpPr>
          <p:cNvPr id="193" name="Google Shape;193;p4"/>
          <p:cNvSpPr txBox="1">
            <a:spLocks noGrp="1"/>
          </p:cNvSpPr>
          <p:nvPr>
            <p:ph type="sldNum" idx="12"/>
          </p:nvPr>
        </p:nvSpPr>
        <p:spPr>
          <a:xfrm>
            <a:off x="7413441" y="4826639"/>
            <a:ext cx="1373372" cy="316862"/>
          </a:xfrm>
          <a:prstGeom prst="rect">
            <a:avLst/>
          </a:prstGeom>
          <a:noFill/>
          <a:ln>
            <a:noFill/>
          </a:ln>
        </p:spPr>
        <p:txBody>
          <a:bodyPr spcFirstLastPara="1" wrap="square" lIns="91425" tIns="45700" rIns="0" bIns="82275"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174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9387" y="1412416"/>
            <a:ext cx="4634414" cy="1421928"/>
          </a:xfrm>
        </p:spPr>
        <p:txBody>
          <a:bodyPr/>
          <a:lstStyle/>
          <a:p>
            <a:r>
              <a:rPr lang="en-GB" sz="4000" i="1">
                <a:latin typeface="Courier Oblique" pitchFamily="2" charset="0"/>
              </a:rPr>
              <a:t>A few things about Golang</a:t>
            </a:r>
            <a:endParaRPr lang="en-US" sz="4000" i="1">
              <a:latin typeface="Courier Oblique" pitchFamily="2" charset="0"/>
            </a:endParaRPr>
          </a:p>
        </p:txBody>
      </p:sp>
      <p:sp>
        <p:nvSpPr>
          <p:cNvPr id="8" name="Picture Placeholder 7"/>
          <p:cNvSpPr>
            <a:spLocks noGrp="1"/>
          </p:cNvSpPr>
          <p:nvPr>
            <p:ph type="pic" sz="quarter" idx="12"/>
          </p:nvPr>
        </p:nvSpPr>
        <p:spPr/>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2593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Courier" pitchFamily="2" charset="0"/>
              </a:rPr>
              <a:t>A few things about Golang (Go)</a:t>
            </a:r>
            <a:endParaRPr lang="en-US">
              <a:latin typeface="Courier" pitchFamily="2" charset="0"/>
            </a:endParaRPr>
          </a:p>
        </p:txBody>
      </p:sp>
      <p:sp>
        <p:nvSpPr>
          <p:cNvPr id="3" name="Content Placeholder 2"/>
          <p:cNvSpPr>
            <a:spLocks noGrp="1"/>
          </p:cNvSpPr>
          <p:nvPr>
            <p:ph sz="quarter" idx="10"/>
          </p:nvPr>
        </p:nvSpPr>
        <p:spPr/>
        <p:txBody>
          <a:bodyPr/>
          <a:lstStyle/>
          <a:p>
            <a:pPr fontAlgn="base">
              <a:lnSpc>
                <a:spcPts val="1700"/>
              </a:lnSpc>
            </a:pPr>
            <a:r>
              <a:rPr lang="en-GB" i="1">
                <a:latin typeface="Courier Oblique" pitchFamily="2" charset="0"/>
              </a:rPr>
              <a:t>Go is a static-typed compiled language with garbage collector and simple concurrency model</a:t>
            </a:r>
          </a:p>
          <a:p>
            <a:pPr fontAlgn="base">
              <a:lnSpc>
                <a:spcPts val="1700"/>
              </a:lnSpc>
            </a:pPr>
            <a:r>
              <a:rPr lang="en-GB" i="1">
                <a:latin typeface="Courier Oblique" pitchFamily="2" charset="0"/>
              </a:rPr>
              <a:t>Go is open-source language, you can use it for commercial projects with no fee </a:t>
            </a:r>
          </a:p>
          <a:p>
            <a:pPr fontAlgn="base">
              <a:lnSpc>
                <a:spcPts val="1700"/>
              </a:lnSpc>
            </a:pPr>
            <a:r>
              <a:rPr lang="en-GB" i="1">
                <a:latin typeface="Courier Oblique" pitchFamily="2" charset="0"/>
              </a:rPr>
              <a:t>A lot of companies starting adopt Golang, market experiencing huge demand for Golang experts</a:t>
            </a:r>
          </a:p>
          <a:p>
            <a:pPr fontAlgn="base">
              <a:lnSpc>
                <a:spcPts val="1700"/>
              </a:lnSpc>
            </a:pPr>
            <a:r>
              <a:rPr lang="en-GB" i="1">
                <a:latin typeface="Courier Oblique" pitchFamily="2" charset="0"/>
              </a:rPr>
              <a:t>Golang is young language and there is no legacy yet</a:t>
            </a:r>
          </a:p>
          <a:p>
            <a:pPr fontAlgn="base">
              <a:lnSpc>
                <a:spcPts val="1700"/>
              </a:lnSpc>
            </a:pPr>
            <a:r>
              <a:rPr lang="en-GB" i="1">
                <a:latin typeface="Courier Oblique" pitchFamily="2" charset="0"/>
              </a:rPr>
              <a:t>Golang was developed keeping in mind best practices from books such as (Clean code, Clean architecture and The practice of programming)</a:t>
            </a:r>
          </a:p>
          <a:p>
            <a:pPr fontAlgn="base">
              <a:lnSpc>
                <a:spcPts val="1700"/>
              </a:lnSpc>
            </a:pPr>
            <a:r>
              <a:rPr lang="en-GB" i="1">
                <a:latin typeface="Courier Oblique" pitchFamily="2" charset="0"/>
              </a:rPr>
              <a:t>Golang is explicit language and follow rule that there is one way to do something good</a:t>
            </a:r>
          </a:p>
          <a:p>
            <a:pPr marL="0" indent="0">
              <a:buNone/>
            </a:pPr>
            <a:endParaRPr lang="en-US" i="1">
              <a:latin typeface="Courier Oblique" pitchFamily="2" charset="0"/>
            </a:endParaRPr>
          </a:p>
        </p:txBody>
      </p:sp>
    </p:spTree>
    <p:extLst>
      <p:ext uri="{BB962C8B-B14F-4D97-AF65-F5344CB8AC3E}">
        <p14:creationId xmlns:p14="http://schemas.microsoft.com/office/powerpoint/2010/main" val="371149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atin typeface="Courier" pitchFamily="2" charset="0"/>
              </a:rPr>
              <a:t>Who developed Golang</a:t>
            </a:r>
          </a:p>
        </p:txBody>
      </p:sp>
      <p:sp>
        <p:nvSpPr>
          <p:cNvPr id="8" name="Content Placeholder 7"/>
          <p:cNvSpPr>
            <a:spLocks noGrp="1"/>
          </p:cNvSpPr>
          <p:nvPr>
            <p:ph sz="quarter" idx="10"/>
          </p:nvPr>
        </p:nvSpPr>
        <p:spPr/>
        <p:txBody>
          <a:bodyPr/>
          <a:lstStyle/>
          <a:p>
            <a:pPr marL="0" indent="0">
              <a:buNone/>
            </a:pPr>
            <a:r>
              <a:rPr lang="en-GB" i="1">
                <a:latin typeface="Courier Oblique" pitchFamily="2" charset="0"/>
              </a:rPr>
              <a:t>    Robert </a:t>
            </a:r>
            <a:r>
              <a:rPr lang="en-GB" i="1" err="1">
                <a:latin typeface="Courier Oblique" pitchFamily="2" charset="0"/>
              </a:rPr>
              <a:t>Griesemer</a:t>
            </a:r>
            <a:r>
              <a:rPr lang="en-GB" i="1">
                <a:latin typeface="Courier Oblique" pitchFamily="2" charset="0"/>
              </a:rPr>
              <a:t>, Rob Pike, and Ken Thompson - this guys was involved in development C language, Unix, Unicode, OS Plan9.</a:t>
            </a:r>
          </a:p>
          <a:p>
            <a:pPr marL="0" indent="0">
              <a:buNone/>
            </a:pPr>
            <a:endParaRPr lang="en-GB" i="1">
              <a:latin typeface="Courier Oblique" pitchFamily="2" charset="0"/>
            </a:endParaRPr>
          </a:p>
          <a:p>
            <a:pPr marL="0" indent="0">
              <a:buNone/>
            </a:pPr>
            <a:r>
              <a:rPr lang="en-GB" i="1">
                <a:latin typeface="Courier Oblique" pitchFamily="2" charset="0"/>
              </a:rPr>
              <a:t>    I think at least Rob Pike and Ken Thompson are familiar names, this guys did a lot of things for Software Engineering industry.</a:t>
            </a:r>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pic>
        <p:nvPicPr>
          <p:cNvPr id="1026" name="Picture 2">
            <a:extLst>
              <a:ext uri="{FF2B5EF4-FFF2-40B4-BE49-F238E27FC236}">
                <a16:creationId xmlns:a16="http://schemas.microsoft.com/office/drawing/2014/main" id="{CF1364CD-B2A9-DA4E-BD51-A745F1CBAD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4727" y="1079500"/>
            <a:ext cx="1886726"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ABBD80-468E-F441-973D-BCE7D963D1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3441" y="1304380"/>
            <a:ext cx="1373373" cy="20648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F876333-B059-964D-9A0D-99D9F9F09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1727" y="2806701"/>
            <a:ext cx="1479726" cy="17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00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wrap="none" anchor="ctr">
            <a:noAutofit/>
          </a:bodyPr>
          <a:lstStyle/>
          <a:p>
            <a:pPr>
              <a:lnSpc>
                <a:spcPct val="90000"/>
              </a:lnSpc>
            </a:pPr>
            <a:r>
              <a:rPr lang="en-GB">
                <a:latin typeface="Courier" pitchFamily="2" charset="0"/>
              </a:rPr>
              <a:t>Why people like Go</a:t>
            </a:r>
            <a:endParaRPr lang="en-US">
              <a:latin typeface="Courier" pitchFamily="2" charset="0"/>
            </a:endParaRPr>
          </a:p>
        </p:txBody>
      </p:sp>
      <p:sp>
        <p:nvSpPr>
          <p:cNvPr id="9" name="Content Placeholder 1">
            <a:extLst>
              <a:ext uri="{FF2B5EF4-FFF2-40B4-BE49-F238E27FC236}">
                <a16:creationId xmlns:a16="http://schemas.microsoft.com/office/drawing/2014/main" id="{EAD43A67-5BBF-5D45-82F8-65ADE1C13996}"/>
              </a:ext>
            </a:extLst>
          </p:cNvPr>
          <p:cNvSpPr>
            <a:spLocks noGrp="1"/>
          </p:cNvSpPr>
          <p:nvPr>
            <p:ph sz="quarter" idx="10"/>
          </p:nvPr>
        </p:nvSpPr>
        <p:spPr/>
        <p:txBody>
          <a:bodyPr vert="horz" lIns="0" tIns="0" rIns="0" bIns="0" rtlCol="0" anchor="t">
            <a:noAutofit/>
          </a:bodyPr>
          <a:lstStyle/>
          <a:p>
            <a:pPr fontAlgn="base"/>
            <a:r>
              <a:rPr lang="en-PL" i="1">
                <a:latin typeface="Courier Oblique"/>
              </a:rPr>
              <a:t>Golang is compiled language, there is no intepretator or virtual machine like in Java; Golang compiler support cross-platform compilation, on your computer you can compile code for any supported platform or CPU architecture.</a:t>
            </a:r>
          </a:p>
          <a:p>
            <a:pPr fontAlgn="base"/>
            <a:r>
              <a:rPr lang="en-US" i="1">
                <a:latin typeface="Courier Oblique"/>
              </a:rPr>
              <a:t>Golang is strictly typed and don’t have generics(yet), due to this code generation is used a lot.</a:t>
            </a:r>
          </a:p>
          <a:p>
            <a:pPr fontAlgn="base"/>
            <a:r>
              <a:rPr lang="en-US" i="1">
                <a:latin typeface="Courier Oblique" pitchFamily="2" charset="0"/>
              </a:rPr>
              <a:t>Golang has built-in, production ready HTTP server, you don’t have to setup tomcat, apache or unicorn to run web application.</a:t>
            </a:r>
          </a:p>
          <a:p>
            <a:pPr fontAlgn="base"/>
            <a:r>
              <a:rPr lang="en-US" i="1">
                <a:latin typeface="Courier Oblique" pitchFamily="2" charset="0"/>
              </a:rPr>
              <a:t>Language built with backward compatibility in mind, there is no much changes from version 1.0, instead of developing new and new part of the language, Go lang team improved existing one, you will receive benefits from each new version doing changing nothing in your code.</a:t>
            </a:r>
            <a:endParaRPr lang="en-PL" i="1">
              <a:latin typeface="Courier Oblique" pitchFamily="2" charset="0"/>
            </a:endParaRPr>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wrap="none" anchor="ctr">
            <a:normAutofit/>
          </a:bodyPr>
          <a:lstStyle/>
          <a:p>
            <a:pPr>
              <a:spcAft>
                <a:spcPts val="600"/>
              </a:spcAft>
            </a:pPr>
            <a:fld id="{3A707DD9-E92B-45E8-BE0A-E6B2EDF345EB}" type="slidenum">
              <a:rPr lang="en-US" smtClean="0"/>
              <a:pPr>
                <a:spcAft>
                  <a:spcPts val="600"/>
                </a:spcAft>
              </a:pPr>
              <a:t>8</a:t>
            </a:fld>
            <a:endParaRPr lang="en-US"/>
          </a:p>
        </p:txBody>
      </p:sp>
    </p:spTree>
    <p:extLst>
      <p:ext uri="{BB962C8B-B14F-4D97-AF65-F5344CB8AC3E}">
        <p14:creationId xmlns:p14="http://schemas.microsoft.com/office/powerpoint/2010/main" val="212812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7512" y="1412416"/>
            <a:ext cx="4646288" cy="1421928"/>
          </a:xfrm>
        </p:spPr>
        <p:txBody>
          <a:bodyPr/>
          <a:lstStyle/>
          <a:p>
            <a:r>
              <a:rPr lang="en-GB" sz="4000" i="1">
                <a:latin typeface="Courier Oblique" pitchFamily="2" charset="0"/>
              </a:rPr>
              <a:t>Why to learn Golang</a:t>
            </a:r>
            <a:endParaRPr lang="en-US" sz="4000" i="1">
              <a:latin typeface="Courier Oblique" pitchFamily="2" charset="0"/>
            </a:endParaRPr>
          </a:p>
        </p:txBody>
      </p:sp>
      <p:sp>
        <p:nvSpPr>
          <p:cNvPr id="8" name="Picture Placeholder 7"/>
          <p:cNvSpPr>
            <a:spLocks noGrp="1"/>
          </p:cNvSpPr>
          <p:nvPr>
            <p:ph type="pic" sz="quarter" idx="12"/>
          </p:nvPr>
        </p:nvSpPr>
        <p:spPr/>
      </p:sp>
      <p:sp>
        <p:nvSpPr>
          <p:cNvPr id="9" name="Text Placeholder 8"/>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61535787"/>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B2E6FBFE282A409447059924611BEB" ma:contentTypeVersion="2" ma:contentTypeDescription="Create a new document." ma:contentTypeScope="" ma:versionID="0a1d5fcb8307ed9d35d43d8812ede25e">
  <xsd:schema xmlns:xsd="http://www.w3.org/2001/XMLSchema" xmlns:xs="http://www.w3.org/2001/XMLSchema" xmlns:p="http://schemas.microsoft.com/office/2006/metadata/properties" xmlns:ns2="891e7d9f-1719-4610-94cb-66342598bb72" targetNamespace="http://schemas.microsoft.com/office/2006/metadata/properties" ma:root="true" ma:fieldsID="da078ed10d8e98e242a18bbd79db5467" ns2:_="">
    <xsd:import namespace="891e7d9f-1719-4610-94cb-66342598bb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e7d9f-1719-4610-94cb-66342598bb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A370C6-3FCA-4839-A053-9C439E93CF67}">
  <ds:schemaRefs>
    <ds:schemaRef ds:uri="http://schemas.microsoft.com/sharepoint/v3/contenttype/forms"/>
  </ds:schemaRefs>
</ds:datastoreItem>
</file>

<file path=customXml/itemProps2.xml><?xml version="1.0" encoding="utf-8"?>
<ds:datastoreItem xmlns:ds="http://schemas.openxmlformats.org/officeDocument/2006/customXml" ds:itemID="{FD9D416B-7C84-4039-89E2-D8274C90DDE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AA63594-1F77-443B-BBC7-964B6E4743E3}">
  <ds:schemaRefs>
    <ds:schemaRef ds:uri="891e7d9f-1719-4610-94cb-66342598bb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Application>Microsoft Office PowerPoint</Application>
  <PresentationFormat>On-screen Show (16:9)</PresentationFormat>
  <Slides>32</Slides>
  <Notes>7</Notes>
  <HiddenSlides>0</HiddenSlides>
  <ScaleCrop>false</ScaleCrop>
  <HeadingPairs>
    <vt:vector size="4" baseType="variant">
      <vt:variant>
        <vt:lpstr>Theme</vt:lpstr>
      </vt:variant>
      <vt:variant>
        <vt:i4>5</vt:i4>
      </vt:variant>
      <vt:variant>
        <vt:lpstr>Slide Titles</vt:lpstr>
      </vt:variant>
      <vt:variant>
        <vt:i4>32</vt:i4>
      </vt:variant>
    </vt:vector>
  </HeadingPairs>
  <TitlesOfParts>
    <vt:vector size="37" baseType="lpstr">
      <vt:lpstr>Covers</vt:lpstr>
      <vt:lpstr>General</vt:lpstr>
      <vt:lpstr>Breakers</vt:lpstr>
      <vt:lpstr>1_General</vt:lpstr>
      <vt:lpstr>General</vt:lpstr>
      <vt:lpstr>Golang Course</vt:lpstr>
      <vt:lpstr>How will the process look like?</vt:lpstr>
      <vt:lpstr>Course plan</vt:lpstr>
      <vt:lpstr>Course plan</vt:lpstr>
      <vt:lpstr>A few things about Golang</vt:lpstr>
      <vt:lpstr>A few things about Golang (Go)</vt:lpstr>
      <vt:lpstr>Who developed Golang</vt:lpstr>
      <vt:lpstr>Why people like Go</vt:lpstr>
      <vt:lpstr>Why to learn Golang</vt:lpstr>
      <vt:lpstr>Why to learn Golang ?</vt:lpstr>
      <vt:lpstr>Why to learn Golang ?</vt:lpstr>
      <vt:lpstr>Should I start with Go?</vt:lpstr>
      <vt:lpstr>Development environment</vt:lpstr>
      <vt:lpstr>Development environment</vt:lpstr>
      <vt:lpstr>Development environment – Goland </vt:lpstr>
      <vt:lpstr>Development environment – Vim </vt:lpstr>
      <vt:lpstr>Development environment – VS Code </vt:lpstr>
      <vt:lpstr>Communication</vt:lpstr>
      <vt:lpstr>Golang tools</vt:lpstr>
      <vt:lpstr>Hello World</vt:lpstr>
      <vt:lpstr>Format the code</vt:lpstr>
      <vt:lpstr>Build code</vt:lpstr>
      <vt:lpstr>Development environment – Goland </vt:lpstr>
      <vt:lpstr>Development environment – Vim</vt:lpstr>
      <vt:lpstr>Development environment – VS Code</vt:lpstr>
      <vt:lpstr>Homework</vt:lpstr>
      <vt:lpstr>Send homework to review</vt:lpstr>
      <vt:lpstr>How to start my homework</vt:lpstr>
      <vt:lpstr>Homework how to submit tasks</vt:lpstr>
      <vt:lpstr>Homework step-by-step</vt:lpstr>
      <vt:lpstr>Q&amp;A</vt:lpstr>
      <vt:lpstr>This is the 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revision>3</cp:revision>
  <dcterms:created xsi:type="dcterms:W3CDTF">2018-01-26T19:23:30Z</dcterms:created>
  <dcterms:modified xsi:type="dcterms:W3CDTF">2021-07-05T15:30:17Z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0x010100A4B2E6FBFE282A409447059924611BEB</vt:lpwstr>
  </property>
</Properties>
</file>