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10" r:id="rId1"/>
    <p:sldMasterId id="2147483711" r:id="rId2"/>
  </p:sldMasterIdLst>
  <p:notesMasterIdLst>
    <p:notesMasterId r:id="rId75"/>
  </p:notesMasterIdLst>
  <p:sldIdLst>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 id="310" r:id="rId54"/>
    <p:sldId id="311" r:id="rId55"/>
    <p:sldId id="312" r:id="rId56"/>
    <p:sldId id="313" r:id="rId57"/>
    <p:sldId id="314" r:id="rId58"/>
    <p:sldId id="315" r:id="rId59"/>
    <p:sldId id="316" r:id="rId60"/>
    <p:sldId id="317" r:id="rId61"/>
    <p:sldId id="318" r:id="rId62"/>
    <p:sldId id="319" r:id="rId63"/>
    <p:sldId id="320" r:id="rId64"/>
    <p:sldId id="321" r:id="rId65"/>
    <p:sldId id="322" r:id="rId66"/>
    <p:sldId id="323" r:id="rId67"/>
    <p:sldId id="324" r:id="rId68"/>
    <p:sldId id="325" r:id="rId69"/>
    <p:sldId id="326" r:id="rId70"/>
    <p:sldId id="327" r:id="rId71"/>
    <p:sldId id="328" r:id="rId72"/>
    <p:sldId id="331" r:id="rId73"/>
    <p:sldId id="332" r:id="rId74"/>
  </p:sldIdLst>
  <p:sldSz cx="13004800" cy="7302500"/>
  <p:notesSz cx="6858000" cy="9144000"/>
  <p:embeddedFontLst>
    <p:embeddedFont>
      <p:font typeface="Georgia" panose="02040502050405020303" pitchFamily="18" charset="0"/>
      <p:regular r:id="rId76"/>
      <p:bold r:id="rId77"/>
      <p:italic r:id="rId78"/>
      <p:boldItalic r:id="rId79"/>
    </p:embeddedFont>
    <p:embeddedFont>
      <p:font typeface="Consolas" panose="020B0609020204030204" pitchFamily="49" charset="0"/>
      <p:regular r:id="rId80"/>
      <p:bold r:id="rId81"/>
      <p:italic r:id="rId82"/>
      <p:boldItalic r:id="rId83"/>
    </p:embeddedFont>
    <p:embeddedFont>
      <p:font typeface="Oswald"/>
      <p:regular r:id="rId84"/>
      <p:bold r:id="rId85"/>
    </p:embeddedFont>
    <p:embeddedFont>
      <p:font typeface="Impact" panose="020B0806030902050204" pitchFamily="34" charset="0"/>
      <p:regular r:id="rId8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77C3985-218D-42A0-8A86-E354648A2ABC}">
  <a:tblStyle styleId="{777C3985-218D-42A0-8A86-E354648A2ABC}" styleName="Table_0">
    <a:wholeTbl>
      <a:tcTxStyle>
        <a:font>
          <a:latin typeface="Arial"/>
          <a:ea typeface="Arial"/>
          <a:cs typeface="Arial"/>
        </a:font>
        <a:srgbClr val="000000"/>
      </a:tcTxStyle>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9" d="100"/>
          <a:sy n="99" d="100"/>
        </p:scale>
        <p:origin x="66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font" Target="fonts/font1.fntdata"/><Relationship Id="rId84" Type="http://schemas.openxmlformats.org/officeDocument/2006/relationships/font" Target="fonts/font9.fntdata"/><Relationship Id="rId89" Type="http://schemas.openxmlformats.org/officeDocument/2006/relationships/theme" Target="theme/theme1.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font" Target="fonts/font4.fntdata"/><Relationship Id="rId87" Type="http://schemas.openxmlformats.org/officeDocument/2006/relationships/presProps" Target="presProps.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font" Target="fonts/font7.fntdata"/><Relationship Id="rId90" Type="http://schemas.openxmlformats.org/officeDocument/2006/relationships/tableStyles" Target="tableStyles.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font" Target="fonts/font2.fntdata"/><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font" Target="fonts/font5.fntdata"/><Relationship Id="rId85" Type="http://schemas.openxmlformats.org/officeDocument/2006/relationships/font" Target="fonts/font10.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notesMaster" Target="notesMasters/notesMaster1.xml"/><Relationship Id="rId83" Type="http://schemas.openxmlformats.org/officeDocument/2006/relationships/font" Target="fonts/font8.fntdata"/><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font" Target="fonts/font3.fntdata"/><Relationship Id="rId81" Type="http://schemas.openxmlformats.org/officeDocument/2006/relationships/font" Target="fonts/font6.fntdata"/><Relationship Id="rId86"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 name="Shape 4"/>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lstStyle>
            <a:lvl1pPr marL="457200" marR="0" lvl="0" indent="-317500" algn="l" rtl="0">
              <a:spcBef>
                <a:spcPts val="0"/>
              </a:spcBef>
              <a:spcAft>
                <a:spcPts val="0"/>
              </a:spcAft>
              <a:buSzPts val="1400"/>
              <a:buChar char="●"/>
              <a:defRPr/>
            </a:lvl1pPr>
            <a:lvl2pPr marL="914400" marR="0" lvl="1" indent="-317500" algn="l" rtl="0">
              <a:spcBef>
                <a:spcPts val="0"/>
              </a:spcBef>
              <a:spcAft>
                <a:spcPts val="0"/>
              </a:spcAft>
              <a:buSzPts val="1400"/>
              <a:buChar char="○"/>
              <a:defRPr/>
            </a:lvl2pPr>
            <a:lvl3pPr marL="1371600" marR="0" lvl="2" indent="-317500" algn="l" rtl="0">
              <a:spcBef>
                <a:spcPts val="0"/>
              </a:spcBef>
              <a:spcAft>
                <a:spcPts val="0"/>
              </a:spcAft>
              <a:buSzPts val="1400"/>
              <a:buChar char="■"/>
              <a:defRPr/>
            </a:lvl3pPr>
            <a:lvl4pPr marL="1828800" marR="0" lvl="3" indent="-317500" algn="l" rtl="0">
              <a:spcBef>
                <a:spcPts val="0"/>
              </a:spcBef>
              <a:spcAft>
                <a:spcPts val="0"/>
              </a:spcAft>
              <a:buSzPts val="1400"/>
              <a:buChar char="●"/>
              <a:defRPr/>
            </a:lvl4pPr>
            <a:lvl5pPr marL="2286000" marR="0" lvl="4" indent="-317500" algn="l" rtl="0">
              <a:spcBef>
                <a:spcPts val="0"/>
              </a:spcBef>
              <a:spcAft>
                <a:spcPts val="0"/>
              </a:spcAft>
              <a:buSzPts val="1400"/>
              <a:buChar char="○"/>
              <a:defRPr/>
            </a:lvl5pPr>
            <a:lvl6pPr marL="2743200" marR="0" lvl="5" indent="-317500" algn="l" rtl="0">
              <a:spcBef>
                <a:spcPts val="0"/>
              </a:spcBef>
              <a:spcAft>
                <a:spcPts val="0"/>
              </a:spcAft>
              <a:buSzPts val="1400"/>
              <a:buChar char="■"/>
              <a:defRPr/>
            </a:lvl6pPr>
            <a:lvl7pPr marL="3200400" marR="0" lvl="6" indent="-317500" algn="l" rtl="0">
              <a:spcBef>
                <a:spcPts val="0"/>
              </a:spcBef>
              <a:spcAft>
                <a:spcPts val="0"/>
              </a:spcAft>
              <a:buSzPts val="1400"/>
              <a:buChar char="●"/>
              <a:defRPr/>
            </a:lvl7pPr>
            <a:lvl8pPr marL="3657600" marR="0" lvl="7" indent="-317500" algn="l" rtl="0">
              <a:spcBef>
                <a:spcPts val="0"/>
              </a:spcBef>
              <a:spcAft>
                <a:spcPts val="0"/>
              </a:spcAft>
              <a:buSzPts val="1400"/>
              <a:buChar char="○"/>
              <a:defRPr/>
            </a:lvl8pPr>
            <a:lvl9pPr marL="4114800" marR="0" lvl="8" indent="-317500" algn="l" rtl="0">
              <a:spcBef>
                <a:spcPts val="0"/>
              </a:spcBef>
              <a:spcAft>
                <a:spcPts val="0"/>
              </a:spcAft>
              <a:buSzPts val="1400"/>
              <a:buChar char="■"/>
              <a:defRPr/>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Shape 431"/>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432" name="Shape 432"/>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Shape 488"/>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89" name="Shape 489"/>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Shape 495"/>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96" name="Shape 496"/>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1"/>
        <p:cNvGrpSpPr/>
        <p:nvPr/>
      </p:nvGrpSpPr>
      <p:grpSpPr>
        <a:xfrm>
          <a:off x="0" y="0"/>
          <a:ext cx="0" cy="0"/>
          <a:chOff x="0" y="0"/>
          <a:chExt cx="0" cy="0"/>
        </a:xfrm>
      </p:grpSpPr>
      <p:sp>
        <p:nvSpPr>
          <p:cNvPr id="502" name="Shape 502"/>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503" name="Shape 503"/>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Shape 508"/>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09" name="Shape 509"/>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514" name="Shape 514"/>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15" name="Shape 515"/>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Shape 520"/>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21" name="Shape 521"/>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Shape 526"/>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27" name="Shape 527"/>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2"/>
        <p:cNvGrpSpPr/>
        <p:nvPr/>
      </p:nvGrpSpPr>
      <p:grpSpPr>
        <a:xfrm>
          <a:off x="0" y="0"/>
          <a:ext cx="0" cy="0"/>
          <a:chOff x="0" y="0"/>
          <a:chExt cx="0" cy="0"/>
        </a:xfrm>
      </p:grpSpPr>
      <p:sp>
        <p:nvSpPr>
          <p:cNvPr id="533" name="Shape 533"/>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34" name="Shape 534"/>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Shape 540"/>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41" name="Shape 541"/>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Shape 547"/>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48" name="Shape 548"/>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Shape 437"/>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38" name="Shape 438"/>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Shape 553"/>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54" name="Shape 554"/>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Shape 559"/>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60" name="Shape 560"/>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4"/>
        <p:cNvGrpSpPr/>
        <p:nvPr/>
      </p:nvGrpSpPr>
      <p:grpSpPr>
        <a:xfrm>
          <a:off x="0" y="0"/>
          <a:ext cx="0" cy="0"/>
          <a:chOff x="0" y="0"/>
          <a:chExt cx="0" cy="0"/>
        </a:xfrm>
      </p:grpSpPr>
      <p:sp>
        <p:nvSpPr>
          <p:cNvPr id="565" name="Shape 565"/>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66" name="Shape 566"/>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3"/>
        <p:cNvGrpSpPr/>
        <p:nvPr/>
      </p:nvGrpSpPr>
      <p:grpSpPr>
        <a:xfrm>
          <a:off x="0" y="0"/>
          <a:ext cx="0" cy="0"/>
          <a:chOff x="0" y="0"/>
          <a:chExt cx="0" cy="0"/>
        </a:xfrm>
      </p:grpSpPr>
      <p:sp>
        <p:nvSpPr>
          <p:cNvPr id="574" name="Shape 574"/>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75" name="Shape 575"/>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9"/>
        <p:cNvGrpSpPr/>
        <p:nvPr/>
      </p:nvGrpSpPr>
      <p:grpSpPr>
        <a:xfrm>
          <a:off x="0" y="0"/>
          <a:ext cx="0" cy="0"/>
          <a:chOff x="0" y="0"/>
          <a:chExt cx="0" cy="0"/>
        </a:xfrm>
      </p:grpSpPr>
      <p:sp>
        <p:nvSpPr>
          <p:cNvPr id="580" name="Shape 580"/>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81" name="Shape 581"/>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5"/>
        <p:cNvGrpSpPr/>
        <p:nvPr/>
      </p:nvGrpSpPr>
      <p:grpSpPr>
        <a:xfrm>
          <a:off x="0" y="0"/>
          <a:ext cx="0" cy="0"/>
          <a:chOff x="0" y="0"/>
          <a:chExt cx="0" cy="0"/>
        </a:xfrm>
      </p:grpSpPr>
      <p:sp>
        <p:nvSpPr>
          <p:cNvPr id="586" name="Shape 586"/>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87" name="Shape 587"/>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2"/>
        <p:cNvGrpSpPr/>
        <p:nvPr/>
      </p:nvGrpSpPr>
      <p:grpSpPr>
        <a:xfrm>
          <a:off x="0" y="0"/>
          <a:ext cx="0" cy="0"/>
          <a:chOff x="0" y="0"/>
          <a:chExt cx="0" cy="0"/>
        </a:xfrm>
      </p:grpSpPr>
      <p:sp>
        <p:nvSpPr>
          <p:cNvPr id="593" name="Shape 593"/>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94" name="Shape 594"/>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Shape 599"/>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00" name="Shape 600"/>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4"/>
        <p:cNvGrpSpPr/>
        <p:nvPr/>
      </p:nvGrpSpPr>
      <p:grpSpPr>
        <a:xfrm>
          <a:off x="0" y="0"/>
          <a:ext cx="0" cy="0"/>
          <a:chOff x="0" y="0"/>
          <a:chExt cx="0" cy="0"/>
        </a:xfrm>
      </p:grpSpPr>
      <p:sp>
        <p:nvSpPr>
          <p:cNvPr id="605" name="Shape 605"/>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06" name="Shape 606"/>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0"/>
        <p:cNvGrpSpPr/>
        <p:nvPr/>
      </p:nvGrpSpPr>
      <p:grpSpPr>
        <a:xfrm>
          <a:off x="0" y="0"/>
          <a:ext cx="0" cy="0"/>
          <a:chOff x="0" y="0"/>
          <a:chExt cx="0" cy="0"/>
        </a:xfrm>
      </p:grpSpPr>
      <p:sp>
        <p:nvSpPr>
          <p:cNvPr id="611" name="Shape 611"/>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12" name="Shape 612"/>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Shape 444"/>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445" name="Shape 445"/>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6"/>
        <p:cNvGrpSpPr/>
        <p:nvPr/>
      </p:nvGrpSpPr>
      <p:grpSpPr>
        <a:xfrm>
          <a:off x="0" y="0"/>
          <a:ext cx="0" cy="0"/>
          <a:chOff x="0" y="0"/>
          <a:chExt cx="0" cy="0"/>
        </a:xfrm>
      </p:grpSpPr>
      <p:sp>
        <p:nvSpPr>
          <p:cNvPr id="617" name="Shape 617"/>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18" name="Shape 618"/>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2"/>
        <p:cNvGrpSpPr/>
        <p:nvPr/>
      </p:nvGrpSpPr>
      <p:grpSpPr>
        <a:xfrm>
          <a:off x="0" y="0"/>
          <a:ext cx="0" cy="0"/>
          <a:chOff x="0" y="0"/>
          <a:chExt cx="0" cy="0"/>
        </a:xfrm>
      </p:grpSpPr>
      <p:sp>
        <p:nvSpPr>
          <p:cNvPr id="623" name="Shape 623"/>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24" name="Shape 624"/>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9"/>
        <p:cNvGrpSpPr/>
        <p:nvPr/>
      </p:nvGrpSpPr>
      <p:grpSpPr>
        <a:xfrm>
          <a:off x="0" y="0"/>
          <a:ext cx="0" cy="0"/>
          <a:chOff x="0" y="0"/>
          <a:chExt cx="0" cy="0"/>
        </a:xfrm>
      </p:grpSpPr>
      <p:sp>
        <p:nvSpPr>
          <p:cNvPr id="630" name="Shape 630"/>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31" name="Shape 631"/>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5"/>
        <p:cNvGrpSpPr/>
        <p:nvPr/>
      </p:nvGrpSpPr>
      <p:grpSpPr>
        <a:xfrm>
          <a:off x="0" y="0"/>
          <a:ext cx="0" cy="0"/>
          <a:chOff x="0" y="0"/>
          <a:chExt cx="0" cy="0"/>
        </a:xfrm>
      </p:grpSpPr>
      <p:sp>
        <p:nvSpPr>
          <p:cNvPr id="636" name="Shape 636"/>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37" name="Shape 637"/>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1"/>
        <p:cNvGrpSpPr/>
        <p:nvPr/>
      </p:nvGrpSpPr>
      <p:grpSpPr>
        <a:xfrm>
          <a:off x="0" y="0"/>
          <a:ext cx="0" cy="0"/>
          <a:chOff x="0" y="0"/>
          <a:chExt cx="0" cy="0"/>
        </a:xfrm>
      </p:grpSpPr>
      <p:sp>
        <p:nvSpPr>
          <p:cNvPr id="642" name="Shape 642"/>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43" name="Shape 643"/>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7"/>
        <p:cNvGrpSpPr/>
        <p:nvPr/>
      </p:nvGrpSpPr>
      <p:grpSpPr>
        <a:xfrm>
          <a:off x="0" y="0"/>
          <a:ext cx="0" cy="0"/>
          <a:chOff x="0" y="0"/>
          <a:chExt cx="0" cy="0"/>
        </a:xfrm>
      </p:grpSpPr>
      <p:sp>
        <p:nvSpPr>
          <p:cNvPr id="648" name="Shape 648"/>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49" name="Shape 649"/>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3"/>
        <p:cNvGrpSpPr/>
        <p:nvPr/>
      </p:nvGrpSpPr>
      <p:grpSpPr>
        <a:xfrm>
          <a:off x="0" y="0"/>
          <a:ext cx="0" cy="0"/>
          <a:chOff x="0" y="0"/>
          <a:chExt cx="0" cy="0"/>
        </a:xfrm>
      </p:grpSpPr>
      <p:sp>
        <p:nvSpPr>
          <p:cNvPr id="654" name="Shape 654"/>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55" name="Shape 655"/>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5"/>
        <p:cNvGrpSpPr/>
        <p:nvPr/>
      </p:nvGrpSpPr>
      <p:grpSpPr>
        <a:xfrm>
          <a:off x="0" y="0"/>
          <a:ext cx="0" cy="0"/>
          <a:chOff x="0" y="0"/>
          <a:chExt cx="0" cy="0"/>
        </a:xfrm>
      </p:grpSpPr>
      <p:sp>
        <p:nvSpPr>
          <p:cNvPr id="666" name="Shape 666"/>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667" name="Shape 667"/>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1"/>
        <p:cNvGrpSpPr/>
        <p:nvPr/>
      </p:nvGrpSpPr>
      <p:grpSpPr>
        <a:xfrm>
          <a:off x="0" y="0"/>
          <a:ext cx="0" cy="0"/>
          <a:chOff x="0" y="0"/>
          <a:chExt cx="0" cy="0"/>
        </a:xfrm>
      </p:grpSpPr>
      <p:sp>
        <p:nvSpPr>
          <p:cNvPr id="672" name="Shape 672"/>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73" name="Shape 673"/>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7"/>
        <p:cNvGrpSpPr/>
        <p:nvPr/>
      </p:nvGrpSpPr>
      <p:grpSpPr>
        <a:xfrm>
          <a:off x="0" y="0"/>
          <a:ext cx="0" cy="0"/>
          <a:chOff x="0" y="0"/>
          <a:chExt cx="0" cy="0"/>
        </a:xfrm>
      </p:grpSpPr>
      <p:sp>
        <p:nvSpPr>
          <p:cNvPr id="678" name="Shape 678"/>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79" name="Shape 679"/>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Shape 450"/>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51" name="Shape 451"/>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Shape 684"/>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85" name="Shape 685"/>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9"/>
        <p:cNvGrpSpPr/>
        <p:nvPr/>
      </p:nvGrpSpPr>
      <p:grpSpPr>
        <a:xfrm>
          <a:off x="0" y="0"/>
          <a:ext cx="0" cy="0"/>
          <a:chOff x="0" y="0"/>
          <a:chExt cx="0" cy="0"/>
        </a:xfrm>
      </p:grpSpPr>
      <p:sp>
        <p:nvSpPr>
          <p:cNvPr id="690" name="Shape 690"/>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91" name="Shape 691"/>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Shape 696"/>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97" name="Shape 697"/>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1"/>
        <p:cNvGrpSpPr/>
        <p:nvPr/>
      </p:nvGrpSpPr>
      <p:grpSpPr>
        <a:xfrm>
          <a:off x="0" y="0"/>
          <a:ext cx="0" cy="0"/>
          <a:chOff x="0" y="0"/>
          <a:chExt cx="0" cy="0"/>
        </a:xfrm>
      </p:grpSpPr>
      <p:sp>
        <p:nvSpPr>
          <p:cNvPr id="702" name="Shape 702"/>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03" name="Shape 703"/>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7"/>
        <p:cNvGrpSpPr/>
        <p:nvPr/>
      </p:nvGrpSpPr>
      <p:grpSpPr>
        <a:xfrm>
          <a:off x="0" y="0"/>
          <a:ext cx="0" cy="0"/>
          <a:chOff x="0" y="0"/>
          <a:chExt cx="0" cy="0"/>
        </a:xfrm>
      </p:grpSpPr>
      <p:sp>
        <p:nvSpPr>
          <p:cNvPr id="708" name="Shape 708"/>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09" name="Shape 709"/>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3"/>
        <p:cNvGrpSpPr/>
        <p:nvPr/>
      </p:nvGrpSpPr>
      <p:grpSpPr>
        <a:xfrm>
          <a:off x="0" y="0"/>
          <a:ext cx="0" cy="0"/>
          <a:chOff x="0" y="0"/>
          <a:chExt cx="0" cy="0"/>
        </a:xfrm>
      </p:grpSpPr>
      <p:sp>
        <p:nvSpPr>
          <p:cNvPr id="714" name="Shape 714"/>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15" name="Shape 715"/>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9"/>
        <p:cNvGrpSpPr/>
        <p:nvPr/>
      </p:nvGrpSpPr>
      <p:grpSpPr>
        <a:xfrm>
          <a:off x="0" y="0"/>
          <a:ext cx="0" cy="0"/>
          <a:chOff x="0" y="0"/>
          <a:chExt cx="0" cy="0"/>
        </a:xfrm>
      </p:grpSpPr>
      <p:sp>
        <p:nvSpPr>
          <p:cNvPr id="720" name="Shape 720"/>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21" name="Shape 721"/>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5"/>
        <p:cNvGrpSpPr/>
        <p:nvPr/>
      </p:nvGrpSpPr>
      <p:grpSpPr>
        <a:xfrm>
          <a:off x="0" y="0"/>
          <a:ext cx="0" cy="0"/>
          <a:chOff x="0" y="0"/>
          <a:chExt cx="0" cy="0"/>
        </a:xfrm>
      </p:grpSpPr>
      <p:sp>
        <p:nvSpPr>
          <p:cNvPr id="726" name="Shape 726"/>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27" name="Shape 727"/>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7"/>
        <p:cNvGrpSpPr/>
        <p:nvPr/>
      </p:nvGrpSpPr>
      <p:grpSpPr>
        <a:xfrm>
          <a:off x="0" y="0"/>
          <a:ext cx="0" cy="0"/>
          <a:chOff x="0" y="0"/>
          <a:chExt cx="0" cy="0"/>
        </a:xfrm>
      </p:grpSpPr>
      <p:sp>
        <p:nvSpPr>
          <p:cNvPr id="738" name="Shape 738"/>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739" name="Shape 739"/>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3"/>
        <p:cNvGrpSpPr/>
        <p:nvPr/>
      </p:nvGrpSpPr>
      <p:grpSpPr>
        <a:xfrm>
          <a:off x="0" y="0"/>
          <a:ext cx="0" cy="0"/>
          <a:chOff x="0" y="0"/>
          <a:chExt cx="0" cy="0"/>
        </a:xfrm>
      </p:grpSpPr>
      <p:sp>
        <p:nvSpPr>
          <p:cNvPr id="744" name="Shape 744"/>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45" name="Shape 745"/>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Shape 456"/>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457" name="Shape 457"/>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9"/>
        <p:cNvGrpSpPr/>
        <p:nvPr/>
      </p:nvGrpSpPr>
      <p:grpSpPr>
        <a:xfrm>
          <a:off x="0" y="0"/>
          <a:ext cx="0" cy="0"/>
          <a:chOff x="0" y="0"/>
          <a:chExt cx="0" cy="0"/>
        </a:xfrm>
      </p:grpSpPr>
      <p:sp>
        <p:nvSpPr>
          <p:cNvPr id="750" name="Shape 750"/>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51" name="Shape 751"/>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5"/>
        <p:cNvGrpSpPr/>
        <p:nvPr/>
      </p:nvGrpSpPr>
      <p:grpSpPr>
        <a:xfrm>
          <a:off x="0" y="0"/>
          <a:ext cx="0" cy="0"/>
          <a:chOff x="0" y="0"/>
          <a:chExt cx="0" cy="0"/>
        </a:xfrm>
      </p:grpSpPr>
      <p:sp>
        <p:nvSpPr>
          <p:cNvPr id="756" name="Shape 756"/>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57" name="Shape 757"/>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1"/>
        <p:cNvGrpSpPr/>
        <p:nvPr/>
      </p:nvGrpSpPr>
      <p:grpSpPr>
        <a:xfrm>
          <a:off x="0" y="0"/>
          <a:ext cx="0" cy="0"/>
          <a:chOff x="0" y="0"/>
          <a:chExt cx="0" cy="0"/>
        </a:xfrm>
      </p:grpSpPr>
      <p:sp>
        <p:nvSpPr>
          <p:cNvPr id="762" name="Shape 762"/>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63" name="Shape 763"/>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7"/>
        <p:cNvGrpSpPr/>
        <p:nvPr/>
      </p:nvGrpSpPr>
      <p:grpSpPr>
        <a:xfrm>
          <a:off x="0" y="0"/>
          <a:ext cx="0" cy="0"/>
          <a:chOff x="0" y="0"/>
          <a:chExt cx="0" cy="0"/>
        </a:xfrm>
      </p:grpSpPr>
      <p:sp>
        <p:nvSpPr>
          <p:cNvPr id="768" name="Shape 768"/>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69" name="Shape 769"/>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3"/>
        <p:cNvGrpSpPr/>
        <p:nvPr/>
      </p:nvGrpSpPr>
      <p:grpSpPr>
        <a:xfrm>
          <a:off x="0" y="0"/>
          <a:ext cx="0" cy="0"/>
          <a:chOff x="0" y="0"/>
          <a:chExt cx="0" cy="0"/>
        </a:xfrm>
      </p:grpSpPr>
      <p:sp>
        <p:nvSpPr>
          <p:cNvPr id="774" name="Shape 774"/>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75" name="Shape 775"/>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9"/>
        <p:cNvGrpSpPr/>
        <p:nvPr/>
      </p:nvGrpSpPr>
      <p:grpSpPr>
        <a:xfrm>
          <a:off x="0" y="0"/>
          <a:ext cx="0" cy="0"/>
          <a:chOff x="0" y="0"/>
          <a:chExt cx="0" cy="0"/>
        </a:xfrm>
      </p:grpSpPr>
      <p:sp>
        <p:nvSpPr>
          <p:cNvPr id="780" name="Shape 780"/>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81" name="Shape 781"/>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6"/>
        <p:cNvGrpSpPr/>
        <p:nvPr/>
      </p:nvGrpSpPr>
      <p:grpSpPr>
        <a:xfrm>
          <a:off x="0" y="0"/>
          <a:ext cx="0" cy="0"/>
          <a:chOff x="0" y="0"/>
          <a:chExt cx="0" cy="0"/>
        </a:xfrm>
      </p:grpSpPr>
      <p:sp>
        <p:nvSpPr>
          <p:cNvPr id="787" name="Shape 787"/>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88" name="Shape 788"/>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8"/>
        <p:cNvGrpSpPr/>
        <p:nvPr/>
      </p:nvGrpSpPr>
      <p:grpSpPr>
        <a:xfrm>
          <a:off x="0" y="0"/>
          <a:ext cx="0" cy="0"/>
          <a:chOff x="0" y="0"/>
          <a:chExt cx="0" cy="0"/>
        </a:xfrm>
      </p:grpSpPr>
      <p:sp>
        <p:nvSpPr>
          <p:cNvPr id="799" name="Shape 799"/>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800" name="Shape 800"/>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4"/>
        <p:cNvGrpSpPr/>
        <p:nvPr/>
      </p:nvGrpSpPr>
      <p:grpSpPr>
        <a:xfrm>
          <a:off x="0" y="0"/>
          <a:ext cx="0" cy="0"/>
          <a:chOff x="0" y="0"/>
          <a:chExt cx="0" cy="0"/>
        </a:xfrm>
      </p:grpSpPr>
      <p:sp>
        <p:nvSpPr>
          <p:cNvPr id="805" name="Shape 805"/>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806" name="Shape 806"/>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Shape 811"/>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812" name="Shape 812"/>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Shape 462"/>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63" name="Shape 463"/>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6"/>
        <p:cNvGrpSpPr/>
        <p:nvPr/>
      </p:nvGrpSpPr>
      <p:grpSpPr>
        <a:xfrm>
          <a:off x="0" y="0"/>
          <a:ext cx="0" cy="0"/>
          <a:chOff x="0" y="0"/>
          <a:chExt cx="0" cy="0"/>
        </a:xfrm>
      </p:grpSpPr>
      <p:sp>
        <p:nvSpPr>
          <p:cNvPr id="817" name="Shape 817"/>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818" name="Shape 818"/>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2"/>
        <p:cNvGrpSpPr/>
        <p:nvPr/>
      </p:nvGrpSpPr>
      <p:grpSpPr>
        <a:xfrm>
          <a:off x="0" y="0"/>
          <a:ext cx="0" cy="0"/>
          <a:chOff x="0" y="0"/>
          <a:chExt cx="0" cy="0"/>
        </a:xfrm>
      </p:grpSpPr>
      <p:sp>
        <p:nvSpPr>
          <p:cNvPr id="823" name="Shape 823"/>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824" name="Shape 824"/>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8"/>
        <p:cNvGrpSpPr/>
        <p:nvPr/>
      </p:nvGrpSpPr>
      <p:grpSpPr>
        <a:xfrm>
          <a:off x="0" y="0"/>
          <a:ext cx="0" cy="0"/>
          <a:chOff x="0" y="0"/>
          <a:chExt cx="0" cy="0"/>
        </a:xfrm>
      </p:grpSpPr>
      <p:sp>
        <p:nvSpPr>
          <p:cNvPr id="829" name="Shape 829"/>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30" name="Shape 830"/>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0"/>
        <p:cNvGrpSpPr/>
        <p:nvPr/>
      </p:nvGrpSpPr>
      <p:grpSpPr>
        <a:xfrm>
          <a:off x="0" y="0"/>
          <a:ext cx="0" cy="0"/>
          <a:chOff x="0" y="0"/>
          <a:chExt cx="0" cy="0"/>
        </a:xfrm>
      </p:grpSpPr>
      <p:sp>
        <p:nvSpPr>
          <p:cNvPr id="841" name="Shape 841"/>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42" name="Shape 842"/>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0"/>
        <p:cNvGrpSpPr/>
        <p:nvPr/>
      </p:nvGrpSpPr>
      <p:grpSpPr>
        <a:xfrm>
          <a:off x="0" y="0"/>
          <a:ext cx="0" cy="0"/>
          <a:chOff x="0" y="0"/>
          <a:chExt cx="0" cy="0"/>
        </a:xfrm>
      </p:grpSpPr>
      <p:sp>
        <p:nvSpPr>
          <p:cNvPr id="851" name="Shape 851"/>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52" name="Shape 852"/>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0"/>
        <p:cNvGrpSpPr/>
        <p:nvPr/>
      </p:nvGrpSpPr>
      <p:grpSpPr>
        <a:xfrm>
          <a:off x="0" y="0"/>
          <a:ext cx="0" cy="0"/>
          <a:chOff x="0" y="0"/>
          <a:chExt cx="0" cy="0"/>
        </a:xfrm>
      </p:grpSpPr>
      <p:sp>
        <p:nvSpPr>
          <p:cNvPr id="861" name="Shape 861"/>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62" name="Shape 862"/>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0"/>
        <p:cNvGrpSpPr/>
        <p:nvPr/>
      </p:nvGrpSpPr>
      <p:grpSpPr>
        <a:xfrm>
          <a:off x="0" y="0"/>
          <a:ext cx="0" cy="0"/>
          <a:chOff x="0" y="0"/>
          <a:chExt cx="0" cy="0"/>
        </a:xfrm>
      </p:grpSpPr>
      <p:sp>
        <p:nvSpPr>
          <p:cNvPr id="871" name="Shape 871"/>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72" name="Shape 872"/>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2"/>
        <p:cNvGrpSpPr/>
        <p:nvPr/>
      </p:nvGrpSpPr>
      <p:grpSpPr>
        <a:xfrm>
          <a:off x="0" y="0"/>
          <a:ext cx="0" cy="0"/>
          <a:chOff x="0" y="0"/>
          <a:chExt cx="0" cy="0"/>
        </a:xfrm>
      </p:grpSpPr>
      <p:sp>
        <p:nvSpPr>
          <p:cNvPr id="883" name="Shape 883"/>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884" name="Shape 884"/>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8"/>
        <p:cNvGrpSpPr/>
        <p:nvPr/>
      </p:nvGrpSpPr>
      <p:grpSpPr>
        <a:xfrm>
          <a:off x="0" y="0"/>
          <a:ext cx="0" cy="0"/>
          <a:chOff x="0" y="0"/>
          <a:chExt cx="0" cy="0"/>
        </a:xfrm>
      </p:grpSpPr>
      <p:sp>
        <p:nvSpPr>
          <p:cNvPr id="889" name="Shape 889"/>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890" name="Shape 890"/>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4"/>
        <p:cNvGrpSpPr/>
        <p:nvPr/>
      </p:nvGrpSpPr>
      <p:grpSpPr>
        <a:xfrm>
          <a:off x="0" y="0"/>
          <a:ext cx="0" cy="0"/>
          <a:chOff x="0" y="0"/>
          <a:chExt cx="0" cy="0"/>
        </a:xfrm>
      </p:grpSpPr>
      <p:sp>
        <p:nvSpPr>
          <p:cNvPr id="895" name="Shape 895"/>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896" name="Shape 896"/>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Shape 468"/>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69" name="Shape 469"/>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0"/>
        <p:cNvGrpSpPr/>
        <p:nvPr/>
      </p:nvGrpSpPr>
      <p:grpSpPr>
        <a:xfrm>
          <a:off x="0" y="0"/>
          <a:ext cx="0" cy="0"/>
          <a:chOff x="0" y="0"/>
          <a:chExt cx="0" cy="0"/>
        </a:xfrm>
      </p:grpSpPr>
      <p:sp>
        <p:nvSpPr>
          <p:cNvPr id="901" name="Shape 901"/>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02" name="Shape 902"/>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0"/>
        <p:cNvGrpSpPr/>
        <p:nvPr/>
      </p:nvGrpSpPr>
      <p:grpSpPr>
        <a:xfrm>
          <a:off x="0" y="0"/>
          <a:ext cx="0" cy="0"/>
          <a:chOff x="0" y="0"/>
          <a:chExt cx="0" cy="0"/>
        </a:xfrm>
      </p:grpSpPr>
      <p:sp>
        <p:nvSpPr>
          <p:cNvPr id="921" name="Shape 921"/>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922" name="Shape 922"/>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8"/>
        <p:cNvGrpSpPr/>
        <p:nvPr/>
      </p:nvGrpSpPr>
      <p:grpSpPr>
        <a:xfrm>
          <a:off x="0" y="0"/>
          <a:ext cx="0" cy="0"/>
          <a:chOff x="0" y="0"/>
          <a:chExt cx="0" cy="0"/>
        </a:xfrm>
      </p:grpSpPr>
      <p:sp>
        <p:nvSpPr>
          <p:cNvPr id="929" name="Shape 929"/>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930" name="Shape 930"/>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Shape 474"/>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75" name="Shape 475"/>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Shape 482"/>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83" name="Shape 483"/>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png"/><Relationship Id="rId1" Type="http://schemas.openxmlformats.org/officeDocument/2006/relationships/slideMaster" Target="../slideMasters/slideMaster1.xml"/><Relationship Id="rId4" Type="http://schemas.openxmlformats.org/officeDocument/2006/relationships/image" Target="../media/image22.jp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7.jp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Master" Target="../slideMasters/slideMaster2.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png"/><Relationship Id="rId1" Type="http://schemas.openxmlformats.org/officeDocument/2006/relationships/slideMaster" Target="../slideMasters/slideMaster2.xml"/><Relationship Id="rId4" Type="http://schemas.openxmlformats.org/officeDocument/2006/relationships/image" Target="../media/image22.jpg"/></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x">
  <p:cSld name="Title">
    <p:bg>
      <p:bgPr>
        <a:solidFill>
          <a:srgbClr val="000000"/>
        </a:solidFill>
        <a:effectLst/>
      </p:bgPr>
    </p:bg>
    <p:spTree>
      <p:nvGrpSpPr>
        <p:cNvPr id="1" name="Shape 10"/>
        <p:cNvGrpSpPr/>
        <p:nvPr/>
      </p:nvGrpSpPr>
      <p:grpSpPr>
        <a:xfrm>
          <a:off x="0" y="0"/>
          <a:ext cx="0" cy="0"/>
          <a:chOff x="0" y="0"/>
          <a:chExt cx="0" cy="0"/>
        </a:xfrm>
      </p:grpSpPr>
      <p:cxnSp>
        <p:nvCxnSpPr>
          <p:cNvPr id="11" name="Shape 11"/>
          <p:cNvCxnSpPr/>
          <p:nvPr/>
        </p:nvCxnSpPr>
        <p:spPr>
          <a:xfrm>
            <a:off x="635000" y="635000"/>
            <a:ext cx="11734800" cy="11"/>
          </a:xfrm>
          <a:prstGeom prst="straightConnector1">
            <a:avLst/>
          </a:prstGeom>
          <a:noFill/>
          <a:ln w="9525" cap="flat" cmpd="sng">
            <a:solidFill>
              <a:srgbClr val="FFFFFF"/>
            </a:solidFill>
            <a:prstDash val="solid"/>
            <a:miter lim="8000"/>
            <a:headEnd type="none" w="med" len="med"/>
            <a:tailEnd type="none" w="med" len="med"/>
          </a:ln>
        </p:spPr>
      </p:cxnSp>
      <p:cxnSp>
        <p:nvCxnSpPr>
          <p:cNvPr id="12" name="Shape 12"/>
          <p:cNvCxnSpPr/>
          <p:nvPr/>
        </p:nvCxnSpPr>
        <p:spPr>
          <a:xfrm>
            <a:off x="635000" y="1219200"/>
            <a:ext cx="11734800" cy="11"/>
          </a:xfrm>
          <a:prstGeom prst="straightConnector1">
            <a:avLst/>
          </a:prstGeom>
          <a:noFill/>
          <a:ln w="9525" cap="flat" cmpd="sng">
            <a:solidFill>
              <a:srgbClr val="FFFFFF"/>
            </a:solidFill>
            <a:prstDash val="solid"/>
            <a:miter lim="8000"/>
            <a:headEnd type="none" w="med" len="med"/>
            <a:tailEnd type="none" w="med" len="med"/>
          </a:ln>
        </p:spPr>
      </p:cxnSp>
      <p:pic>
        <p:nvPicPr>
          <p:cNvPr id="13" name="Shape 13"/>
          <p:cNvPicPr preferRelativeResize="0"/>
          <p:nvPr/>
        </p:nvPicPr>
        <p:blipFill rotWithShape="1">
          <a:blip r:embed="rId2">
            <a:alphaModFix/>
          </a:blip>
          <a:srcRect/>
          <a:stretch/>
        </p:blipFill>
        <p:spPr>
          <a:xfrm>
            <a:off x="634999" y="762000"/>
            <a:ext cx="2832102" cy="3048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cSld name="Content: Smart Phones">
    <p:spTree>
      <p:nvGrpSpPr>
        <p:cNvPr id="1" name="Shape 56"/>
        <p:cNvGrpSpPr/>
        <p:nvPr/>
      </p:nvGrpSpPr>
      <p:grpSpPr>
        <a:xfrm>
          <a:off x="0" y="0"/>
          <a:ext cx="0" cy="0"/>
          <a:chOff x="0" y="0"/>
          <a:chExt cx="0" cy="0"/>
        </a:xfrm>
      </p:grpSpPr>
      <p:pic>
        <p:nvPicPr>
          <p:cNvPr id="57" name="Shape 57"/>
          <p:cNvPicPr preferRelativeResize="0"/>
          <p:nvPr/>
        </p:nvPicPr>
        <p:blipFill rotWithShape="1">
          <a:blip r:embed="rId2">
            <a:alphaModFix/>
          </a:blip>
          <a:srcRect/>
          <a:stretch/>
        </p:blipFill>
        <p:spPr>
          <a:xfrm>
            <a:off x="1016000" y="1313656"/>
            <a:ext cx="4043866" cy="6057901"/>
          </a:xfrm>
          <a:prstGeom prst="rect">
            <a:avLst/>
          </a:prstGeom>
          <a:noFill/>
          <a:ln>
            <a:noFill/>
          </a:ln>
        </p:spPr>
      </p:pic>
      <p:pic>
        <p:nvPicPr>
          <p:cNvPr id="58" name="Shape 58"/>
          <p:cNvPicPr preferRelativeResize="0"/>
          <p:nvPr/>
        </p:nvPicPr>
        <p:blipFill rotWithShape="1">
          <a:blip r:embed="rId3">
            <a:alphaModFix/>
          </a:blip>
          <a:srcRect/>
          <a:stretch/>
        </p:blipFill>
        <p:spPr>
          <a:xfrm>
            <a:off x="4673600" y="1371600"/>
            <a:ext cx="3695700" cy="5514678"/>
          </a:xfrm>
          <a:prstGeom prst="rect">
            <a:avLst/>
          </a:prstGeom>
          <a:noFill/>
          <a:ln>
            <a:noFill/>
          </a:ln>
        </p:spPr>
      </p:pic>
      <p:pic>
        <p:nvPicPr>
          <p:cNvPr id="59" name="Shape 59"/>
          <p:cNvPicPr preferRelativeResize="0"/>
          <p:nvPr/>
        </p:nvPicPr>
        <p:blipFill rotWithShape="1">
          <a:blip r:embed="rId4">
            <a:alphaModFix/>
          </a:blip>
          <a:srcRect/>
          <a:stretch/>
        </p:blipFill>
        <p:spPr>
          <a:xfrm>
            <a:off x="8509000" y="1358900"/>
            <a:ext cx="2984500" cy="5459452"/>
          </a:xfrm>
          <a:prstGeom prst="rect">
            <a:avLst/>
          </a:prstGeom>
          <a:noFill/>
          <a:ln>
            <a:noFill/>
          </a:ln>
        </p:spPr>
      </p:pic>
      <p:cxnSp>
        <p:nvCxnSpPr>
          <p:cNvPr id="60" name="Shape 60"/>
          <p:cNvCxnSpPr/>
          <p:nvPr/>
        </p:nvCxnSpPr>
        <p:spPr>
          <a:xfrm>
            <a:off x="635000" y="635000"/>
            <a:ext cx="11734800" cy="11"/>
          </a:xfrm>
          <a:prstGeom prst="straightConnector1">
            <a:avLst/>
          </a:prstGeom>
          <a:noFill/>
          <a:ln>
            <a:noFill/>
          </a:ln>
        </p:spPr>
      </p:cxnSp>
      <p:cxnSp>
        <p:nvCxnSpPr>
          <p:cNvPr id="61" name="Shape 61"/>
          <p:cNvCxnSpPr/>
          <p:nvPr/>
        </p:nvCxnSpPr>
        <p:spPr>
          <a:xfrm>
            <a:off x="635000" y="1219200"/>
            <a:ext cx="11734800" cy="11"/>
          </a:xfrm>
          <a:prstGeom prst="straightConnector1">
            <a:avLst/>
          </a:prstGeom>
          <a:noFill/>
          <a:ln>
            <a:noFill/>
          </a:ln>
        </p:spPr>
      </p:cxnSp>
      <p:sp>
        <p:nvSpPr>
          <p:cNvPr id="62" name="Shape 62"/>
          <p:cNvSpPr/>
          <p:nvPr/>
        </p:nvSpPr>
        <p:spPr>
          <a:xfrm>
            <a:off x="5651500" y="3835400"/>
            <a:ext cx="1707947" cy="254000"/>
          </a:xfrm>
          <a:prstGeom prst="rect">
            <a:avLst/>
          </a:prstGeom>
          <a:noFill/>
          <a:ln>
            <a:noFill/>
          </a:ln>
        </p:spPr>
        <p:txBody>
          <a:bodyPr spcFirstLastPara="1" wrap="square" lIns="38100" tIns="38100" rIns="38100" bIns="38100" anchor="t" anchorCtr="0">
            <a:noAutofit/>
          </a:bodyPr>
          <a:lstStyle/>
          <a:p>
            <a:pPr marL="0" marR="0" lvl="0" indent="0" algn="l" rtl="0">
              <a:spcBef>
                <a:spcPts val="0"/>
              </a:spcBef>
              <a:spcAft>
                <a:spcPts val="0"/>
              </a:spcAft>
              <a:buNone/>
            </a:pPr>
            <a:r>
              <a:rPr lang="en-US" sz="1400" b="0" i="0" u="none" strike="noStrike" cap="none">
                <a:solidFill>
                  <a:srgbClr val="000000"/>
                </a:solidFill>
                <a:latin typeface="Arial"/>
                <a:ea typeface="Arial"/>
                <a:cs typeface="Arial"/>
                <a:sym typeface="Arial"/>
              </a:rPr>
              <a:t>Drag an object here</a:t>
            </a:r>
            <a:endParaRPr/>
          </a:p>
        </p:txBody>
      </p:sp>
      <p:sp>
        <p:nvSpPr>
          <p:cNvPr id="63" name="Shape 63"/>
          <p:cNvSpPr/>
          <p:nvPr/>
        </p:nvSpPr>
        <p:spPr>
          <a:xfrm>
            <a:off x="9182100" y="3835400"/>
            <a:ext cx="1707947" cy="254000"/>
          </a:xfrm>
          <a:prstGeom prst="rect">
            <a:avLst/>
          </a:prstGeom>
          <a:noFill/>
          <a:ln>
            <a:noFill/>
          </a:ln>
        </p:spPr>
        <p:txBody>
          <a:bodyPr spcFirstLastPara="1" wrap="square" lIns="38100" tIns="38100" rIns="38100" bIns="38100" anchor="t" anchorCtr="0">
            <a:noAutofit/>
          </a:bodyPr>
          <a:lstStyle/>
          <a:p>
            <a:pPr marL="0" marR="0" lvl="0" indent="0" algn="l" rtl="0">
              <a:spcBef>
                <a:spcPts val="0"/>
              </a:spcBef>
              <a:spcAft>
                <a:spcPts val="0"/>
              </a:spcAft>
              <a:buNone/>
            </a:pPr>
            <a:r>
              <a:rPr lang="en-US" sz="1400" b="0" i="0" u="none" strike="noStrike" cap="none">
                <a:solidFill>
                  <a:srgbClr val="000000"/>
                </a:solidFill>
                <a:latin typeface="Arial"/>
                <a:ea typeface="Arial"/>
                <a:cs typeface="Arial"/>
                <a:sym typeface="Arial"/>
              </a:rPr>
              <a:t>Drag an object here</a:t>
            </a:r>
            <a:endParaRPr/>
          </a:p>
        </p:txBody>
      </p:sp>
      <p:sp>
        <p:nvSpPr>
          <p:cNvPr id="64" name="Shape 64"/>
          <p:cNvSpPr txBox="1">
            <a:spLocks noGrp="1"/>
          </p:cNvSpPr>
          <p:nvPr>
            <p:ph type="body" idx="1"/>
          </p:nvPr>
        </p:nvSpPr>
        <p:spPr>
          <a:xfrm>
            <a:off x="1841500" y="1981200"/>
            <a:ext cx="2311400" cy="3962400"/>
          </a:xfrm>
          <a:prstGeom prst="rect">
            <a:avLst/>
          </a:prstGeom>
          <a:noFill/>
          <a:ln>
            <a:noFill/>
          </a:ln>
        </p:spPr>
        <p:txBody>
          <a:bodyPr spcFirstLastPara="1" wrap="square" lIns="91425" tIns="91425" rIns="91425" bIns="91425" anchor="ctr" anchorCtr="0"/>
          <a:lstStyle>
            <a:lvl1pPr marL="457200" lvl="0" indent="-317500" rtl="0">
              <a:lnSpc>
                <a:spcPct val="100000"/>
              </a:lnSpc>
              <a:spcBef>
                <a:spcPts val="1000"/>
              </a:spcBef>
              <a:spcAft>
                <a:spcPts val="0"/>
              </a:spcAft>
              <a:buSzPts val="1400"/>
              <a:buChar char="●"/>
              <a:defRPr/>
            </a:lvl1pPr>
            <a:lvl2pPr marL="914400" lvl="1" indent="-317500" rtl="0">
              <a:lnSpc>
                <a:spcPct val="100000"/>
              </a:lnSpc>
              <a:spcBef>
                <a:spcPts val="1000"/>
              </a:spcBef>
              <a:spcAft>
                <a:spcPts val="0"/>
              </a:spcAft>
              <a:buSzPts val="1400"/>
              <a:buChar char="‣"/>
              <a:defRPr/>
            </a:lvl2pPr>
            <a:lvl3pPr marL="1371600" lvl="2" indent="-317500" rtl="0">
              <a:lnSpc>
                <a:spcPct val="100000"/>
              </a:lnSpc>
              <a:spcBef>
                <a:spcPts val="1000"/>
              </a:spcBef>
              <a:spcAft>
                <a:spcPts val="0"/>
              </a:spcAft>
              <a:buSzPts val="1400"/>
              <a:buChar char="‣"/>
              <a:defRPr/>
            </a:lvl3pPr>
            <a:lvl4pPr marL="1828800" lvl="3" indent="-317500" rtl="0">
              <a:lnSpc>
                <a:spcPct val="100000"/>
              </a:lnSpc>
              <a:spcBef>
                <a:spcPts val="1000"/>
              </a:spcBef>
              <a:spcAft>
                <a:spcPts val="0"/>
              </a:spcAft>
              <a:buSzPts val="1400"/>
              <a:buChar char="‣"/>
              <a:defRPr/>
            </a:lvl4pPr>
            <a:lvl5pPr marL="2286000" lvl="4" indent="-317500" rtl="0">
              <a:lnSpc>
                <a:spcPct val="100000"/>
              </a:lnSpc>
              <a:spcBef>
                <a:spcPts val="1000"/>
              </a:spcBef>
              <a:spcAft>
                <a:spcPts val="0"/>
              </a:spcAft>
              <a:buSzPts val="1400"/>
              <a:buChar char="‣"/>
              <a:defRPr/>
            </a:lvl5pPr>
            <a:lvl6pPr marL="2743200" lvl="5" indent="-317500" rtl="0">
              <a:lnSpc>
                <a:spcPct val="100000"/>
              </a:lnSpc>
              <a:spcBef>
                <a:spcPts val="1000"/>
              </a:spcBef>
              <a:spcAft>
                <a:spcPts val="0"/>
              </a:spcAft>
              <a:buSzPts val="1400"/>
              <a:buChar char="•"/>
              <a:defRPr/>
            </a:lvl6pPr>
            <a:lvl7pPr marL="3200400" lvl="6" indent="-317500" rtl="0">
              <a:lnSpc>
                <a:spcPct val="100000"/>
              </a:lnSpc>
              <a:spcBef>
                <a:spcPts val="1000"/>
              </a:spcBef>
              <a:spcAft>
                <a:spcPts val="0"/>
              </a:spcAft>
              <a:buSzPts val="1400"/>
              <a:buChar char="•"/>
              <a:defRPr/>
            </a:lvl7pPr>
            <a:lvl8pPr marL="3657600" lvl="7" indent="-317500" rtl="0">
              <a:lnSpc>
                <a:spcPct val="100000"/>
              </a:lnSpc>
              <a:spcBef>
                <a:spcPts val="1000"/>
              </a:spcBef>
              <a:spcAft>
                <a:spcPts val="0"/>
              </a:spcAft>
              <a:buSzPts val="1400"/>
              <a:buChar char="•"/>
              <a:defRPr/>
            </a:lvl8pPr>
            <a:lvl9pPr marL="4114800" lvl="8" indent="-317500" rtl="0">
              <a:lnSpc>
                <a:spcPct val="100000"/>
              </a:lnSpc>
              <a:spcBef>
                <a:spcPts val="1000"/>
              </a:spcBef>
              <a:spcAft>
                <a:spcPts val="0"/>
              </a:spcAft>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cSld name="Charts">
    <p:spTree>
      <p:nvGrpSpPr>
        <p:cNvPr id="1" name="Shape 65"/>
        <p:cNvGrpSpPr/>
        <p:nvPr/>
      </p:nvGrpSpPr>
      <p:grpSpPr>
        <a:xfrm>
          <a:off x="0" y="0"/>
          <a:ext cx="0" cy="0"/>
          <a:chOff x="0" y="0"/>
          <a:chExt cx="0" cy="0"/>
        </a:xfrm>
      </p:grpSpPr>
      <p:cxnSp>
        <p:nvCxnSpPr>
          <p:cNvPr id="66" name="Shape 66"/>
          <p:cNvCxnSpPr/>
          <p:nvPr/>
        </p:nvCxnSpPr>
        <p:spPr>
          <a:xfrm>
            <a:off x="635000" y="635000"/>
            <a:ext cx="11734800" cy="11"/>
          </a:xfrm>
          <a:prstGeom prst="straightConnector1">
            <a:avLst/>
          </a:prstGeom>
          <a:noFill/>
          <a:ln>
            <a:noFill/>
          </a:ln>
        </p:spPr>
      </p:cxnSp>
      <p:cxnSp>
        <p:nvCxnSpPr>
          <p:cNvPr id="67" name="Shape 67"/>
          <p:cNvCxnSpPr/>
          <p:nvPr/>
        </p:nvCxnSpPr>
        <p:spPr>
          <a:xfrm>
            <a:off x="635000" y="1219200"/>
            <a:ext cx="11734800" cy="11"/>
          </a:xfrm>
          <a:prstGeom prst="straightConnector1">
            <a:avLst/>
          </a:prstGeom>
          <a:noFill/>
          <a:ln>
            <a:noFill/>
          </a:ln>
        </p:spPr>
      </p:cxnSp>
      <p:sp>
        <p:nvSpPr>
          <p:cNvPr id="68" name="Shape 68"/>
          <p:cNvSpPr/>
          <p:nvPr/>
        </p:nvSpPr>
        <p:spPr>
          <a:xfrm>
            <a:off x="655827" y="2307725"/>
            <a:ext cx="3000000" cy="3000000"/>
          </a:xfrm>
          <a:prstGeom prst="rect">
            <a:avLst/>
          </a:prstGeom>
          <a:solidFill>
            <a:srgbClr val="FFFFFF"/>
          </a:solidFill>
          <a:ln w="9525" cap="flat" cmpd="sng">
            <a:solidFill>
              <a:srgbClr val="000000"/>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9" name="Shape 69"/>
          <p:cNvSpPr/>
          <p:nvPr/>
        </p:nvSpPr>
        <p:spPr>
          <a:xfrm>
            <a:off x="4386429" y="2303347"/>
            <a:ext cx="3000000" cy="3000000"/>
          </a:xfrm>
          <a:prstGeom prst="rect">
            <a:avLst/>
          </a:prstGeom>
          <a:solidFill>
            <a:srgbClr val="FFFFFF"/>
          </a:solidFill>
          <a:ln w="9525" cap="flat" cmpd="sng">
            <a:solidFill>
              <a:srgbClr val="000000"/>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0" name="Shape 70"/>
          <p:cNvSpPr/>
          <p:nvPr/>
        </p:nvSpPr>
        <p:spPr>
          <a:xfrm>
            <a:off x="7409003" y="2423731"/>
            <a:ext cx="3000000" cy="3000000"/>
          </a:xfrm>
          <a:prstGeom prst="rect">
            <a:avLst/>
          </a:prstGeom>
          <a:solidFill>
            <a:srgbClr val="FFFFFF"/>
          </a:solidFill>
          <a:ln w="9525" cap="flat" cmpd="sng">
            <a:solidFill>
              <a:srgbClr val="000000"/>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Callouts">
    <p:spTree>
      <p:nvGrpSpPr>
        <p:cNvPr id="1" name="Shape 71"/>
        <p:cNvGrpSpPr/>
        <p:nvPr/>
      </p:nvGrpSpPr>
      <p:grpSpPr>
        <a:xfrm>
          <a:off x="0" y="0"/>
          <a:ext cx="0" cy="0"/>
          <a:chOff x="0" y="0"/>
          <a:chExt cx="0" cy="0"/>
        </a:xfrm>
      </p:grpSpPr>
      <p:cxnSp>
        <p:nvCxnSpPr>
          <p:cNvPr id="72" name="Shape 72"/>
          <p:cNvCxnSpPr/>
          <p:nvPr/>
        </p:nvCxnSpPr>
        <p:spPr>
          <a:xfrm>
            <a:off x="635000" y="635000"/>
            <a:ext cx="11734800" cy="11"/>
          </a:xfrm>
          <a:prstGeom prst="straightConnector1">
            <a:avLst/>
          </a:prstGeom>
          <a:noFill/>
          <a:ln>
            <a:noFill/>
          </a:ln>
        </p:spPr>
      </p:cxnSp>
      <p:cxnSp>
        <p:nvCxnSpPr>
          <p:cNvPr id="73" name="Shape 73"/>
          <p:cNvCxnSpPr/>
          <p:nvPr/>
        </p:nvCxnSpPr>
        <p:spPr>
          <a:xfrm>
            <a:off x="635000" y="1219200"/>
            <a:ext cx="11734800" cy="11"/>
          </a:xfrm>
          <a:prstGeom prst="straightConnector1">
            <a:avLst/>
          </a:prstGeom>
          <a:noFill/>
          <a:ln>
            <a:noFill/>
          </a:ln>
        </p:spPr>
      </p:cxnSp>
      <p:grpSp>
        <p:nvGrpSpPr>
          <p:cNvPr id="74" name="Shape 74"/>
          <p:cNvGrpSpPr/>
          <p:nvPr/>
        </p:nvGrpSpPr>
        <p:grpSpPr>
          <a:xfrm>
            <a:off x="635000" y="1828800"/>
            <a:ext cx="1270001" cy="1270001"/>
            <a:chOff x="0" y="0"/>
            <a:chExt cx="1270000" cy="1270000"/>
          </a:xfrm>
        </p:grpSpPr>
        <p:pic>
          <p:nvPicPr>
            <p:cNvPr id="75" name="Shape 75"/>
            <p:cNvPicPr preferRelativeResize="0"/>
            <p:nvPr/>
          </p:nvPicPr>
          <p:blipFill rotWithShape="1">
            <a:blip r:embed="rId2">
              <a:alphaModFix/>
            </a:blip>
            <a:srcRect/>
            <a:stretch/>
          </p:blipFill>
          <p:spPr>
            <a:xfrm>
              <a:off x="0" y="0"/>
              <a:ext cx="1270000" cy="1270000"/>
            </a:xfrm>
            <a:prstGeom prst="rect">
              <a:avLst/>
            </a:prstGeom>
            <a:noFill/>
            <a:ln>
              <a:noFill/>
            </a:ln>
          </p:spPr>
        </p:pic>
        <p:sp>
          <p:nvSpPr>
            <p:cNvPr id="76" name="Shape 76"/>
            <p:cNvSpPr/>
            <p:nvPr/>
          </p:nvSpPr>
          <p:spPr>
            <a:xfrm>
              <a:off x="88900" y="335279"/>
              <a:ext cx="1079500" cy="675642"/>
            </a:xfrm>
            <a:prstGeom prst="rect">
              <a:avLst/>
            </a:prstGeom>
            <a:noFill/>
            <a:ln>
              <a:noFill/>
            </a:ln>
          </p:spPr>
          <p:txBody>
            <a:bodyPr spcFirstLastPara="1" wrap="square" lIns="0" tIns="0" rIns="0" bIns="0" anchor="ctr" anchorCtr="0">
              <a:noAutofit/>
            </a:bodyPr>
            <a:lstStyle/>
            <a:p>
              <a:pPr marL="0" marR="0" lvl="0" indent="0" algn="ctr" rtl="0">
                <a:lnSpc>
                  <a:spcPct val="75000"/>
                </a:lnSpc>
                <a:spcBef>
                  <a:spcPts val="0"/>
                </a:spcBef>
                <a:spcAft>
                  <a:spcPts val="0"/>
                </a:spcAft>
                <a:buNone/>
              </a:pPr>
              <a:r>
                <a:rPr lang="en-US" sz="1800" b="1" i="0" u="none" strike="noStrike" cap="none">
                  <a:solidFill>
                    <a:srgbClr val="000000"/>
                  </a:solidFill>
                  <a:latin typeface="Arial"/>
                  <a:ea typeface="Arial"/>
                  <a:cs typeface="Arial"/>
                  <a:sym typeface="Arial"/>
                </a:rPr>
                <a:t>INSERT STICKER</a:t>
              </a:r>
              <a:br>
                <a:rPr lang="en-US" sz="1800" b="1" i="0" u="none" strike="noStrike" cap="none">
                  <a:solidFill>
                    <a:srgbClr val="000000"/>
                  </a:solidFill>
                  <a:latin typeface="Arial"/>
                  <a:ea typeface="Arial"/>
                  <a:cs typeface="Arial"/>
                  <a:sym typeface="Arial"/>
                </a:rPr>
              </a:br>
              <a:r>
                <a:rPr lang="en-US" sz="1800" b="1" i="0" u="none" strike="noStrike" cap="none">
                  <a:solidFill>
                    <a:srgbClr val="000000"/>
                  </a:solidFill>
                  <a:latin typeface="Arial"/>
                  <a:ea typeface="Arial"/>
                  <a:cs typeface="Arial"/>
                  <a:sym typeface="Arial"/>
                </a:rPr>
                <a:t>TEXT</a:t>
              </a:r>
              <a:endParaRPr/>
            </a:p>
          </p:txBody>
        </p:sp>
      </p:grpSp>
      <p:grpSp>
        <p:nvGrpSpPr>
          <p:cNvPr id="77" name="Shape 77"/>
          <p:cNvGrpSpPr/>
          <p:nvPr/>
        </p:nvGrpSpPr>
        <p:grpSpPr>
          <a:xfrm>
            <a:off x="2159000" y="1828800"/>
            <a:ext cx="1270001" cy="1270001"/>
            <a:chOff x="0" y="0"/>
            <a:chExt cx="1270000" cy="1270000"/>
          </a:xfrm>
        </p:grpSpPr>
        <p:pic>
          <p:nvPicPr>
            <p:cNvPr id="78" name="Shape 78"/>
            <p:cNvPicPr preferRelativeResize="0"/>
            <p:nvPr/>
          </p:nvPicPr>
          <p:blipFill rotWithShape="1">
            <a:blip r:embed="rId3">
              <a:alphaModFix/>
            </a:blip>
            <a:srcRect/>
            <a:stretch/>
          </p:blipFill>
          <p:spPr>
            <a:xfrm>
              <a:off x="0" y="0"/>
              <a:ext cx="1270000" cy="1270000"/>
            </a:xfrm>
            <a:prstGeom prst="rect">
              <a:avLst/>
            </a:prstGeom>
            <a:noFill/>
            <a:ln>
              <a:noFill/>
            </a:ln>
          </p:spPr>
        </p:pic>
        <p:sp>
          <p:nvSpPr>
            <p:cNvPr id="79" name="Shape 79"/>
            <p:cNvSpPr/>
            <p:nvPr/>
          </p:nvSpPr>
          <p:spPr>
            <a:xfrm>
              <a:off x="101600" y="347979"/>
              <a:ext cx="1079500" cy="675642"/>
            </a:xfrm>
            <a:prstGeom prst="rect">
              <a:avLst/>
            </a:prstGeom>
            <a:noFill/>
            <a:ln>
              <a:noFill/>
            </a:ln>
          </p:spPr>
          <p:txBody>
            <a:bodyPr spcFirstLastPara="1" wrap="square" lIns="0" tIns="0" rIns="0" bIns="0" anchor="ctr" anchorCtr="0">
              <a:noAutofit/>
            </a:bodyPr>
            <a:lstStyle/>
            <a:p>
              <a:pPr marL="0" marR="0" lvl="0" indent="0" algn="ctr" rtl="0">
                <a:lnSpc>
                  <a:spcPct val="75000"/>
                </a:lnSpc>
                <a:spcBef>
                  <a:spcPts val="0"/>
                </a:spcBef>
                <a:spcAft>
                  <a:spcPts val="0"/>
                </a:spcAft>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endParaRPr/>
            </a:p>
          </p:txBody>
        </p:sp>
      </p:grpSp>
      <p:grpSp>
        <p:nvGrpSpPr>
          <p:cNvPr id="80" name="Shape 80"/>
          <p:cNvGrpSpPr/>
          <p:nvPr/>
        </p:nvGrpSpPr>
        <p:grpSpPr>
          <a:xfrm>
            <a:off x="635000" y="3340100"/>
            <a:ext cx="1270001" cy="1270001"/>
            <a:chOff x="0" y="0"/>
            <a:chExt cx="1270000" cy="1270000"/>
          </a:xfrm>
        </p:grpSpPr>
        <p:pic>
          <p:nvPicPr>
            <p:cNvPr id="81" name="Shape 81"/>
            <p:cNvPicPr preferRelativeResize="0"/>
            <p:nvPr/>
          </p:nvPicPr>
          <p:blipFill rotWithShape="1">
            <a:blip r:embed="rId4">
              <a:alphaModFix/>
            </a:blip>
            <a:srcRect/>
            <a:stretch/>
          </p:blipFill>
          <p:spPr>
            <a:xfrm>
              <a:off x="0" y="0"/>
              <a:ext cx="1270000" cy="1270000"/>
            </a:xfrm>
            <a:prstGeom prst="rect">
              <a:avLst/>
            </a:prstGeom>
            <a:noFill/>
            <a:ln>
              <a:noFill/>
            </a:ln>
          </p:spPr>
        </p:pic>
        <p:sp>
          <p:nvSpPr>
            <p:cNvPr id="82" name="Shape 82"/>
            <p:cNvSpPr/>
            <p:nvPr/>
          </p:nvSpPr>
          <p:spPr>
            <a:xfrm>
              <a:off x="88900" y="322579"/>
              <a:ext cx="1079500" cy="675642"/>
            </a:xfrm>
            <a:prstGeom prst="rect">
              <a:avLst/>
            </a:prstGeom>
            <a:noFill/>
            <a:ln>
              <a:noFill/>
            </a:ln>
          </p:spPr>
          <p:txBody>
            <a:bodyPr spcFirstLastPara="1" wrap="square" lIns="0" tIns="0" rIns="0" bIns="0" anchor="ctr" anchorCtr="0">
              <a:noAutofit/>
            </a:bodyPr>
            <a:lstStyle/>
            <a:p>
              <a:pPr marL="0" marR="0" lvl="0" indent="0" algn="ctr" rtl="0">
                <a:lnSpc>
                  <a:spcPct val="75000"/>
                </a:lnSpc>
                <a:spcBef>
                  <a:spcPts val="0"/>
                </a:spcBef>
                <a:spcAft>
                  <a:spcPts val="0"/>
                </a:spcAft>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endParaRPr/>
            </a:p>
          </p:txBody>
        </p:sp>
      </p:grpSp>
      <p:grpSp>
        <p:nvGrpSpPr>
          <p:cNvPr id="83" name="Shape 83"/>
          <p:cNvGrpSpPr/>
          <p:nvPr/>
        </p:nvGrpSpPr>
        <p:grpSpPr>
          <a:xfrm>
            <a:off x="2159000" y="3340100"/>
            <a:ext cx="1270001" cy="1270001"/>
            <a:chOff x="0" y="0"/>
            <a:chExt cx="1270000" cy="1270000"/>
          </a:xfrm>
        </p:grpSpPr>
        <p:pic>
          <p:nvPicPr>
            <p:cNvPr id="84" name="Shape 84"/>
            <p:cNvPicPr preferRelativeResize="0"/>
            <p:nvPr/>
          </p:nvPicPr>
          <p:blipFill rotWithShape="1">
            <a:blip r:embed="rId5">
              <a:alphaModFix/>
            </a:blip>
            <a:srcRect/>
            <a:stretch/>
          </p:blipFill>
          <p:spPr>
            <a:xfrm>
              <a:off x="0" y="0"/>
              <a:ext cx="1270000" cy="1270000"/>
            </a:xfrm>
            <a:prstGeom prst="rect">
              <a:avLst/>
            </a:prstGeom>
            <a:noFill/>
            <a:ln>
              <a:noFill/>
            </a:ln>
          </p:spPr>
        </p:pic>
        <p:sp>
          <p:nvSpPr>
            <p:cNvPr id="85" name="Shape 85"/>
            <p:cNvSpPr/>
            <p:nvPr/>
          </p:nvSpPr>
          <p:spPr>
            <a:xfrm>
              <a:off x="101600" y="335279"/>
              <a:ext cx="1079500" cy="675642"/>
            </a:xfrm>
            <a:prstGeom prst="rect">
              <a:avLst/>
            </a:prstGeom>
            <a:noFill/>
            <a:ln>
              <a:noFill/>
            </a:ln>
          </p:spPr>
          <p:txBody>
            <a:bodyPr spcFirstLastPara="1" wrap="square" lIns="0" tIns="0" rIns="0" bIns="0" anchor="ctr" anchorCtr="0">
              <a:noAutofit/>
            </a:bodyPr>
            <a:lstStyle/>
            <a:p>
              <a:pPr marL="0" marR="0" lvl="0" indent="0" algn="ctr" rtl="0">
                <a:lnSpc>
                  <a:spcPct val="75000"/>
                </a:lnSpc>
                <a:spcBef>
                  <a:spcPts val="0"/>
                </a:spcBef>
                <a:spcAft>
                  <a:spcPts val="0"/>
                </a:spcAft>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endParaRPr/>
            </a:p>
          </p:txBody>
        </p:sp>
      </p:grpSp>
      <p:grpSp>
        <p:nvGrpSpPr>
          <p:cNvPr id="86" name="Shape 86"/>
          <p:cNvGrpSpPr/>
          <p:nvPr/>
        </p:nvGrpSpPr>
        <p:grpSpPr>
          <a:xfrm>
            <a:off x="635000" y="4876800"/>
            <a:ext cx="1270001" cy="1270001"/>
            <a:chOff x="0" y="0"/>
            <a:chExt cx="1270000" cy="1270000"/>
          </a:xfrm>
        </p:grpSpPr>
        <p:pic>
          <p:nvPicPr>
            <p:cNvPr id="87" name="Shape 87"/>
            <p:cNvPicPr preferRelativeResize="0"/>
            <p:nvPr/>
          </p:nvPicPr>
          <p:blipFill rotWithShape="1">
            <a:blip r:embed="rId6">
              <a:alphaModFix/>
            </a:blip>
            <a:srcRect/>
            <a:stretch/>
          </p:blipFill>
          <p:spPr>
            <a:xfrm>
              <a:off x="0" y="0"/>
              <a:ext cx="1270000" cy="1270000"/>
            </a:xfrm>
            <a:prstGeom prst="rect">
              <a:avLst/>
            </a:prstGeom>
            <a:noFill/>
            <a:ln>
              <a:noFill/>
            </a:ln>
          </p:spPr>
        </p:pic>
        <p:sp>
          <p:nvSpPr>
            <p:cNvPr id="88" name="Shape 88"/>
            <p:cNvSpPr/>
            <p:nvPr/>
          </p:nvSpPr>
          <p:spPr>
            <a:xfrm>
              <a:off x="88900" y="322579"/>
              <a:ext cx="1079500" cy="675642"/>
            </a:xfrm>
            <a:prstGeom prst="rect">
              <a:avLst/>
            </a:prstGeom>
            <a:noFill/>
            <a:ln>
              <a:noFill/>
            </a:ln>
          </p:spPr>
          <p:txBody>
            <a:bodyPr spcFirstLastPara="1" wrap="square" lIns="0" tIns="0" rIns="0" bIns="0" anchor="ctr" anchorCtr="0">
              <a:noAutofit/>
            </a:bodyPr>
            <a:lstStyle/>
            <a:p>
              <a:pPr marL="0" marR="0" lvl="0" indent="0" algn="ctr" rtl="0">
                <a:lnSpc>
                  <a:spcPct val="75000"/>
                </a:lnSpc>
                <a:spcBef>
                  <a:spcPts val="0"/>
                </a:spcBef>
                <a:spcAft>
                  <a:spcPts val="0"/>
                </a:spcAft>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endParaRPr/>
            </a:p>
          </p:txBody>
        </p:sp>
      </p:grpSp>
      <p:grpSp>
        <p:nvGrpSpPr>
          <p:cNvPr id="89" name="Shape 89"/>
          <p:cNvGrpSpPr/>
          <p:nvPr/>
        </p:nvGrpSpPr>
        <p:grpSpPr>
          <a:xfrm>
            <a:off x="2159000" y="4876800"/>
            <a:ext cx="1270001" cy="1270001"/>
            <a:chOff x="0" y="0"/>
            <a:chExt cx="1270000" cy="1270000"/>
          </a:xfrm>
        </p:grpSpPr>
        <p:pic>
          <p:nvPicPr>
            <p:cNvPr id="90" name="Shape 90"/>
            <p:cNvPicPr preferRelativeResize="0"/>
            <p:nvPr/>
          </p:nvPicPr>
          <p:blipFill rotWithShape="1">
            <a:blip r:embed="rId7">
              <a:alphaModFix/>
            </a:blip>
            <a:srcRect/>
            <a:stretch/>
          </p:blipFill>
          <p:spPr>
            <a:xfrm>
              <a:off x="0" y="0"/>
              <a:ext cx="1270000" cy="1270000"/>
            </a:xfrm>
            <a:prstGeom prst="rect">
              <a:avLst/>
            </a:prstGeom>
            <a:noFill/>
            <a:ln>
              <a:noFill/>
            </a:ln>
          </p:spPr>
        </p:pic>
        <p:sp>
          <p:nvSpPr>
            <p:cNvPr id="91" name="Shape 91"/>
            <p:cNvSpPr/>
            <p:nvPr/>
          </p:nvSpPr>
          <p:spPr>
            <a:xfrm>
              <a:off x="101600" y="335279"/>
              <a:ext cx="1079500" cy="675642"/>
            </a:xfrm>
            <a:prstGeom prst="rect">
              <a:avLst/>
            </a:prstGeom>
            <a:noFill/>
            <a:ln>
              <a:noFill/>
            </a:ln>
          </p:spPr>
          <p:txBody>
            <a:bodyPr spcFirstLastPara="1" wrap="square" lIns="0" tIns="0" rIns="0" bIns="0" anchor="ctr" anchorCtr="0">
              <a:noAutofit/>
            </a:bodyPr>
            <a:lstStyle/>
            <a:p>
              <a:pPr marL="0" marR="0" lvl="0" indent="0" algn="ctr" rtl="0">
                <a:lnSpc>
                  <a:spcPct val="75000"/>
                </a:lnSpc>
                <a:spcBef>
                  <a:spcPts val="0"/>
                </a:spcBef>
                <a:spcAft>
                  <a:spcPts val="0"/>
                </a:spcAft>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endParaRPr/>
            </a:p>
          </p:txBody>
        </p:sp>
      </p:grpSp>
      <p:sp>
        <p:nvSpPr>
          <p:cNvPr id="92" name="Shape 92"/>
          <p:cNvSpPr/>
          <p:nvPr/>
        </p:nvSpPr>
        <p:spPr>
          <a:xfrm>
            <a:off x="8790781" y="1828800"/>
            <a:ext cx="3236119" cy="2032000"/>
          </a:xfrm>
          <a:custGeom>
            <a:avLst/>
            <a:gdLst/>
            <a:ahLst/>
            <a:cxnLst/>
            <a:rect l="0" t="0" r="0" b="0"/>
            <a:pathLst>
              <a:path w="21600" h="21600" extrusionOk="0">
                <a:moveTo>
                  <a:pt x="3714" y="0"/>
                </a:moveTo>
                <a:cubicBezTo>
                  <a:pt x="2778" y="0"/>
                  <a:pt x="2019" y="1209"/>
                  <a:pt x="2019" y="2700"/>
                </a:cubicBezTo>
                <a:lnTo>
                  <a:pt x="2019" y="5214"/>
                </a:lnTo>
                <a:lnTo>
                  <a:pt x="0" y="6763"/>
                </a:lnTo>
                <a:lnTo>
                  <a:pt x="2019" y="8311"/>
                </a:lnTo>
                <a:lnTo>
                  <a:pt x="2019" y="18900"/>
                </a:lnTo>
                <a:cubicBezTo>
                  <a:pt x="2019" y="20391"/>
                  <a:pt x="2778" y="21600"/>
                  <a:pt x="3714" y="21600"/>
                </a:cubicBezTo>
                <a:lnTo>
                  <a:pt x="19905" y="21600"/>
                </a:lnTo>
                <a:cubicBezTo>
                  <a:pt x="20841" y="21600"/>
                  <a:pt x="21600" y="20391"/>
                  <a:pt x="21600" y="18900"/>
                </a:cubicBezTo>
                <a:lnTo>
                  <a:pt x="21600" y="2700"/>
                </a:lnTo>
                <a:cubicBezTo>
                  <a:pt x="21600" y="1209"/>
                  <a:pt x="20841" y="0"/>
                  <a:pt x="19905" y="0"/>
                </a:cubicBezTo>
                <a:lnTo>
                  <a:pt x="3714" y="0"/>
                </a:lnTo>
                <a:close/>
              </a:path>
            </a:pathLst>
          </a:custGeom>
          <a:noFill/>
          <a:ln>
            <a:noFill/>
          </a:ln>
        </p:spPr>
        <p:txBody>
          <a:bodyPr spcFirstLastPara="1" wrap="square" lIns="279400" tIns="279400" rIns="279400" bIns="279400" anchor="t" anchorCtr="0">
            <a:noAutofit/>
          </a:bodyPr>
          <a:lstStyle/>
          <a:p>
            <a:pPr marL="0" marR="0" lvl="0" indent="0" algn="l" rtl="0">
              <a:lnSpc>
                <a:spcPct val="133333"/>
              </a:lnSpc>
              <a:spcBef>
                <a:spcPts val="0"/>
              </a:spcBef>
              <a:spcAft>
                <a:spcPts val="0"/>
              </a:spcAft>
              <a:buNone/>
            </a:pPr>
            <a:r>
              <a:rPr lang="en-US" sz="1200" b="0" i="0" u="none" strike="noStrike" cap="none">
                <a:solidFill>
                  <a:srgbClr val="FFFFFF"/>
                </a:solidFill>
                <a:latin typeface="Arial"/>
                <a:ea typeface="Arial"/>
                <a:cs typeface="Arial"/>
                <a:sym typeface="Arial"/>
              </a:rPr>
              <a:t>Insert quote here. Vestibulum suscipit augue a erat tristique sollicitudin. Donec sit amet neque arcu. Vestibulum at rhoncus neque. Vivamus eget vulputate purus. Curabitur venenatis, nisi non faucibus fringilla. —John Doe</a:t>
            </a:r>
            <a:endParaRPr/>
          </a:p>
        </p:txBody>
      </p:sp>
      <p:grpSp>
        <p:nvGrpSpPr>
          <p:cNvPr id="93" name="Shape 93"/>
          <p:cNvGrpSpPr/>
          <p:nvPr/>
        </p:nvGrpSpPr>
        <p:grpSpPr>
          <a:xfrm>
            <a:off x="4051299" y="1828799"/>
            <a:ext cx="2032001" cy="2032001"/>
            <a:chOff x="0" y="0"/>
            <a:chExt cx="2032000" cy="2032000"/>
          </a:xfrm>
        </p:grpSpPr>
        <p:pic>
          <p:nvPicPr>
            <p:cNvPr id="94" name="Shape 94"/>
            <p:cNvPicPr preferRelativeResize="0"/>
            <p:nvPr/>
          </p:nvPicPr>
          <p:blipFill rotWithShape="1">
            <a:blip r:embed="rId8">
              <a:alphaModFix/>
            </a:blip>
            <a:srcRect/>
            <a:stretch/>
          </p:blipFill>
          <p:spPr>
            <a:xfrm>
              <a:off x="0" y="0"/>
              <a:ext cx="2032000" cy="2032000"/>
            </a:xfrm>
            <a:prstGeom prst="rect">
              <a:avLst/>
            </a:prstGeom>
            <a:noFill/>
            <a:ln>
              <a:noFill/>
            </a:ln>
          </p:spPr>
        </p:pic>
        <p:sp>
          <p:nvSpPr>
            <p:cNvPr id="95" name="Shape 95"/>
            <p:cNvSpPr/>
            <p:nvPr/>
          </p:nvSpPr>
          <p:spPr>
            <a:xfrm>
              <a:off x="165100" y="152400"/>
              <a:ext cx="1676400" cy="233681"/>
            </a:xfrm>
            <a:prstGeom prst="rect">
              <a:avLst/>
            </a:prstGeom>
            <a:noFill/>
            <a:ln>
              <a:noFill/>
            </a:ln>
          </p:spPr>
          <p:txBody>
            <a:bodyPr spcFirstLastPara="1" wrap="square" lIns="0" tIns="0" rIns="0" bIns="0" anchor="t" anchorCtr="0">
              <a:noAutofit/>
            </a:bodyPr>
            <a:lstStyle/>
            <a:p>
              <a:pPr marL="0" marR="0" lvl="0" indent="0" algn="l" rtl="0">
                <a:lnSpc>
                  <a:spcPct val="75000"/>
                </a:lnSpc>
                <a:spcBef>
                  <a:spcPts val="0"/>
                </a:spcBef>
                <a:spcAft>
                  <a:spcPts val="0"/>
                </a:spcAft>
                <a:buNone/>
              </a:pPr>
              <a:r>
                <a:rPr lang="en-US" sz="1800" b="1" i="0" u="none" strike="noStrike" cap="none">
                  <a:solidFill>
                    <a:srgbClr val="000000"/>
                  </a:solidFill>
                  <a:latin typeface="Arial"/>
                  <a:ea typeface="Arial"/>
                  <a:cs typeface="Arial"/>
                  <a:sym typeface="Arial"/>
                </a:rPr>
                <a:t>INSERT TERM</a:t>
              </a:r>
              <a:endParaRPr/>
            </a:p>
          </p:txBody>
        </p:sp>
        <p:sp>
          <p:nvSpPr>
            <p:cNvPr id="96" name="Shape 96"/>
            <p:cNvSpPr/>
            <p:nvPr/>
          </p:nvSpPr>
          <p:spPr>
            <a:xfrm>
              <a:off x="165100" y="419100"/>
              <a:ext cx="1676400" cy="1415136"/>
            </a:xfrm>
            <a:prstGeom prst="rect">
              <a:avLst/>
            </a:prstGeom>
            <a:noFill/>
            <a:ln>
              <a:noFill/>
            </a:ln>
          </p:spPr>
          <p:txBody>
            <a:bodyPr spcFirstLastPara="1" wrap="square" lIns="0" tIns="0" rIns="0" bIns="0" anchor="t" anchorCtr="0">
              <a:noAutofit/>
            </a:bodyPr>
            <a:lstStyle/>
            <a:p>
              <a:pPr marL="0" marR="0" lvl="0" indent="0" algn="l" rtl="0">
                <a:lnSpc>
                  <a:spcPct val="133333"/>
                </a:lnSpc>
                <a:spcBef>
                  <a:spcPts val="0"/>
                </a:spcBef>
                <a:spcAft>
                  <a:spcPts val="0"/>
                </a:spcAft>
                <a:buNone/>
              </a:pPr>
              <a:r>
                <a:rPr lang="en-US" sz="1200" b="0" i="0" u="none" strike="noStrike" cap="none">
                  <a:solidFill>
                    <a:srgbClr val="000000"/>
                  </a:solidFill>
                  <a:latin typeface="Arial"/>
                  <a:ea typeface="Arial"/>
                  <a:cs typeface="Arial"/>
                  <a:sym typeface="Arial"/>
                </a:rPr>
                <a:t>Insert glossary definition here. Lorem ipsum dolor sit amet, consectetur adipiscing elit. Vivamus erat leo, volutpat et ultrices eget, faucibus ut orci.</a:t>
              </a:r>
              <a:endParaRPr/>
            </a:p>
          </p:txBody>
        </p:sp>
      </p:grpSp>
      <p:grpSp>
        <p:nvGrpSpPr>
          <p:cNvPr id="97" name="Shape 97"/>
          <p:cNvGrpSpPr/>
          <p:nvPr/>
        </p:nvGrpSpPr>
        <p:grpSpPr>
          <a:xfrm>
            <a:off x="6362699" y="1828799"/>
            <a:ext cx="2032001" cy="2032001"/>
            <a:chOff x="0" y="0"/>
            <a:chExt cx="2032000" cy="2032000"/>
          </a:xfrm>
        </p:grpSpPr>
        <p:pic>
          <p:nvPicPr>
            <p:cNvPr id="98" name="Shape 98"/>
            <p:cNvPicPr preferRelativeResize="0"/>
            <p:nvPr/>
          </p:nvPicPr>
          <p:blipFill rotWithShape="1">
            <a:blip r:embed="rId9">
              <a:alphaModFix/>
            </a:blip>
            <a:srcRect/>
            <a:stretch/>
          </p:blipFill>
          <p:spPr>
            <a:xfrm>
              <a:off x="0" y="0"/>
              <a:ext cx="2032000" cy="2032000"/>
            </a:xfrm>
            <a:prstGeom prst="rect">
              <a:avLst/>
            </a:prstGeom>
            <a:noFill/>
            <a:ln>
              <a:noFill/>
            </a:ln>
          </p:spPr>
        </p:pic>
        <p:sp>
          <p:nvSpPr>
            <p:cNvPr id="99" name="Shape 99"/>
            <p:cNvSpPr/>
            <p:nvPr/>
          </p:nvSpPr>
          <p:spPr>
            <a:xfrm>
              <a:off x="177800" y="152400"/>
              <a:ext cx="1676400" cy="233681"/>
            </a:xfrm>
            <a:prstGeom prst="rect">
              <a:avLst/>
            </a:prstGeom>
            <a:noFill/>
            <a:ln>
              <a:noFill/>
            </a:ln>
          </p:spPr>
          <p:txBody>
            <a:bodyPr spcFirstLastPara="1" wrap="square" lIns="0" tIns="0" rIns="0" bIns="0" anchor="t" anchorCtr="0">
              <a:noAutofit/>
            </a:bodyPr>
            <a:lstStyle/>
            <a:p>
              <a:pPr marL="0" marR="0" lvl="0" indent="0" algn="l" rtl="0">
                <a:lnSpc>
                  <a:spcPct val="75000"/>
                </a:lnSpc>
                <a:spcBef>
                  <a:spcPts val="0"/>
                </a:spcBef>
                <a:spcAft>
                  <a:spcPts val="0"/>
                </a:spcAft>
                <a:buNone/>
              </a:pPr>
              <a:r>
                <a:rPr lang="en-US" sz="1800" b="1" i="0" u="none" strike="noStrike" cap="none">
                  <a:solidFill>
                    <a:srgbClr val="FFFFFF"/>
                  </a:solidFill>
                  <a:latin typeface="Arial"/>
                  <a:ea typeface="Arial"/>
                  <a:cs typeface="Arial"/>
                  <a:sym typeface="Arial"/>
                </a:rPr>
                <a:t>INSERT TERM</a:t>
              </a:r>
              <a:endParaRPr/>
            </a:p>
          </p:txBody>
        </p:sp>
        <p:sp>
          <p:nvSpPr>
            <p:cNvPr id="100" name="Shape 100"/>
            <p:cNvSpPr/>
            <p:nvPr/>
          </p:nvSpPr>
          <p:spPr>
            <a:xfrm>
              <a:off x="177800" y="419100"/>
              <a:ext cx="1676400" cy="1415136"/>
            </a:xfrm>
            <a:prstGeom prst="rect">
              <a:avLst/>
            </a:prstGeom>
            <a:noFill/>
            <a:ln>
              <a:noFill/>
            </a:ln>
          </p:spPr>
          <p:txBody>
            <a:bodyPr spcFirstLastPara="1" wrap="square" lIns="0" tIns="0" rIns="0" bIns="0" anchor="t" anchorCtr="0">
              <a:noAutofit/>
            </a:bodyPr>
            <a:lstStyle/>
            <a:p>
              <a:pPr marL="0" marR="0" lvl="0" indent="0" algn="l" rtl="0">
                <a:lnSpc>
                  <a:spcPct val="133333"/>
                </a:lnSpc>
                <a:spcBef>
                  <a:spcPts val="0"/>
                </a:spcBef>
                <a:spcAft>
                  <a:spcPts val="0"/>
                </a:spcAft>
                <a:buNone/>
              </a:pPr>
              <a:r>
                <a:rPr lang="en-US" sz="1200" b="0" i="0" u="none" strike="noStrike" cap="none">
                  <a:solidFill>
                    <a:srgbClr val="FFFFFF"/>
                  </a:solidFill>
                  <a:latin typeface="Arial"/>
                  <a:ea typeface="Arial"/>
                  <a:cs typeface="Arial"/>
                  <a:sym typeface="Arial"/>
                </a:rPr>
                <a:t>Insert glossary definition here. Lorem ipsum dolor sit amet, consectetur adipiscing elit. Vivamus erat leo, volutpat et ultrices eget, faucibus ut orci.</a:t>
              </a:r>
              <a:endParaRPr/>
            </a:p>
          </p:txBody>
        </p:sp>
      </p:grpSp>
      <p:grpSp>
        <p:nvGrpSpPr>
          <p:cNvPr id="101" name="Shape 101"/>
          <p:cNvGrpSpPr/>
          <p:nvPr/>
        </p:nvGrpSpPr>
        <p:grpSpPr>
          <a:xfrm>
            <a:off x="4051299" y="4114799"/>
            <a:ext cx="2032001" cy="2032001"/>
            <a:chOff x="0" y="0"/>
            <a:chExt cx="2032000" cy="2032000"/>
          </a:xfrm>
        </p:grpSpPr>
        <p:pic>
          <p:nvPicPr>
            <p:cNvPr id="102" name="Shape 102"/>
            <p:cNvPicPr preferRelativeResize="0"/>
            <p:nvPr/>
          </p:nvPicPr>
          <p:blipFill rotWithShape="1">
            <a:blip r:embed="rId10">
              <a:alphaModFix/>
            </a:blip>
            <a:srcRect/>
            <a:stretch/>
          </p:blipFill>
          <p:spPr>
            <a:xfrm>
              <a:off x="0" y="0"/>
              <a:ext cx="2032000" cy="2032000"/>
            </a:xfrm>
            <a:prstGeom prst="rect">
              <a:avLst/>
            </a:prstGeom>
            <a:noFill/>
            <a:ln>
              <a:noFill/>
            </a:ln>
          </p:spPr>
        </p:pic>
        <p:sp>
          <p:nvSpPr>
            <p:cNvPr id="103" name="Shape 103"/>
            <p:cNvSpPr/>
            <p:nvPr/>
          </p:nvSpPr>
          <p:spPr>
            <a:xfrm>
              <a:off x="165100" y="177800"/>
              <a:ext cx="1676400" cy="233681"/>
            </a:xfrm>
            <a:prstGeom prst="rect">
              <a:avLst/>
            </a:prstGeom>
            <a:noFill/>
            <a:ln>
              <a:noFill/>
            </a:ln>
          </p:spPr>
          <p:txBody>
            <a:bodyPr spcFirstLastPara="1" wrap="square" lIns="0" tIns="0" rIns="0" bIns="0" anchor="t" anchorCtr="0">
              <a:noAutofit/>
            </a:bodyPr>
            <a:lstStyle/>
            <a:p>
              <a:pPr marL="0" marR="0" lvl="0" indent="0" algn="l" rtl="0">
                <a:lnSpc>
                  <a:spcPct val="75000"/>
                </a:lnSpc>
                <a:spcBef>
                  <a:spcPts val="0"/>
                </a:spcBef>
                <a:spcAft>
                  <a:spcPts val="0"/>
                </a:spcAft>
                <a:buNone/>
              </a:pPr>
              <a:r>
                <a:rPr lang="en-US" sz="1800" b="1" i="0" u="none" strike="noStrike" cap="none">
                  <a:solidFill>
                    <a:srgbClr val="FFFFFF"/>
                  </a:solidFill>
                  <a:latin typeface="Arial"/>
                  <a:ea typeface="Arial"/>
                  <a:cs typeface="Arial"/>
                  <a:sym typeface="Arial"/>
                </a:rPr>
                <a:t>INSERT TERM</a:t>
              </a:r>
              <a:endParaRPr/>
            </a:p>
          </p:txBody>
        </p:sp>
        <p:sp>
          <p:nvSpPr>
            <p:cNvPr id="104" name="Shape 104"/>
            <p:cNvSpPr/>
            <p:nvPr/>
          </p:nvSpPr>
          <p:spPr>
            <a:xfrm>
              <a:off x="165100" y="444500"/>
              <a:ext cx="1676400" cy="1415136"/>
            </a:xfrm>
            <a:prstGeom prst="rect">
              <a:avLst/>
            </a:prstGeom>
            <a:noFill/>
            <a:ln>
              <a:noFill/>
            </a:ln>
          </p:spPr>
          <p:txBody>
            <a:bodyPr spcFirstLastPara="1" wrap="square" lIns="0" tIns="0" rIns="0" bIns="0" anchor="t" anchorCtr="0">
              <a:noAutofit/>
            </a:bodyPr>
            <a:lstStyle/>
            <a:p>
              <a:pPr marL="0" marR="0" lvl="0" indent="0" algn="l" rtl="0">
                <a:lnSpc>
                  <a:spcPct val="133333"/>
                </a:lnSpc>
                <a:spcBef>
                  <a:spcPts val="0"/>
                </a:spcBef>
                <a:spcAft>
                  <a:spcPts val="0"/>
                </a:spcAft>
                <a:buNone/>
              </a:pPr>
              <a:r>
                <a:rPr lang="en-US" sz="1200" b="0" i="0" u="none" strike="noStrike" cap="none">
                  <a:solidFill>
                    <a:srgbClr val="FFFFFF"/>
                  </a:solidFill>
                  <a:latin typeface="Arial"/>
                  <a:ea typeface="Arial"/>
                  <a:cs typeface="Arial"/>
                  <a:sym typeface="Arial"/>
                </a:rPr>
                <a:t>Insert glossary definition here. Lorem ipsum dolor sit amet, consectetur adipiscing elit. Vivamus erat leo, volutpat et ultrices eget, faucibus ut orci.</a:t>
              </a:r>
              <a:endParaRPr/>
            </a:p>
          </p:txBody>
        </p:sp>
      </p:grpSp>
      <p:grpSp>
        <p:nvGrpSpPr>
          <p:cNvPr id="105" name="Shape 105"/>
          <p:cNvGrpSpPr/>
          <p:nvPr/>
        </p:nvGrpSpPr>
        <p:grpSpPr>
          <a:xfrm>
            <a:off x="6362699" y="4114799"/>
            <a:ext cx="2032001" cy="2032001"/>
            <a:chOff x="0" y="0"/>
            <a:chExt cx="2032000" cy="2032000"/>
          </a:xfrm>
        </p:grpSpPr>
        <p:pic>
          <p:nvPicPr>
            <p:cNvPr id="106" name="Shape 106"/>
            <p:cNvPicPr preferRelativeResize="0"/>
            <p:nvPr/>
          </p:nvPicPr>
          <p:blipFill rotWithShape="1">
            <a:blip r:embed="rId11">
              <a:alphaModFix/>
            </a:blip>
            <a:srcRect/>
            <a:stretch/>
          </p:blipFill>
          <p:spPr>
            <a:xfrm>
              <a:off x="0" y="0"/>
              <a:ext cx="2032000" cy="2032000"/>
            </a:xfrm>
            <a:prstGeom prst="rect">
              <a:avLst/>
            </a:prstGeom>
            <a:noFill/>
            <a:ln>
              <a:noFill/>
            </a:ln>
          </p:spPr>
        </p:pic>
        <p:sp>
          <p:nvSpPr>
            <p:cNvPr id="107" name="Shape 107"/>
            <p:cNvSpPr/>
            <p:nvPr/>
          </p:nvSpPr>
          <p:spPr>
            <a:xfrm>
              <a:off x="177800" y="177800"/>
              <a:ext cx="1676400" cy="233681"/>
            </a:xfrm>
            <a:prstGeom prst="rect">
              <a:avLst/>
            </a:prstGeom>
            <a:noFill/>
            <a:ln>
              <a:noFill/>
            </a:ln>
          </p:spPr>
          <p:txBody>
            <a:bodyPr spcFirstLastPara="1" wrap="square" lIns="0" tIns="0" rIns="0" bIns="0" anchor="t" anchorCtr="0">
              <a:noAutofit/>
            </a:bodyPr>
            <a:lstStyle/>
            <a:p>
              <a:pPr marL="0" marR="0" lvl="0" indent="0" algn="l" rtl="0">
                <a:lnSpc>
                  <a:spcPct val="75000"/>
                </a:lnSpc>
                <a:spcBef>
                  <a:spcPts val="0"/>
                </a:spcBef>
                <a:spcAft>
                  <a:spcPts val="0"/>
                </a:spcAft>
                <a:buNone/>
              </a:pPr>
              <a:r>
                <a:rPr lang="en-US" sz="1800" b="1" i="0" u="none" strike="noStrike" cap="none">
                  <a:solidFill>
                    <a:srgbClr val="FFFFFF"/>
                  </a:solidFill>
                  <a:latin typeface="Arial"/>
                  <a:ea typeface="Arial"/>
                  <a:cs typeface="Arial"/>
                  <a:sym typeface="Arial"/>
                </a:rPr>
                <a:t>INSERT TERM</a:t>
              </a:r>
              <a:endParaRPr/>
            </a:p>
          </p:txBody>
        </p:sp>
        <p:sp>
          <p:nvSpPr>
            <p:cNvPr id="108" name="Shape 108"/>
            <p:cNvSpPr/>
            <p:nvPr/>
          </p:nvSpPr>
          <p:spPr>
            <a:xfrm>
              <a:off x="177800" y="444500"/>
              <a:ext cx="1676400" cy="1415136"/>
            </a:xfrm>
            <a:prstGeom prst="rect">
              <a:avLst/>
            </a:prstGeom>
            <a:noFill/>
            <a:ln>
              <a:noFill/>
            </a:ln>
          </p:spPr>
          <p:txBody>
            <a:bodyPr spcFirstLastPara="1" wrap="square" lIns="0" tIns="0" rIns="0" bIns="0" anchor="t" anchorCtr="0">
              <a:noAutofit/>
            </a:bodyPr>
            <a:lstStyle/>
            <a:p>
              <a:pPr marL="0" marR="0" lvl="0" indent="0" algn="l" rtl="0">
                <a:lnSpc>
                  <a:spcPct val="133333"/>
                </a:lnSpc>
                <a:spcBef>
                  <a:spcPts val="0"/>
                </a:spcBef>
                <a:spcAft>
                  <a:spcPts val="0"/>
                </a:spcAft>
                <a:buNone/>
              </a:pPr>
              <a:r>
                <a:rPr lang="en-US" sz="1200" b="0" i="0" u="none" strike="noStrike" cap="none">
                  <a:solidFill>
                    <a:srgbClr val="FFFFFF"/>
                  </a:solidFill>
                  <a:latin typeface="Arial"/>
                  <a:ea typeface="Arial"/>
                  <a:cs typeface="Arial"/>
                  <a:sym typeface="Arial"/>
                </a:rPr>
                <a:t>Insert glossary definition here. Lorem ipsum dolor sit amet, consectetur adipiscing elit. Vivamus erat leo, volutpat et ultrices eget, faucibus ut orci.</a:t>
              </a:r>
              <a:endParaRPr/>
            </a:p>
          </p:txBody>
        </p:sp>
      </p:grpSp>
      <p:sp>
        <p:nvSpPr>
          <p:cNvPr id="109" name="Shape 109"/>
          <p:cNvSpPr/>
          <p:nvPr/>
        </p:nvSpPr>
        <p:spPr>
          <a:xfrm>
            <a:off x="8790781" y="4114800"/>
            <a:ext cx="3236119" cy="2032000"/>
          </a:xfrm>
          <a:custGeom>
            <a:avLst/>
            <a:gdLst/>
            <a:ahLst/>
            <a:cxnLst/>
            <a:rect l="0" t="0" r="0" b="0"/>
            <a:pathLst>
              <a:path w="21600" h="21600" extrusionOk="0">
                <a:moveTo>
                  <a:pt x="3714" y="0"/>
                </a:moveTo>
                <a:cubicBezTo>
                  <a:pt x="2778" y="0"/>
                  <a:pt x="2019" y="1209"/>
                  <a:pt x="2019" y="2700"/>
                </a:cubicBezTo>
                <a:lnTo>
                  <a:pt x="2019" y="5214"/>
                </a:lnTo>
                <a:lnTo>
                  <a:pt x="0" y="6763"/>
                </a:lnTo>
                <a:lnTo>
                  <a:pt x="2019" y="8311"/>
                </a:lnTo>
                <a:lnTo>
                  <a:pt x="2019" y="18900"/>
                </a:lnTo>
                <a:cubicBezTo>
                  <a:pt x="2019" y="20391"/>
                  <a:pt x="2778" y="21600"/>
                  <a:pt x="3714" y="21600"/>
                </a:cubicBezTo>
                <a:lnTo>
                  <a:pt x="19905" y="21600"/>
                </a:lnTo>
                <a:cubicBezTo>
                  <a:pt x="20841" y="21600"/>
                  <a:pt x="21600" y="20391"/>
                  <a:pt x="21600" y="18900"/>
                </a:cubicBezTo>
                <a:lnTo>
                  <a:pt x="21600" y="2700"/>
                </a:lnTo>
                <a:cubicBezTo>
                  <a:pt x="21600" y="1209"/>
                  <a:pt x="20841" y="0"/>
                  <a:pt x="19905" y="0"/>
                </a:cubicBezTo>
                <a:lnTo>
                  <a:pt x="3714" y="0"/>
                </a:lnTo>
                <a:close/>
              </a:path>
            </a:pathLst>
          </a:custGeom>
          <a:solidFill>
            <a:srgbClr val="FFDC00"/>
          </a:solidFill>
          <a:ln>
            <a:noFill/>
          </a:ln>
        </p:spPr>
        <p:txBody>
          <a:bodyPr spcFirstLastPara="1" wrap="square" lIns="279400" tIns="279400" rIns="279400" bIns="279400" anchor="t" anchorCtr="0">
            <a:noAutofit/>
          </a:bodyPr>
          <a:lstStyle/>
          <a:p>
            <a:pPr marL="0" marR="0" lvl="0" indent="0" algn="l" rtl="0">
              <a:lnSpc>
                <a:spcPct val="133333"/>
              </a:lnSpc>
              <a:spcBef>
                <a:spcPts val="0"/>
              </a:spcBef>
              <a:spcAft>
                <a:spcPts val="0"/>
              </a:spcAft>
              <a:buNone/>
            </a:pPr>
            <a:r>
              <a:rPr lang="en-US" sz="1200" b="0" i="0" u="none" strike="noStrike" cap="none">
                <a:solidFill>
                  <a:srgbClr val="000000"/>
                </a:solidFill>
                <a:latin typeface="Arial"/>
                <a:ea typeface="Arial"/>
                <a:cs typeface="Arial"/>
                <a:sym typeface="Arial"/>
              </a:rPr>
              <a:t>Insert quote here. Vestibulum suscipit augue a erat tristique sollicitudin. Donec sit amet neque arcu. Vestibulum at rhoncus neque. Vivamus eget vulputate purus. Curabitur venenatis, nisi non faucibus fringilla. —John Doe</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cSld name="Activity">
    <p:spTree>
      <p:nvGrpSpPr>
        <p:cNvPr id="1" name="Shape 110"/>
        <p:cNvGrpSpPr/>
        <p:nvPr/>
      </p:nvGrpSpPr>
      <p:grpSpPr>
        <a:xfrm>
          <a:off x="0" y="0"/>
          <a:ext cx="0" cy="0"/>
          <a:chOff x="0" y="0"/>
          <a:chExt cx="0" cy="0"/>
        </a:xfrm>
      </p:grpSpPr>
      <p:cxnSp>
        <p:nvCxnSpPr>
          <p:cNvPr id="111" name="Shape 111"/>
          <p:cNvCxnSpPr/>
          <p:nvPr/>
        </p:nvCxnSpPr>
        <p:spPr>
          <a:xfrm>
            <a:off x="635000" y="635000"/>
            <a:ext cx="11734800" cy="11"/>
          </a:xfrm>
          <a:prstGeom prst="straightConnector1">
            <a:avLst/>
          </a:prstGeom>
          <a:noFill/>
          <a:ln>
            <a:noFill/>
          </a:ln>
        </p:spPr>
      </p:cxnSp>
      <p:cxnSp>
        <p:nvCxnSpPr>
          <p:cNvPr id="112" name="Shape 112"/>
          <p:cNvCxnSpPr/>
          <p:nvPr/>
        </p:nvCxnSpPr>
        <p:spPr>
          <a:xfrm>
            <a:off x="635000" y="1219200"/>
            <a:ext cx="11734800" cy="11"/>
          </a:xfrm>
          <a:prstGeom prst="straightConnector1">
            <a:avLst/>
          </a:prstGeom>
          <a:noFill/>
          <a:ln>
            <a:noFill/>
          </a:ln>
        </p:spPr>
      </p:cxnSp>
      <p:grpSp>
        <p:nvGrpSpPr>
          <p:cNvPr id="113" name="Shape 113"/>
          <p:cNvGrpSpPr/>
          <p:nvPr/>
        </p:nvGrpSpPr>
        <p:grpSpPr>
          <a:xfrm>
            <a:off x="1384300" y="3130550"/>
            <a:ext cx="1270001" cy="1270001"/>
            <a:chOff x="0" y="0"/>
            <a:chExt cx="1270000" cy="1270000"/>
          </a:xfrm>
        </p:grpSpPr>
        <p:pic>
          <p:nvPicPr>
            <p:cNvPr id="114" name="Shape 114"/>
            <p:cNvPicPr preferRelativeResize="0"/>
            <p:nvPr/>
          </p:nvPicPr>
          <p:blipFill rotWithShape="1">
            <a:blip r:embed="rId2">
              <a:alphaModFix/>
            </a:blip>
            <a:srcRect/>
            <a:stretch/>
          </p:blipFill>
          <p:spPr>
            <a:xfrm>
              <a:off x="0" y="0"/>
              <a:ext cx="1270000" cy="1270000"/>
            </a:xfrm>
            <a:prstGeom prst="rect">
              <a:avLst/>
            </a:prstGeom>
            <a:noFill/>
            <a:ln>
              <a:noFill/>
            </a:ln>
          </p:spPr>
        </p:pic>
        <p:sp>
          <p:nvSpPr>
            <p:cNvPr id="115" name="Shape 115"/>
            <p:cNvSpPr/>
            <p:nvPr/>
          </p:nvSpPr>
          <p:spPr>
            <a:xfrm>
              <a:off x="88900" y="543559"/>
              <a:ext cx="1079500" cy="233682"/>
            </a:xfrm>
            <a:prstGeom prst="rect">
              <a:avLst/>
            </a:prstGeom>
            <a:noFill/>
            <a:ln>
              <a:noFill/>
            </a:ln>
          </p:spPr>
          <p:txBody>
            <a:bodyPr spcFirstLastPara="1" wrap="square" lIns="0" tIns="0" rIns="0" bIns="0" anchor="ctr" anchorCtr="0">
              <a:noAutofit/>
            </a:bodyPr>
            <a:lstStyle/>
            <a:p>
              <a:pPr marL="0" marR="0" lvl="0" indent="0" algn="ctr" rtl="0">
                <a:lnSpc>
                  <a:spcPct val="75000"/>
                </a:lnSpc>
                <a:spcBef>
                  <a:spcPts val="0"/>
                </a:spcBef>
                <a:spcAft>
                  <a:spcPts val="0"/>
                </a:spcAft>
                <a:buNone/>
              </a:pPr>
              <a:r>
                <a:rPr lang="en-US" sz="1800" b="1" i="0" u="none" strike="noStrike" cap="none">
                  <a:solidFill>
                    <a:srgbClr val="FFFFFF"/>
                  </a:solidFill>
                  <a:latin typeface="Arial"/>
                  <a:ea typeface="Arial"/>
                  <a:cs typeface="Arial"/>
                  <a:sym typeface="Arial"/>
                </a:rPr>
                <a:t>EXERCISE</a:t>
              </a:r>
              <a:endParaRPr/>
            </a:p>
          </p:txBody>
        </p:sp>
      </p:grpSp>
      <p:cxnSp>
        <p:nvCxnSpPr>
          <p:cNvPr id="116" name="Shape 116"/>
          <p:cNvCxnSpPr/>
          <p:nvPr/>
        </p:nvCxnSpPr>
        <p:spPr>
          <a:xfrm rot="10800000" flipH="1">
            <a:off x="3911600" y="3243406"/>
            <a:ext cx="3735026" cy="291"/>
          </a:xfrm>
          <a:prstGeom prst="straightConnector1">
            <a:avLst/>
          </a:prstGeom>
          <a:noFill/>
          <a:ln>
            <a:noFill/>
          </a:ln>
        </p:spPr>
      </p:cxnSp>
      <p:cxnSp>
        <p:nvCxnSpPr>
          <p:cNvPr id="117" name="Shape 117"/>
          <p:cNvCxnSpPr/>
          <p:nvPr/>
        </p:nvCxnSpPr>
        <p:spPr>
          <a:xfrm rot="10800000" flipH="1">
            <a:off x="3911600" y="5381324"/>
            <a:ext cx="3735026" cy="291"/>
          </a:xfrm>
          <a:prstGeom prst="straightConnector1">
            <a:avLst/>
          </a:prstGeom>
          <a:noFill/>
          <a:ln>
            <a:noFill/>
          </a:ln>
        </p:spPr>
      </p:cxnSp>
      <p:sp>
        <p:nvSpPr>
          <p:cNvPr id="118" name="Shape 118"/>
          <p:cNvSpPr/>
          <p:nvPr/>
        </p:nvSpPr>
        <p:spPr>
          <a:xfrm>
            <a:off x="3911600" y="2989696"/>
            <a:ext cx="3733800" cy="254002"/>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2000" b="1" i="0" u="none" strike="noStrike" cap="none">
                <a:solidFill>
                  <a:srgbClr val="000000"/>
                </a:solidFill>
                <a:latin typeface="Arial"/>
                <a:ea typeface="Arial"/>
                <a:cs typeface="Arial"/>
                <a:sym typeface="Arial"/>
              </a:rPr>
              <a:t>TIMING</a:t>
            </a:r>
            <a:endParaRPr/>
          </a:p>
        </p:txBody>
      </p:sp>
      <p:sp>
        <p:nvSpPr>
          <p:cNvPr id="119" name="Shape 119"/>
          <p:cNvSpPr/>
          <p:nvPr/>
        </p:nvSpPr>
        <p:spPr>
          <a:xfrm>
            <a:off x="3911600" y="5114914"/>
            <a:ext cx="3733800" cy="254002"/>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2000" b="1" i="0" u="none" strike="noStrike" cap="none">
                <a:solidFill>
                  <a:srgbClr val="000000"/>
                </a:solidFill>
                <a:latin typeface="Arial"/>
                <a:ea typeface="Arial"/>
                <a:cs typeface="Arial"/>
                <a:sym typeface="Arial"/>
              </a:rPr>
              <a:t>DELIVERABLE</a:t>
            </a:r>
            <a:endParaRPr/>
          </a:p>
        </p:txBody>
      </p:sp>
      <p:cxnSp>
        <p:nvCxnSpPr>
          <p:cNvPr id="120" name="Shape 120"/>
          <p:cNvCxnSpPr/>
          <p:nvPr/>
        </p:nvCxnSpPr>
        <p:spPr>
          <a:xfrm rot="10800000" flipH="1">
            <a:off x="3911600" y="2223009"/>
            <a:ext cx="3735026" cy="291"/>
          </a:xfrm>
          <a:prstGeom prst="straightConnector1">
            <a:avLst/>
          </a:prstGeom>
          <a:noFill/>
          <a:ln>
            <a:noFill/>
          </a:ln>
        </p:spPr>
      </p:cxnSp>
      <p:sp>
        <p:nvSpPr>
          <p:cNvPr id="121" name="Shape 121"/>
          <p:cNvSpPr/>
          <p:nvPr/>
        </p:nvSpPr>
        <p:spPr>
          <a:xfrm>
            <a:off x="3911600" y="1969299"/>
            <a:ext cx="3733800" cy="254002"/>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2000" b="1" i="0" u="none" strike="noStrike" cap="none">
                <a:solidFill>
                  <a:srgbClr val="000000"/>
                </a:solidFill>
                <a:latin typeface="Arial"/>
                <a:ea typeface="Arial"/>
                <a:cs typeface="Arial"/>
                <a:sym typeface="Arial"/>
              </a:rPr>
              <a:t>KEY OBJECTIVE(S)</a:t>
            </a:r>
            <a:endParaRPr/>
          </a:p>
        </p:txBody>
      </p:sp>
      <p:cxnSp>
        <p:nvCxnSpPr>
          <p:cNvPr id="122" name="Shape 122"/>
          <p:cNvCxnSpPr/>
          <p:nvPr/>
        </p:nvCxnSpPr>
        <p:spPr>
          <a:xfrm rot="10800000" flipH="1">
            <a:off x="3225800" y="1803659"/>
            <a:ext cx="1" cy="4430479"/>
          </a:xfrm>
          <a:prstGeom prst="straightConnector1">
            <a:avLst/>
          </a:prstGeom>
          <a:noFill/>
          <a:ln w="12700" cap="flat" cmpd="sng">
            <a:solidFill>
              <a:srgbClr val="EAEAEA"/>
            </a:solidFill>
            <a:prstDash val="solid"/>
            <a:miter lim="8000"/>
            <a:headEnd type="none" w="med" len="med"/>
            <a:tailEnd type="none" w="med" len="med"/>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cSld name="Q&amp;A">
    <p:bg>
      <p:bgPr>
        <a:solidFill>
          <a:srgbClr val="FFDB00"/>
        </a:solidFill>
        <a:effectLst/>
      </p:bgPr>
    </p:bg>
    <p:spTree>
      <p:nvGrpSpPr>
        <p:cNvPr id="1" name="Shape 123"/>
        <p:cNvGrpSpPr/>
        <p:nvPr/>
      </p:nvGrpSpPr>
      <p:grpSpPr>
        <a:xfrm>
          <a:off x="0" y="0"/>
          <a:ext cx="0" cy="0"/>
          <a:chOff x="0" y="0"/>
          <a:chExt cx="0" cy="0"/>
        </a:xfrm>
      </p:grpSpPr>
      <p:cxnSp>
        <p:nvCxnSpPr>
          <p:cNvPr id="124" name="Shape 124"/>
          <p:cNvCxnSpPr/>
          <p:nvPr/>
        </p:nvCxnSpPr>
        <p:spPr>
          <a:xfrm>
            <a:off x="635000" y="635000"/>
            <a:ext cx="11734800" cy="11"/>
          </a:xfrm>
          <a:prstGeom prst="straightConnector1">
            <a:avLst/>
          </a:prstGeom>
          <a:noFill/>
          <a:ln w="9525" cap="flat" cmpd="sng">
            <a:solidFill>
              <a:srgbClr val="FFFFFF"/>
            </a:solidFill>
            <a:prstDash val="solid"/>
            <a:miter lim="8000"/>
            <a:headEnd type="none" w="med" len="med"/>
            <a:tailEnd type="none" w="med" len="med"/>
          </a:ln>
        </p:spPr>
      </p:cxnSp>
      <p:cxnSp>
        <p:nvCxnSpPr>
          <p:cNvPr id="125" name="Shape 125"/>
          <p:cNvCxnSpPr/>
          <p:nvPr/>
        </p:nvCxnSpPr>
        <p:spPr>
          <a:xfrm>
            <a:off x="635000" y="1219200"/>
            <a:ext cx="11734800" cy="11"/>
          </a:xfrm>
          <a:prstGeom prst="straightConnector1">
            <a:avLst/>
          </a:prstGeom>
          <a:noFill/>
          <a:ln w="9525" cap="flat" cmpd="sng">
            <a:solidFill>
              <a:srgbClr val="FFFFFF"/>
            </a:solidFill>
            <a:prstDash val="solid"/>
            <a:miter lim="8000"/>
            <a:headEnd type="none" w="med" len="med"/>
            <a:tailEnd type="none" w="med" len="med"/>
          </a:ln>
        </p:spPr>
      </p:cxnSp>
      <p:sp>
        <p:nvSpPr>
          <p:cNvPr id="126" name="Shape 126"/>
          <p:cNvSpPr/>
          <p:nvPr/>
        </p:nvSpPr>
        <p:spPr>
          <a:xfrm>
            <a:off x="635000" y="1473200"/>
            <a:ext cx="11734800" cy="1460500"/>
          </a:xfrm>
          <a:prstGeom prst="rect">
            <a:avLst/>
          </a:prstGeom>
          <a:noFill/>
          <a:ln>
            <a:noFill/>
          </a:ln>
        </p:spPr>
        <p:txBody>
          <a:bodyPr spcFirstLastPara="1" wrap="square" lIns="0" tIns="0" rIns="0" bIns="0" anchor="t" anchorCtr="0">
            <a:noAutofit/>
          </a:bodyPr>
          <a:lstStyle/>
          <a:p>
            <a:pPr marL="0" marR="0" lvl="0" indent="0" algn="l" rtl="0">
              <a:lnSpc>
                <a:spcPct val="88333"/>
              </a:lnSpc>
              <a:spcBef>
                <a:spcPts val="0"/>
              </a:spcBef>
              <a:spcAft>
                <a:spcPts val="0"/>
              </a:spcAft>
              <a:buNone/>
            </a:pPr>
            <a:r>
              <a:rPr lang="en-US" sz="12000" b="1" i="0" u="none" strike="noStrike" cap="none">
                <a:solidFill>
                  <a:srgbClr val="FFFFFF"/>
                </a:solidFill>
                <a:latin typeface="Arial"/>
                <a:ea typeface="Arial"/>
                <a:cs typeface="Arial"/>
                <a:sym typeface="Arial"/>
              </a:rPr>
              <a:t>Q&amp;A</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cSld name="Exit Tickets">
    <p:bg>
      <p:bgPr>
        <a:solidFill>
          <a:srgbClr val="FFAFC0"/>
        </a:solidFill>
        <a:effectLst/>
      </p:bgPr>
    </p:bg>
    <p:spTree>
      <p:nvGrpSpPr>
        <p:cNvPr id="1" name="Shape 127"/>
        <p:cNvGrpSpPr/>
        <p:nvPr/>
      </p:nvGrpSpPr>
      <p:grpSpPr>
        <a:xfrm>
          <a:off x="0" y="0"/>
          <a:ext cx="0" cy="0"/>
          <a:chOff x="0" y="0"/>
          <a:chExt cx="0" cy="0"/>
        </a:xfrm>
      </p:grpSpPr>
      <p:cxnSp>
        <p:nvCxnSpPr>
          <p:cNvPr id="128" name="Shape 128"/>
          <p:cNvCxnSpPr/>
          <p:nvPr/>
        </p:nvCxnSpPr>
        <p:spPr>
          <a:xfrm>
            <a:off x="635000" y="635000"/>
            <a:ext cx="11734800" cy="11"/>
          </a:xfrm>
          <a:prstGeom prst="straightConnector1">
            <a:avLst/>
          </a:prstGeom>
          <a:noFill/>
          <a:ln w="9525" cap="flat" cmpd="sng">
            <a:solidFill>
              <a:srgbClr val="FFFFFF"/>
            </a:solidFill>
            <a:prstDash val="solid"/>
            <a:miter lim="8000"/>
            <a:headEnd type="none" w="med" len="med"/>
            <a:tailEnd type="none" w="med" len="med"/>
          </a:ln>
        </p:spPr>
      </p:cxnSp>
      <p:cxnSp>
        <p:nvCxnSpPr>
          <p:cNvPr id="129" name="Shape 129"/>
          <p:cNvCxnSpPr/>
          <p:nvPr/>
        </p:nvCxnSpPr>
        <p:spPr>
          <a:xfrm>
            <a:off x="635000" y="1219200"/>
            <a:ext cx="11734800" cy="11"/>
          </a:xfrm>
          <a:prstGeom prst="straightConnector1">
            <a:avLst/>
          </a:prstGeom>
          <a:noFill/>
          <a:ln w="9525" cap="flat" cmpd="sng">
            <a:solidFill>
              <a:srgbClr val="FFFFFF"/>
            </a:solidFill>
            <a:prstDash val="solid"/>
            <a:miter lim="8000"/>
            <a:headEnd type="none" w="med" len="med"/>
            <a:tailEnd type="none" w="med" len="med"/>
          </a:ln>
        </p:spPr>
      </p:cxnSp>
      <p:sp>
        <p:nvSpPr>
          <p:cNvPr id="130" name="Shape 130"/>
          <p:cNvSpPr/>
          <p:nvPr/>
        </p:nvSpPr>
        <p:spPr>
          <a:xfrm>
            <a:off x="635000" y="1473200"/>
            <a:ext cx="11734800" cy="1460500"/>
          </a:xfrm>
          <a:prstGeom prst="rect">
            <a:avLst/>
          </a:prstGeom>
          <a:noFill/>
          <a:ln>
            <a:noFill/>
          </a:ln>
        </p:spPr>
        <p:txBody>
          <a:bodyPr spcFirstLastPara="1" wrap="square" lIns="0" tIns="0" rIns="0" bIns="0" anchor="t" anchorCtr="0">
            <a:noAutofit/>
          </a:bodyPr>
          <a:lstStyle/>
          <a:p>
            <a:pPr marL="0" marR="0" lvl="0" indent="0" algn="l" rtl="0">
              <a:lnSpc>
                <a:spcPct val="88333"/>
              </a:lnSpc>
              <a:spcBef>
                <a:spcPts val="0"/>
              </a:spcBef>
              <a:spcAft>
                <a:spcPts val="0"/>
              </a:spcAft>
              <a:buNone/>
            </a:pPr>
            <a:r>
              <a:rPr lang="en-US" sz="12000" b="1" i="0" u="none" strike="noStrike" cap="none">
                <a:solidFill>
                  <a:srgbClr val="FFFFFF"/>
                </a:solidFill>
                <a:latin typeface="Arial"/>
                <a:ea typeface="Arial"/>
                <a:cs typeface="Arial"/>
                <a:sym typeface="Arial"/>
              </a:rPr>
              <a:t>EXIT TICKETS</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cSld name="Blank">
    <p:spTree>
      <p:nvGrpSpPr>
        <p:cNvPr id="1" name="Shape 131"/>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cSld name="Activity copy">
    <p:spTree>
      <p:nvGrpSpPr>
        <p:cNvPr id="1" name="Shape 132"/>
        <p:cNvGrpSpPr/>
        <p:nvPr/>
      </p:nvGrpSpPr>
      <p:grpSpPr>
        <a:xfrm>
          <a:off x="0" y="0"/>
          <a:ext cx="0" cy="0"/>
          <a:chOff x="0" y="0"/>
          <a:chExt cx="0" cy="0"/>
        </a:xfrm>
      </p:grpSpPr>
      <p:cxnSp>
        <p:nvCxnSpPr>
          <p:cNvPr id="133" name="Shape 133"/>
          <p:cNvCxnSpPr/>
          <p:nvPr/>
        </p:nvCxnSpPr>
        <p:spPr>
          <a:xfrm>
            <a:off x="635000" y="635000"/>
            <a:ext cx="11734800" cy="11"/>
          </a:xfrm>
          <a:prstGeom prst="straightConnector1">
            <a:avLst/>
          </a:prstGeom>
          <a:noFill/>
          <a:ln>
            <a:noFill/>
          </a:ln>
        </p:spPr>
      </p:cxnSp>
      <p:cxnSp>
        <p:nvCxnSpPr>
          <p:cNvPr id="134" name="Shape 134"/>
          <p:cNvCxnSpPr/>
          <p:nvPr/>
        </p:nvCxnSpPr>
        <p:spPr>
          <a:xfrm>
            <a:off x="635000" y="1219200"/>
            <a:ext cx="11734800" cy="11"/>
          </a:xfrm>
          <a:prstGeom prst="straightConnector1">
            <a:avLst/>
          </a:prstGeom>
          <a:noFill/>
          <a:ln>
            <a:noFill/>
          </a:ln>
        </p:spPr>
      </p:cxnSp>
      <p:grpSp>
        <p:nvGrpSpPr>
          <p:cNvPr id="135" name="Shape 135"/>
          <p:cNvGrpSpPr/>
          <p:nvPr/>
        </p:nvGrpSpPr>
        <p:grpSpPr>
          <a:xfrm>
            <a:off x="1384300" y="3130550"/>
            <a:ext cx="1270001" cy="1270001"/>
            <a:chOff x="0" y="0"/>
            <a:chExt cx="1270000" cy="1270000"/>
          </a:xfrm>
        </p:grpSpPr>
        <p:pic>
          <p:nvPicPr>
            <p:cNvPr id="136" name="Shape 136"/>
            <p:cNvPicPr preferRelativeResize="0"/>
            <p:nvPr/>
          </p:nvPicPr>
          <p:blipFill rotWithShape="1">
            <a:blip r:embed="rId2">
              <a:alphaModFix/>
            </a:blip>
            <a:srcRect/>
            <a:stretch/>
          </p:blipFill>
          <p:spPr>
            <a:xfrm>
              <a:off x="0" y="0"/>
              <a:ext cx="1270000" cy="1270000"/>
            </a:xfrm>
            <a:prstGeom prst="rect">
              <a:avLst/>
            </a:prstGeom>
            <a:noFill/>
            <a:ln>
              <a:noFill/>
            </a:ln>
          </p:spPr>
        </p:pic>
        <p:sp>
          <p:nvSpPr>
            <p:cNvPr id="137" name="Shape 137"/>
            <p:cNvSpPr/>
            <p:nvPr/>
          </p:nvSpPr>
          <p:spPr>
            <a:xfrm>
              <a:off x="88900" y="543559"/>
              <a:ext cx="1079500" cy="233682"/>
            </a:xfrm>
            <a:prstGeom prst="rect">
              <a:avLst/>
            </a:prstGeom>
            <a:noFill/>
            <a:ln>
              <a:noFill/>
            </a:ln>
          </p:spPr>
          <p:txBody>
            <a:bodyPr spcFirstLastPara="1" wrap="square" lIns="0" tIns="0" rIns="0" bIns="0" anchor="ctr" anchorCtr="0">
              <a:noAutofit/>
            </a:bodyPr>
            <a:lstStyle/>
            <a:p>
              <a:pPr marL="0" marR="0" lvl="0" indent="0" algn="ctr" rtl="0">
                <a:lnSpc>
                  <a:spcPct val="75000"/>
                </a:lnSpc>
                <a:spcBef>
                  <a:spcPts val="0"/>
                </a:spcBef>
                <a:spcAft>
                  <a:spcPts val="0"/>
                </a:spcAft>
                <a:buNone/>
              </a:pPr>
              <a:r>
                <a:rPr lang="en-US" sz="1800" b="1" i="0" u="none" strike="noStrike" cap="none">
                  <a:solidFill>
                    <a:srgbClr val="FFFFFF"/>
                  </a:solidFill>
                  <a:latin typeface="Arial"/>
                  <a:ea typeface="Arial"/>
                  <a:cs typeface="Arial"/>
                  <a:sym typeface="Arial"/>
                </a:rPr>
                <a:t>EXERCISE</a:t>
              </a:r>
              <a:endParaRPr/>
            </a:p>
          </p:txBody>
        </p:sp>
      </p:grpSp>
      <p:cxnSp>
        <p:nvCxnSpPr>
          <p:cNvPr id="138" name="Shape 138"/>
          <p:cNvCxnSpPr/>
          <p:nvPr/>
        </p:nvCxnSpPr>
        <p:spPr>
          <a:xfrm rot="10800000" flipH="1">
            <a:off x="3225800" y="1803659"/>
            <a:ext cx="1" cy="4430479"/>
          </a:xfrm>
          <a:prstGeom prst="straightConnector1">
            <a:avLst/>
          </a:prstGeom>
          <a:noFill/>
          <a:ln w="12700" cap="flat" cmpd="sng">
            <a:solidFill>
              <a:srgbClr val="EAEAEA"/>
            </a:solidFill>
            <a:prstDash val="solid"/>
            <a:miter lim="8000"/>
            <a:headEnd type="none" w="med" len="med"/>
            <a:tailEnd type="none" w="med" len="med"/>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cSld name="Case Study">
    <p:spTree>
      <p:nvGrpSpPr>
        <p:cNvPr id="1" name="Shape 139"/>
        <p:cNvGrpSpPr/>
        <p:nvPr/>
      </p:nvGrpSpPr>
      <p:grpSpPr>
        <a:xfrm>
          <a:off x="0" y="0"/>
          <a:ext cx="0" cy="0"/>
          <a:chOff x="0" y="0"/>
          <a:chExt cx="0" cy="0"/>
        </a:xfrm>
      </p:grpSpPr>
      <p:cxnSp>
        <p:nvCxnSpPr>
          <p:cNvPr id="140" name="Shape 140"/>
          <p:cNvCxnSpPr/>
          <p:nvPr/>
        </p:nvCxnSpPr>
        <p:spPr>
          <a:xfrm>
            <a:off x="635000" y="635000"/>
            <a:ext cx="11734800" cy="11"/>
          </a:xfrm>
          <a:prstGeom prst="straightConnector1">
            <a:avLst/>
          </a:prstGeom>
          <a:noFill/>
          <a:ln>
            <a:noFill/>
          </a:ln>
        </p:spPr>
      </p:cxnSp>
      <p:cxnSp>
        <p:nvCxnSpPr>
          <p:cNvPr id="141" name="Shape 141"/>
          <p:cNvCxnSpPr/>
          <p:nvPr/>
        </p:nvCxnSpPr>
        <p:spPr>
          <a:xfrm>
            <a:off x="635000" y="1219200"/>
            <a:ext cx="11734800" cy="11"/>
          </a:xfrm>
          <a:prstGeom prst="straightConnector1">
            <a:avLst/>
          </a:prstGeom>
          <a:noFill/>
          <a:ln>
            <a:noFill/>
          </a:ln>
        </p:spPr>
      </p:cxnSp>
      <p:cxnSp>
        <p:nvCxnSpPr>
          <p:cNvPr id="142" name="Shape 142"/>
          <p:cNvCxnSpPr/>
          <p:nvPr/>
        </p:nvCxnSpPr>
        <p:spPr>
          <a:xfrm rot="10800000" flipH="1">
            <a:off x="8623300" y="2781010"/>
            <a:ext cx="3735026" cy="290"/>
          </a:xfrm>
          <a:prstGeom prst="straightConnector1">
            <a:avLst/>
          </a:prstGeom>
          <a:noFill/>
          <a:ln>
            <a:noFill/>
          </a:ln>
        </p:spPr>
      </p:cxnSp>
      <p:cxnSp>
        <p:nvCxnSpPr>
          <p:cNvPr id="143" name="Shape 143"/>
          <p:cNvCxnSpPr/>
          <p:nvPr/>
        </p:nvCxnSpPr>
        <p:spPr>
          <a:xfrm rot="10800000" flipH="1">
            <a:off x="635000" y="2781142"/>
            <a:ext cx="7742696" cy="159"/>
          </a:xfrm>
          <a:prstGeom prst="straightConnector1">
            <a:avLst/>
          </a:prstGeom>
          <a:noFill/>
          <a:ln>
            <a:noFill/>
          </a:ln>
        </p:spPr>
      </p:cxnSp>
      <p:sp>
        <p:nvSpPr>
          <p:cNvPr id="144" name="Shape 144"/>
          <p:cNvSpPr/>
          <p:nvPr/>
        </p:nvSpPr>
        <p:spPr>
          <a:xfrm>
            <a:off x="635000" y="2387600"/>
            <a:ext cx="3733800" cy="254001"/>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2000" b="1" i="0" u="none" strike="noStrike" cap="none">
                <a:solidFill>
                  <a:srgbClr val="000000"/>
                </a:solidFill>
                <a:latin typeface="Arial"/>
                <a:ea typeface="Arial"/>
                <a:cs typeface="Arial"/>
                <a:sym typeface="Arial"/>
              </a:rPr>
              <a:t>SUMMARY</a:t>
            </a:r>
            <a:endParaRPr/>
          </a:p>
        </p:txBody>
      </p:sp>
      <p:sp>
        <p:nvSpPr>
          <p:cNvPr id="145" name="Shape 145"/>
          <p:cNvSpPr/>
          <p:nvPr/>
        </p:nvSpPr>
        <p:spPr>
          <a:xfrm>
            <a:off x="8636000" y="2387600"/>
            <a:ext cx="3733800" cy="254001"/>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2000" b="1" i="0" u="none" strike="noStrike" cap="none">
                <a:solidFill>
                  <a:srgbClr val="000000"/>
                </a:solidFill>
                <a:latin typeface="Arial"/>
                <a:ea typeface="Arial"/>
                <a:cs typeface="Arial"/>
                <a:sym typeface="Arial"/>
              </a:rPr>
              <a:t>KEY CHALLENGE / QUESTION</a:t>
            </a:r>
            <a:endParaRPr/>
          </a:p>
        </p:txBody>
      </p:sp>
      <p:sp>
        <p:nvSpPr>
          <p:cNvPr id="146" name="Shape 146"/>
          <p:cNvSpPr txBox="1">
            <a:spLocks noGrp="1"/>
          </p:cNvSpPr>
          <p:nvPr>
            <p:ph type="sldNum" idx="12"/>
          </p:nvPr>
        </p:nvSpPr>
        <p:spPr>
          <a:xfrm>
            <a:off x="12014200" y="739139"/>
            <a:ext cx="345949" cy="426722"/>
          </a:xfrm>
          <a:prstGeom prst="rect">
            <a:avLst/>
          </a:prstGeom>
          <a:noFill/>
          <a:ln>
            <a:noFill/>
          </a:ln>
        </p:spPr>
        <p:txBody>
          <a:bodyPr spcFirstLastPara="1" wrap="square" lIns="91425" tIns="91425" rIns="91425" bIns="91425" anchor="ctr" anchorCtr="0">
            <a:noAutofit/>
          </a:bodyPr>
          <a:lstStyle/>
          <a:p>
            <a:pPr marL="0" marR="0" lvl="0" indent="-88900" algn="l" rtl="0">
              <a:lnSpc>
                <a:spcPct val="100000"/>
              </a:lnSpc>
              <a:spcBef>
                <a:spcPts val="0"/>
              </a:spcBef>
              <a:spcAft>
                <a:spcPts val="0"/>
              </a:spcAft>
              <a:buSzPts val="1400"/>
              <a:buChar char="●"/>
            </a:pPr>
            <a:endParaRPr/>
          </a:p>
          <a:p>
            <a:pPr marL="0" marR="0" lvl="1" indent="139700" algn="l" rtl="0">
              <a:lnSpc>
                <a:spcPct val="100000"/>
              </a:lnSpc>
              <a:spcBef>
                <a:spcPts val="0"/>
              </a:spcBef>
              <a:spcAft>
                <a:spcPts val="0"/>
              </a:spcAft>
              <a:buSzPts val="1400"/>
              <a:buChar char="○"/>
            </a:pPr>
            <a:endParaRPr/>
          </a:p>
          <a:p>
            <a:pPr marL="0" marR="0" lvl="2" indent="368300" algn="l" rtl="0">
              <a:lnSpc>
                <a:spcPct val="100000"/>
              </a:lnSpc>
              <a:spcBef>
                <a:spcPts val="0"/>
              </a:spcBef>
              <a:spcAft>
                <a:spcPts val="0"/>
              </a:spcAft>
              <a:buSzPts val="1400"/>
              <a:buChar char="■"/>
            </a:pPr>
            <a:endParaRPr/>
          </a:p>
          <a:p>
            <a:pPr marL="0" marR="0" lvl="3" indent="596900" algn="l" rtl="0">
              <a:lnSpc>
                <a:spcPct val="100000"/>
              </a:lnSpc>
              <a:spcBef>
                <a:spcPts val="0"/>
              </a:spcBef>
              <a:spcAft>
                <a:spcPts val="0"/>
              </a:spcAft>
              <a:buSzPts val="1400"/>
              <a:buChar char="●"/>
            </a:pPr>
            <a:endParaRPr/>
          </a:p>
          <a:p>
            <a:pPr marL="0" marR="0" lvl="4" indent="825500" algn="l" rtl="0">
              <a:lnSpc>
                <a:spcPct val="100000"/>
              </a:lnSpc>
              <a:spcBef>
                <a:spcPts val="0"/>
              </a:spcBef>
              <a:spcAft>
                <a:spcPts val="0"/>
              </a:spcAft>
              <a:buSzPts val="1400"/>
              <a:buChar char="○"/>
            </a:pPr>
            <a:endParaRPr/>
          </a:p>
          <a:p>
            <a:pPr marL="0" marR="0" lvl="5" indent="1054100" algn="l" rtl="0">
              <a:lnSpc>
                <a:spcPct val="100000"/>
              </a:lnSpc>
              <a:spcBef>
                <a:spcPts val="0"/>
              </a:spcBef>
              <a:spcAft>
                <a:spcPts val="0"/>
              </a:spcAft>
              <a:buSzPts val="1400"/>
              <a:buChar char="■"/>
            </a:pPr>
            <a:endParaRPr/>
          </a:p>
          <a:p>
            <a:pPr marL="0" marR="0" lvl="6" indent="1282700" algn="l" rtl="0">
              <a:lnSpc>
                <a:spcPct val="100000"/>
              </a:lnSpc>
              <a:spcBef>
                <a:spcPts val="0"/>
              </a:spcBef>
              <a:spcAft>
                <a:spcPts val="0"/>
              </a:spcAft>
              <a:buSzPts val="1400"/>
              <a:buChar char="●"/>
            </a:pPr>
            <a:endParaRPr/>
          </a:p>
          <a:p>
            <a:pPr marL="0" marR="0" lvl="7" indent="1511300" algn="l" rtl="0">
              <a:lnSpc>
                <a:spcPct val="100000"/>
              </a:lnSpc>
              <a:spcBef>
                <a:spcPts val="0"/>
              </a:spcBef>
              <a:spcAft>
                <a:spcPts val="0"/>
              </a:spcAft>
              <a:buSzPts val="1400"/>
              <a:buChar char="○"/>
            </a:pPr>
            <a:endParaRPr/>
          </a:p>
          <a:p>
            <a:pPr marL="0" marR="0" lvl="8" indent="1739900" algn="l" rtl="0">
              <a:lnSpc>
                <a:spcPct val="100000"/>
              </a:lnSpc>
              <a:spcBef>
                <a:spcPts val="0"/>
              </a:spcBef>
              <a:spcAft>
                <a:spcPts val="0"/>
              </a:spcAft>
              <a:buSzPts val="1400"/>
              <a:buChar char="■"/>
            </a:pP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Content: Full Page Image">
    <p:spTree>
      <p:nvGrpSpPr>
        <p:cNvPr id="1" name="Shape 147"/>
        <p:cNvGrpSpPr/>
        <p:nvPr/>
      </p:nvGrpSpPr>
      <p:grpSpPr>
        <a:xfrm>
          <a:off x="0" y="0"/>
          <a:ext cx="0" cy="0"/>
          <a:chOff x="0" y="0"/>
          <a:chExt cx="0" cy="0"/>
        </a:xfrm>
      </p:grpSpPr>
      <p:sp>
        <p:nvSpPr>
          <p:cNvPr id="148" name="Shape 148"/>
          <p:cNvSpPr txBox="1">
            <a:spLocks noGrp="1"/>
          </p:cNvSpPr>
          <p:nvPr>
            <p:ph type="body" idx="1"/>
          </p:nvPr>
        </p:nvSpPr>
        <p:spPr>
          <a:xfrm>
            <a:off x="317500" y="317500"/>
            <a:ext cx="12369800" cy="6667500"/>
          </a:xfrm>
          <a:prstGeom prst="rect">
            <a:avLst/>
          </a:prstGeom>
          <a:noFill/>
          <a:ln>
            <a:noFill/>
          </a:ln>
        </p:spPr>
        <p:txBody>
          <a:bodyPr spcFirstLastPara="1" wrap="square" lIns="91425" tIns="91425" rIns="91425" bIns="91425" anchor="ctr" anchorCtr="0"/>
          <a:lstStyle>
            <a:lvl1pPr marL="457200" lvl="0" indent="-317500" rtl="0">
              <a:lnSpc>
                <a:spcPct val="100000"/>
              </a:lnSpc>
              <a:spcBef>
                <a:spcPts val="1000"/>
              </a:spcBef>
              <a:spcAft>
                <a:spcPts val="0"/>
              </a:spcAft>
              <a:buSzPts val="1400"/>
              <a:buChar char="●"/>
              <a:defRPr/>
            </a:lvl1pPr>
            <a:lvl2pPr marL="914400" lvl="1" indent="-317500" rtl="0">
              <a:lnSpc>
                <a:spcPct val="100000"/>
              </a:lnSpc>
              <a:spcBef>
                <a:spcPts val="1000"/>
              </a:spcBef>
              <a:spcAft>
                <a:spcPts val="0"/>
              </a:spcAft>
              <a:buSzPts val="1400"/>
              <a:buChar char="‣"/>
              <a:defRPr/>
            </a:lvl2pPr>
            <a:lvl3pPr marL="1371600" lvl="2" indent="-317500" rtl="0">
              <a:lnSpc>
                <a:spcPct val="100000"/>
              </a:lnSpc>
              <a:spcBef>
                <a:spcPts val="1000"/>
              </a:spcBef>
              <a:spcAft>
                <a:spcPts val="0"/>
              </a:spcAft>
              <a:buSzPts val="1400"/>
              <a:buChar char="‣"/>
              <a:defRPr/>
            </a:lvl3pPr>
            <a:lvl4pPr marL="1828800" lvl="3" indent="-317500" rtl="0">
              <a:lnSpc>
                <a:spcPct val="100000"/>
              </a:lnSpc>
              <a:spcBef>
                <a:spcPts val="1000"/>
              </a:spcBef>
              <a:spcAft>
                <a:spcPts val="0"/>
              </a:spcAft>
              <a:buSzPts val="1400"/>
              <a:buChar char="‣"/>
              <a:defRPr/>
            </a:lvl4pPr>
            <a:lvl5pPr marL="2286000" lvl="4" indent="-317500" rtl="0">
              <a:lnSpc>
                <a:spcPct val="100000"/>
              </a:lnSpc>
              <a:spcBef>
                <a:spcPts val="1000"/>
              </a:spcBef>
              <a:spcAft>
                <a:spcPts val="0"/>
              </a:spcAft>
              <a:buSzPts val="1400"/>
              <a:buChar char="‣"/>
              <a:defRPr/>
            </a:lvl5pPr>
            <a:lvl6pPr marL="2743200" lvl="5" indent="-317500" rtl="0">
              <a:lnSpc>
                <a:spcPct val="100000"/>
              </a:lnSpc>
              <a:spcBef>
                <a:spcPts val="1000"/>
              </a:spcBef>
              <a:spcAft>
                <a:spcPts val="0"/>
              </a:spcAft>
              <a:buSzPts val="1400"/>
              <a:buChar char="•"/>
              <a:defRPr/>
            </a:lvl6pPr>
            <a:lvl7pPr marL="3200400" lvl="6" indent="-317500" rtl="0">
              <a:lnSpc>
                <a:spcPct val="100000"/>
              </a:lnSpc>
              <a:spcBef>
                <a:spcPts val="1000"/>
              </a:spcBef>
              <a:spcAft>
                <a:spcPts val="0"/>
              </a:spcAft>
              <a:buSzPts val="1400"/>
              <a:buChar char="•"/>
              <a:defRPr/>
            </a:lvl7pPr>
            <a:lvl8pPr marL="3657600" lvl="7" indent="-317500" rtl="0">
              <a:lnSpc>
                <a:spcPct val="100000"/>
              </a:lnSpc>
              <a:spcBef>
                <a:spcPts val="1000"/>
              </a:spcBef>
              <a:spcAft>
                <a:spcPts val="0"/>
              </a:spcAft>
              <a:buSzPts val="1400"/>
              <a:buChar char="•"/>
              <a:defRPr/>
            </a:lvl8pPr>
            <a:lvl9pPr marL="4114800" lvl="8" indent="-317500" rtl="0">
              <a:lnSpc>
                <a:spcPct val="100000"/>
              </a:lnSpc>
              <a:spcBef>
                <a:spcPts val="1000"/>
              </a:spcBef>
              <a:spcAft>
                <a:spcPts val="0"/>
              </a:spcAft>
              <a:buSzPts val="1400"/>
              <a:buChar char="•"/>
              <a:defRPr/>
            </a:lvl9pPr>
          </a:lstStyle>
          <a:p>
            <a:endParaRPr/>
          </a:p>
        </p:txBody>
      </p:sp>
      <p:sp>
        <p:nvSpPr>
          <p:cNvPr id="149" name="Shape 149"/>
          <p:cNvSpPr txBox="1">
            <a:spLocks noGrp="1"/>
          </p:cNvSpPr>
          <p:nvPr>
            <p:ph type="title"/>
          </p:nvPr>
        </p:nvSpPr>
        <p:spPr>
          <a:xfrm>
            <a:off x="635000" y="1473200"/>
            <a:ext cx="11734800" cy="1498600"/>
          </a:xfrm>
          <a:prstGeom prst="rect">
            <a:avLst/>
          </a:prstGeom>
          <a:noFill/>
          <a:ln>
            <a:noFill/>
          </a:ln>
        </p:spPr>
        <p:txBody>
          <a:bodyPr spcFirstLastPara="1" wrap="square" lIns="91425" tIns="91425" rIns="91425" bIns="91425" anchor="t" anchorCtr="0"/>
          <a:lstStyle>
            <a:lvl1pPr lvl="0" rtl="0">
              <a:lnSpc>
                <a:spcPct val="92592"/>
              </a:lnSpc>
              <a:spcBef>
                <a:spcPts val="0"/>
              </a:spcBef>
              <a:spcAft>
                <a:spcPts val="0"/>
              </a:spcAft>
              <a:buSzPts val="1400"/>
              <a:buChar char="●"/>
              <a:defRPr/>
            </a:lvl1pPr>
            <a:lvl2pPr lvl="1" indent="139700" rtl="0">
              <a:lnSpc>
                <a:spcPct val="92592"/>
              </a:lnSpc>
              <a:spcBef>
                <a:spcPts val="0"/>
              </a:spcBef>
              <a:spcAft>
                <a:spcPts val="0"/>
              </a:spcAft>
              <a:buSzPts val="1400"/>
              <a:buChar char="○"/>
              <a:defRPr/>
            </a:lvl2pPr>
            <a:lvl3pPr lvl="2" indent="368300" rtl="0">
              <a:lnSpc>
                <a:spcPct val="92592"/>
              </a:lnSpc>
              <a:spcBef>
                <a:spcPts val="0"/>
              </a:spcBef>
              <a:spcAft>
                <a:spcPts val="0"/>
              </a:spcAft>
              <a:buSzPts val="1400"/>
              <a:buChar char="■"/>
              <a:defRPr/>
            </a:lvl3pPr>
            <a:lvl4pPr lvl="3" indent="596900" rtl="0">
              <a:lnSpc>
                <a:spcPct val="92592"/>
              </a:lnSpc>
              <a:spcBef>
                <a:spcPts val="0"/>
              </a:spcBef>
              <a:spcAft>
                <a:spcPts val="0"/>
              </a:spcAft>
              <a:buSzPts val="1400"/>
              <a:buChar char="●"/>
              <a:defRPr/>
            </a:lvl4pPr>
            <a:lvl5pPr lvl="4" indent="825500" rtl="0">
              <a:lnSpc>
                <a:spcPct val="92592"/>
              </a:lnSpc>
              <a:spcBef>
                <a:spcPts val="0"/>
              </a:spcBef>
              <a:spcAft>
                <a:spcPts val="0"/>
              </a:spcAft>
              <a:buSzPts val="1400"/>
              <a:buChar char="○"/>
              <a:defRPr/>
            </a:lvl5pPr>
            <a:lvl6pPr lvl="5" indent="1054100" rtl="0">
              <a:lnSpc>
                <a:spcPct val="92592"/>
              </a:lnSpc>
              <a:spcBef>
                <a:spcPts val="0"/>
              </a:spcBef>
              <a:spcAft>
                <a:spcPts val="0"/>
              </a:spcAft>
              <a:buSzPts val="1400"/>
              <a:buChar char="■"/>
              <a:defRPr/>
            </a:lvl6pPr>
            <a:lvl7pPr lvl="6" indent="1282700" rtl="0">
              <a:lnSpc>
                <a:spcPct val="92592"/>
              </a:lnSpc>
              <a:spcBef>
                <a:spcPts val="0"/>
              </a:spcBef>
              <a:spcAft>
                <a:spcPts val="0"/>
              </a:spcAft>
              <a:buSzPts val="1400"/>
              <a:buChar char="●"/>
              <a:defRPr/>
            </a:lvl7pPr>
            <a:lvl8pPr lvl="7" indent="1511300" rtl="0">
              <a:lnSpc>
                <a:spcPct val="92592"/>
              </a:lnSpc>
              <a:spcBef>
                <a:spcPts val="0"/>
              </a:spcBef>
              <a:spcAft>
                <a:spcPts val="0"/>
              </a:spcAft>
              <a:buSzPts val="1400"/>
              <a:buChar char="○"/>
              <a:defRPr/>
            </a:lvl8pPr>
            <a:lvl9pPr lvl="8" indent="1739900" rtl="0">
              <a:lnSpc>
                <a:spcPct val="92592"/>
              </a:lnSpc>
              <a:spcBef>
                <a:spcPts val="0"/>
              </a:spcBef>
              <a:spcAft>
                <a:spcPts val="0"/>
              </a:spcAft>
              <a:buSzPts val="1400"/>
              <a:buChar char="■"/>
              <a:defRPr/>
            </a:lvl9pPr>
          </a:lstStyle>
          <a:p>
            <a:endParaRPr/>
          </a:p>
        </p:txBody>
      </p:sp>
      <p:sp>
        <p:nvSpPr>
          <p:cNvPr id="150" name="Shape 150"/>
          <p:cNvSpPr txBox="1">
            <a:spLocks noGrp="1"/>
          </p:cNvSpPr>
          <p:nvPr>
            <p:ph type="sldNum" idx="12"/>
          </p:nvPr>
        </p:nvSpPr>
        <p:spPr>
          <a:xfrm>
            <a:off x="12014200" y="739139"/>
            <a:ext cx="362204" cy="426722"/>
          </a:xfrm>
          <a:prstGeom prst="rect">
            <a:avLst/>
          </a:prstGeom>
          <a:noFill/>
          <a:ln>
            <a:noFill/>
          </a:ln>
        </p:spPr>
        <p:txBody>
          <a:bodyPr spcFirstLastPara="1" wrap="square" lIns="91425" tIns="91425" rIns="91425" bIns="91425" anchor="ctr" anchorCtr="0">
            <a:noAutofit/>
          </a:bodyPr>
          <a:lstStyle/>
          <a:p>
            <a:pPr marL="0" marR="0" lvl="0" indent="-88900" algn="l" rtl="0">
              <a:lnSpc>
                <a:spcPct val="100000"/>
              </a:lnSpc>
              <a:spcBef>
                <a:spcPts val="0"/>
              </a:spcBef>
              <a:spcAft>
                <a:spcPts val="0"/>
              </a:spcAft>
              <a:buSzPts val="1400"/>
              <a:buChar char="●"/>
            </a:pPr>
            <a:endParaRPr/>
          </a:p>
          <a:p>
            <a:pPr marL="0" marR="0" lvl="1" indent="139700" algn="l" rtl="0">
              <a:lnSpc>
                <a:spcPct val="100000"/>
              </a:lnSpc>
              <a:spcBef>
                <a:spcPts val="0"/>
              </a:spcBef>
              <a:spcAft>
                <a:spcPts val="0"/>
              </a:spcAft>
              <a:buSzPts val="1400"/>
              <a:buChar char="○"/>
            </a:pPr>
            <a:endParaRPr/>
          </a:p>
          <a:p>
            <a:pPr marL="0" marR="0" lvl="2" indent="368300" algn="l" rtl="0">
              <a:lnSpc>
                <a:spcPct val="100000"/>
              </a:lnSpc>
              <a:spcBef>
                <a:spcPts val="0"/>
              </a:spcBef>
              <a:spcAft>
                <a:spcPts val="0"/>
              </a:spcAft>
              <a:buSzPts val="1400"/>
              <a:buChar char="■"/>
            </a:pPr>
            <a:endParaRPr/>
          </a:p>
          <a:p>
            <a:pPr marL="0" marR="0" lvl="3" indent="596900" algn="l" rtl="0">
              <a:lnSpc>
                <a:spcPct val="100000"/>
              </a:lnSpc>
              <a:spcBef>
                <a:spcPts val="0"/>
              </a:spcBef>
              <a:spcAft>
                <a:spcPts val="0"/>
              </a:spcAft>
              <a:buSzPts val="1400"/>
              <a:buChar char="●"/>
            </a:pPr>
            <a:endParaRPr/>
          </a:p>
          <a:p>
            <a:pPr marL="0" marR="0" lvl="4" indent="825500" algn="l" rtl="0">
              <a:lnSpc>
                <a:spcPct val="100000"/>
              </a:lnSpc>
              <a:spcBef>
                <a:spcPts val="0"/>
              </a:spcBef>
              <a:spcAft>
                <a:spcPts val="0"/>
              </a:spcAft>
              <a:buSzPts val="1400"/>
              <a:buChar char="○"/>
            </a:pPr>
            <a:endParaRPr/>
          </a:p>
          <a:p>
            <a:pPr marL="0" marR="0" lvl="5" indent="1054100" algn="l" rtl="0">
              <a:lnSpc>
                <a:spcPct val="100000"/>
              </a:lnSpc>
              <a:spcBef>
                <a:spcPts val="0"/>
              </a:spcBef>
              <a:spcAft>
                <a:spcPts val="0"/>
              </a:spcAft>
              <a:buSzPts val="1400"/>
              <a:buChar char="■"/>
            </a:pPr>
            <a:endParaRPr/>
          </a:p>
          <a:p>
            <a:pPr marL="0" marR="0" lvl="6" indent="1282700" algn="l" rtl="0">
              <a:lnSpc>
                <a:spcPct val="100000"/>
              </a:lnSpc>
              <a:spcBef>
                <a:spcPts val="0"/>
              </a:spcBef>
              <a:spcAft>
                <a:spcPts val="0"/>
              </a:spcAft>
              <a:buSzPts val="1400"/>
              <a:buChar char="●"/>
            </a:pPr>
            <a:endParaRPr/>
          </a:p>
          <a:p>
            <a:pPr marL="0" marR="0" lvl="7" indent="1511300" algn="l" rtl="0">
              <a:lnSpc>
                <a:spcPct val="100000"/>
              </a:lnSpc>
              <a:spcBef>
                <a:spcPts val="0"/>
              </a:spcBef>
              <a:spcAft>
                <a:spcPts val="0"/>
              </a:spcAft>
              <a:buSzPts val="1400"/>
              <a:buChar char="○"/>
            </a:pPr>
            <a:endParaRPr/>
          </a:p>
          <a:p>
            <a:pPr marL="0" marR="0" lvl="8" indent="1739900" algn="l" rtl="0">
              <a:lnSpc>
                <a:spcPct val="100000"/>
              </a:lnSpc>
              <a:spcBef>
                <a:spcPts val="0"/>
              </a:spcBef>
              <a:spcAft>
                <a:spcPts val="0"/>
              </a:spcAft>
              <a:buSzPts val="1400"/>
              <a:buChar char="■"/>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cSld name="Chapter">
    <p:bg>
      <p:bgPr>
        <a:solidFill>
          <a:srgbClr val="1EC9C6"/>
        </a:solidFill>
        <a:effectLst/>
      </p:bgPr>
    </p:bg>
    <p:spTree>
      <p:nvGrpSpPr>
        <p:cNvPr id="1" name="Shape 14"/>
        <p:cNvGrpSpPr/>
        <p:nvPr/>
      </p:nvGrpSpPr>
      <p:grpSpPr>
        <a:xfrm>
          <a:off x="0" y="0"/>
          <a:ext cx="0" cy="0"/>
          <a:chOff x="0" y="0"/>
          <a:chExt cx="0" cy="0"/>
        </a:xfrm>
      </p:grpSpPr>
      <p:cxnSp>
        <p:nvCxnSpPr>
          <p:cNvPr id="15" name="Shape 15"/>
          <p:cNvCxnSpPr/>
          <p:nvPr/>
        </p:nvCxnSpPr>
        <p:spPr>
          <a:xfrm>
            <a:off x="635000" y="635000"/>
            <a:ext cx="11734800" cy="11"/>
          </a:xfrm>
          <a:prstGeom prst="straightConnector1">
            <a:avLst/>
          </a:prstGeom>
          <a:noFill/>
          <a:ln w="9525" cap="flat" cmpd="sng">
            <a:solidFill>
              <a:srgbClr val="FFFFFF"/>
            </a:solidFill>
            <a:prstDash val="solid"/>
            <a:miter lim="8000"/>
            <a:headEnd type="none" w="med" len="med"/>
            <a:tailEnd type="none" w="med" len="med"/>
          </a:ln>
        </p:spPr>
      </p:cxnSp>
      <p:cxnSp>
        <p:nvCxnSpPr>
          <p:cNvPr id="16" name="Shape 16"/>
          <p:cNvCxnSpPr/>
          <p:nvPr/>
        </p:nvCxnSpPr>
        <p:spPr>
          <a:xfrm>
            <a:off x="635000" y="1219200"/>
            <a:ext cx="11734800" cy="11"/>
          </a:xfrm>
          <a:prstGeom prst="straightConnector1">
            <a:avLst/>
          </a:prstGeom>
          <a:noFill/>
          <a:ln w="9525" cap="flat" cmpd="sng">
            <a:solidFill>
              <a:srgbClr val="FFFFFF"/>
            </a:solidFill>
            <a:prstDash val="solid"/>
            <a:miter lim="8000"/>
            <a:headEnd type="none" w="med" len="med"/>
            <a:tailEnd type="none" w="med" len="med"/>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cSld name="Content: IMAC">
    <p:spTree>
      <p:nvGrpSpPr>
        <p:cNvPr id="1" name="Shape 151"/>
        <p:cNvGrpSpPr/>
        <p:nvPr/>
      </p:nvGrpSpPr>
      <p:grpSpPr>
        <a:xfrm>
          <a:off x="0" y="0"/>
          <a:ext cx="0" cy="0"/>
          <a:chOff x="0" y="0"/>
          <a:chExt cx="0" cy="0"/>
        </a:xfrm>
      </p:grpSpPr>
      <p:pic>
        <p:nvPicPr>
          <p:cNvPr id="152" name="Shape 152"/>
          <p:cNvPicPr preferRelativeResize="0"/>
          <p:nvPr/>
        </p:nvPicPr>
        <p:blipFill rotWithShape="1">
          <a:blip r:embed="rId2">
            <a:alphaModFix/>
          </a:blip>
          <a:srcRect/>
          <a:stretch/>
        </p:blipFill>
        <p:spPr>
          <a:xfrm>
            <a:off x="3314700" y="1555328"/>
            <a:ext cx="6361385" cy="5156201"/>
          </a:xfrm>
          <a:prstGeom prst="rect">
            <a:avLst/>
          </a:prstGeom>
          <a:noFill/>
          <a:ln>
            <a:noFill/>
          </a:ln>
        </p:spPr>
      </p:pic>
      <p:cxnSp>
        <p:nvCxnSpPr>
          <p:cNvPr id="153" name="Shape 153"/>
          <p:cNvCxnSpPr/>
          <p:nvPr/>
        </p:nvCxnSpPr>
        <p:spPr>
          <a:xfrm>
            <a:off x="635000" y="635000"/>
            <a:ext cx="11734800" cy="11"/>
          </a:xfrm>
          <a:prstGeom prst="straightConnector1">
            <a:avLst/>
          </a:prstGeom>
          <a:noFill/>
          <a:ln>
            <a:noFill/>
          </a:ln>
        </p:spPr>
      </p:cxnSp>
      <p:cxnSp>
        <p:nvCxnSpPr>
          <p:cNvPr id="154" name="Shape 154"/>
          <p:cNvCxnSpPr/>
          <p:nvPr/>
        </p:nvCxnSpPr>
        <p:spPr>
          <a:xfrm>
            <a:off x="635000" y="1219200"/>
            <a:ext cx="11734800" cy="11"/>
          </a:xfrm>
          <a:prstGeom prst="straightConnector1">
            <a:avLst/>
          </a:prstGeom>
          <a:noFill/>
          <a:ln>
            <a:noFill/>
          </a:ln>
        </p:spPr>
      </p:cxnSp>
      <p:sp>
        <p:nvSpPr>
          <p:cNvPr id="155" name="Shape 155"/>
          <p:cNvSpPr txBox="1">
            <a:spLocks noGrp="1"/>
          </p:cNvSpPr>
          <p:nvPr>
            <p:ph type="body" idx="1"/>
          </p:nvPr>
        </p:nvSpPr>
        <p:spPr>
          <a:xfrm>
            <a:off x="3606800" y="1803400"/>
            <a:ext cx="5829300" cy="3289300"/>
          </a:xfrm>
          <a:prstGeom prst="rect">
            <a:avLst/>
          </a:prstGeom>
          <a:noFill/>
          <a:ln>
            <a:noFill/>
          </a:ln>
        </p:spPr>
        <p:txBody>
          <a:bodyPr spcFirstLastPara="1" wrap="square" lIns="91425" tIns="91425" rIns="91425" bIns="91425" anchor="ctr" anchorCtr="0"/>
          <a:lstStyle>
            <a:lvl1pPr marL="457200" lvl="0" indent="-317500" rtl="0">
              <a:lnSpc>
                <a:spcPct val="100000"/>
              </a:lnSpc>
              <a:spcBef>
                <a:spcPts val="1000"/>
              </a:spcBef>
              <a:spcAft>
                <a:spcPts val="0"/>
              </a:spcAft>
              <a:buSzPts val="1400"/>
              <a:buChar char="●"/>
              <a:defRPr/>
            </a:lvl1pPr>
            <a:lvl2pPr marL="914400" lvl="1" indent="-317500" rtl="0">
              <a:lnSpc>
                <a:spcPct val="100000"/>
              </a:lnSpc>
              <a:spcBef>
                <a:spcPts val="1000"/>
              </a:spcBef>
              <a:spcAft>
                <a:spcPts val="0"/>
              </a:spcAft>
              <a:buSzPts val="1400"/>
              <a:buChar char="‣"/>
              <a:defRPr/>
            </a:lvl2pPr>
            <a:lvl3pPr marL="1371600" lvl="2" indent="-317500" rtl="0">
              <a:lnSpc>
                <a:spcPct val="100000"/>
              </a:lnSpc>
              <a:spcBef>
                <a:spcPts val="1000"/>
              </a:spcBef>
              <a:spcAft>
                <a:spcPts val="0"/>
              </a:spcAft>
              <a:buSzPts val="1400"/>
              <a:buChar char="‣"/>
              <a:defRPr/>
            </a:lvl3pPr>
            <a:lvl4pPr marL="1828800" lvl="3" indent="-317500" rtl="0">
              <a:lnSpc>
                <a:spcPct val="100000"/>
              </a:lnSpc>
              <a:spcBef>
                <a:spcPts val="1000"/>
              </a:spcBef>
              <a:spcAft>
                <a:spcPts val="0"/>
              </a:spcAft>
              <a:buSzPts val="1400"/>
              <a:buChar char="‣"/>
              <a:defRPr/>
            </a:lvl4pPr>
            <a:lvl5pPr marL="2286000" lvl="4" indent="-317500" rtl="0">
              <a:lnSpc>
                <a:spcPct val="100000"/>
              </a:lnSpc>
              <a:spcBef>
                <a:spcPts val="1000"/>
              </a:spcBef>
              <a:spcAft>
                <a:spcPts val="0"/>
              </a:spcAft>
              <a:buSzPts val="1400"/>
              <a:buChar char="‣"/>
              <a:defRPr/>
            </a:lvl5pPr>
            <a:lvl6pPr marL="2743200" lvl="5" indent="-317500" rtl="0">
              <a:lnSpc>
                <a:spcPct val="100000"/>
              </a:lnSpc>
              <a:spcBef>
                <a:spcPts val="1000"/>
              </a:spcBef>
              <a:spcAft>
                <a:spcPts val="0"/>
              </a:spcAft>
              <a:buSzPts val="1400"/>
              <a:buChar char="•"/>
              <a:defRPr/>
            </a:lvl6pPr>
            <a:lvl7pPr marL="3200400" lvl="6" indent="-317500" rtl="0">
              <a:lnSpc>
                <a:spcPct val="100000"/>
              </a:lnSpc>
              <a:spcBef>
                <a:spcPts val="1000"/>
              </a:spcBef>
              <a:spcAft>
                <a:spcPts val="0"/>
              </a:spcAft>
              <a:buSzPts val="1400"/>
              <a:buChar char="•"/>
              <a:defRPr/>
            </a:lvl7pPr>
            <a:lvl8pPr marL="3657600" lvl="7" indent="-317500" rtl="0">
              <a:lnSpc>
                <a:spcPct val="100000"/>
              </a:lnSpc>
              <a:spcBef>
                <a:spcPts val="1000"/>
              </a:spcBef>
              <a:spcAft>
                <a:spcPts val="0"/>
              </a:spcAft>
              <a:buSzPts val="1400"/>
              <a:buChar char="•"/>
              <a:defRPr/>
            </a:lvl8pPr>
            <a:lvl9pPr marL="4114800" lvl="8" indent="-317500" rtl="0">
              <a:lnSpc>
                <a:spcPct val="100000"/>
              </a:lnSpc>
              <a:spcBef>
                <a:spcPts val="1000"/>
              </a:spcBef>
              <a:spcAft>
                <a:spcPts val="0"/>
              </a:spcAft>
              <a:buSzPts val="1400"/>
              <a:buChar char="•"/>
              <a:defRPr/>
            </a:lvl9pPr>
          </a:lstStyle>
          <a:p>
            <a:endParaRPr/>
          </a:p>
        </p:txBody>
      </p:sp>
      <p:sp>
        <p:nvSpPr>
          <p:cNvPr id="156" name="Shape 156"/>
          <p:cNvSpPr txBox="1">
            <a:spLocks noGrp="1"/>
          </p:cNvSpPr>
          <p:nvPr>
            <p:ph type="sldNum" idx="12"/>
          </p:nvPr>
        </p:nvSpPr>
        <p:spPr>
          <a:xfrm>
            <a:off x="12014200" y="739139"/>
            <a:ext cx="362204" cy="426722"/>
          </a:xfrm>
          <a:prstGeom prst="rect">
            <a:avLst/>
          </a:prstGeom>
          <a:noFill/>
          <a:ln>
            <a:noFill/>
          </a:ln>
        </p:spPr>
        <p:txBody>
          <a:bodyPr spcFirstLastPara="1" wrap="square" lIns="91425" tIns="91425" rIns="91425" bIns="91425" anchor="ctr" anchorCtr="0">
            <a:noAutofit/>
          </a:bodyPr>
          <a:lstStyle/>
          <a:p>
            <a:pPr marL="0" marR="0" lvl="0" indent="-88900" algn="l" rtl="0">
              <a:lnSpc>
                <a:spcPct val="100000"/>
              </a:lnSpc>
              <a:spcBef>
                <a:spcPts val="0"/>
              </a:spcBef>
              <a:spcAft>
                <a:spcPts val="0"/>
              </a:spcAft>
              <a:buSzPts val="1400"/>
              <a:buChar char="●"/>
            </a:pPr>
            <a:endParaRPr/>
          </a:p>
          <a:p>
            <a:pPr marL="0" marR="0" lvl="1" indent="139700" algn="l" rtl="0">
              <a:lnSpc>
                <a:spcPct val="100000"/>
              </a:lnSpc>
              <a:spcBef>
                <a:spcPts val="0"/>
              </a:spcBef>
              <a:spcAft>
                <a:spcPts val="0"/>
              </a:spcAft>
              <a:buSzPts val="1400"/>
              <a:buChar char="○"/>
            </a:pPr>
            <a:endParaRPr/>
          </a:p>
          <a:p>
            <a:pPr marL="0" marR="0" lvl="2" indent="368300" algn="l" rtl="0">
              <a:lnSpc>
                <a:spcPct val="100000"/>
              </a:lnSpc>
              <a:spcBef>
                <a:spcPts val="0"/>
              </a:spcBef>
              <a:spcAft>
                <a:spcPts val="0"/>
              </a:spcAft>
              <a:buSzPts val="1400"/>
              <a:buChar char="■"/>
            </a:pPr>
            <a:endParaRPr/>
          </a:p>
          <a:p>
            <a:pPr marL="0" marR="0" lvl="3" indent="596900" algn="l" rtl="0">
              <a:lnSpc>
                <a:spcPct val="100000"/>
              </a:lnSpc>
              <a:spcBef>
                <a:spcPts val="0"/>
              </a:spcBef>
              <a:spcAft>
                <a:spcPts val="0"/>
              </a:spcAft>
              <a:buSzPts val="1400"/>
              <a:buChar char="●"/>
            </a:pPr>
            <a:endParaRPr/>
          </a:p>
          <a:p>
            <a:pPr marL="0" marR="0" lvl="4" indent="825500" algn="l" rtl="0">
              <a:lnSpc>
                <a:spcPct val="100000"/>
              </a:lnSpc>
              <a:spcBef>
                <a:spcPts val="0"/>
              </a:spcBef>
              <a:spcAft>
                <a:spcPts val="0"/>
              </a:spcAft>
              <a:buSzPts val="1400"/>
              <a:buChar char="○"/>
            </a:pPr>
            <a:endParaRPr/>
          </a:p>
          <a:p>
            <a:pPr marL="0" marR="0" lvl="5" indent="1054100" algn="l" rtl="0">
              <a:lnSpc>
                <a:spcPct val="100000"/>
              </a:lnSpc>
              <a:spcBef>
                <a:spcPts val="0"/>
              </a:spcBef>
              <a:spcAft>
                <a:spcPts val="0"/>
              </a:spcAft>
              <a:buSzPts val="1400"/>
              <a:buChar char="■"/>
            </a:pPr>
            <a:endParaRPr/>
          </a:p>
          <a:p>
            <a:pPr marL="0" marR="0" lvl="6" indent="1282700" algn="l" rtl="0">
              <a:lnSpc>
                <a:spcPct val="100000"/>
              </a:lnSpc>
              <a:spcBef>
                <a:spcPts val="0"/>
              </a:spcBef>
              <a:spcAft>
                <a:spcPts val="0"/>
              </a:spcAft>
              <a:buSzPts val="1400"/>
              <a:buChar char="●"/>
            </a:pPr>
            <a:endParaRPr/>
          </a:p>
          <a:p>
            <a:pPr marL="0" marR="0" lvl="7" indent="1511300" algn="l" rtl="0">
              <a:lnSpc>
                <a:spcPct val="100000"/>
              </a:lnSpc>
              <a:spcBef>
                <a:spcPts val="0"/>
              </a:spcBef>
              <a:spcAft>
                <a:spcPts val="0"/>
              </a:spcAft>
              <a:buSzPts val="1400"/>
              <a:buChar char="○"/>
            </a:pPr>
            <a:endParaRPr/>
          </a:p>
          <a:p>
            <a:pPr marL="0" marR="0" lvl="8" indent="1739900" algn="l" rtl="0">
              <a:lnSpc>
                <a:spcPct val="100000"/>
              </a:lnSpc>
              <a:spcBef>
                <a:spcPts val="0"/>
              </a:spcBef>
              <a:spcAft>
                <a:spcPts val="0"/>
              </a:spcAft>
              <a:buSzPts val="1400"/>
              <a:buChar char="■"/>
            </a:pP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cSld name="Content: MAC Book Pro">
    <p:spTree>
      <p:nvGrpSpPr>
        <p:cNvPr id="1" name="Shape 157"/>
        <p:cNvGrpSpPr/>
        <p:nvPr/>
      </p:nvGrpSpPr>
      <p:grpSpPr>
        <a:xfrm>
          <a:off x="0" y="0"/>
          <a:ext cx="0" cy="0"/>
          <a:chOff x="0" y="0"/>
          <a:chExt cx="0" cy="0"/>
        </a:xfrm>
      </p:grpSpPr>
      <p:pic>
        <p:nvPicPr>
          <p:cNvPr id="158" name="Shape 158"/>
          <p:cNvPicPr preferRelativeResize="0"/>
          <p:nvPr/>
        </p:nvPicPr>
        <p:blipFill rotWithShape="1">
          <a:blip r:embed="rId2">
            <a:alphaModFix/>
          </a:blip>
          <a:srcRect/>
          <a:stretch/>
        </p:blipFill>
        <p:spPr>
          <a:xfrm>
            <a:off x="2794793" y="1556146"/>
            <a:ext cx="7328695" cy="5128522"/>
          </a:xfrm>
          <a:prstGeom prst="rect">
            <a:avLst/>
          </a:prstGeom>
          <a:noFill/>
          <a:ln>
            <a:noFill/>
          </a:ln>
        </p:spPr>
      </p:pic>
      <p:cxnSp>
        <p:nvCxnSpPr>
          <p:cNvPr id="159" name="Shape 159"/>
          <p:cNvCxnSpPr/>
          <p:nvPr/>
        </p:nvCxnSpPr>
        <p:spPr>
          <a:xfrm>
            <a:off x="635000" y="635000"/>
            <a:ext cx="11734800" cy="11"/>
          </a:xfrm>
          <a:prstGeom prst="straightConnector1">
            <a:avLst/>
          </a:prstGeom>
          <a:noFill/>
          <a:ln>
            <a:noFill/>
          </a:ln>
        </p:spPr>
      </p:cxnSp>
      <p:cxnSp>
        <p:nvCxnSpPr>
          <p:cNvPr id="160" name="Shape 160"/>
          <p:cNvCxnSpPr/>
          <p:nvPr/>
        </p:nvCxnSpPr>
        <p:spPr>
          <a:xfrm>
            <a:off x="635000" y="1219200"/>
            <a:ext cx="11734800" cy="11"/>
          </a:xfrm>
          <a:prstGeom prst="straightConnector1">
            <a:avLst/>
          </a:prstGeom>
          <a:noFill/>
          <a:ln>
            <a:noFill/>
          </a:ln>
        </p:spPr>
      </p:cxnSp>
      <p:sp>
        <p:nvSpPr>
          <p:cNvPr id="161" name="Shape 161"/>
          <p:cNvSpPr txBox="1">
            <a:spLocks noGrp="1"/>
          </p:cNvSpPr>
          <p:nvPr>
            <p:ph type="body" idx="1"/>
          </p:nvPr>
        </p:nvSpPr>
        <p:spPr>
          <a:xfrm>
            <a:off x="3759200" y="1841500"/>
            <a:ext cx="5448300" cy="3390900"/>
          </a:xfrm>
          <a:prstGeom prst="rect">
            <a:avLst/>
          </a:prstGeom>
          <a:noFill/>
          <a:ln>
            <a:noFill/>
          </a:ln>
        </p:spPr>
        <p:txBody>
          <a:bodyPr spcFirstLastPara="1" wrap="square" lIns="91425" tIns="91425" rIns="91425" bIns="91425" anchor="ctr" anchorCtr="0"/>
          <a:lstStyle>
            <a:lvl1pPr marL="457200" lvl="0" indent="-317500" rtl="0">
              <a:lnSpc>
                <a:spcPct val="100000"/>
              </a:lnSpc>
              <a:spcBef>
                <a:spcPts val="1000"/>
              </a:spcBef>
              <a:spcAft>
                <a:spcPts val="0"/>
              </a:spcAft>
              <a:buSzPts val="1400"/>
              <a:buChar char="●"/>
              <a:defRPr/>
            </a:lvl1pPr>
            <a:lvl2pPr marL="914400" lvl="1" indent="-317500" rtl="0">
              <a:lnSpc>
                <a:spcPct val="100000"/>
              </a:lnSpc>
              <a:spcBef>
                <a:spcPts val="1000"/>
              </a:spcBef>
              <a:spcAft>
                <a:spcPts val="0"/>
              </a:spcAft>
              <a:buSzPts val="1400"/>
              <a:buChar char="‣"/>
              <a:defRPr/>
            </a:lvl2pPr>
            <a:lvl3pPr marL="1371600" lvl="2" indent="-317500" rtl="0">
              <a:lnSpc>
                <a:spcPct val="100000"/>
              </a:lnSpc>
              <a:spcBef>
                <a:spcPts val="1000"/>
              </a:spcBef>
              <a:spcAft>
                <a:spcPts val="0"/>
              </a:spcAft>
              <a:buSzPts val="1400"/>
              <a:buChar char="‣"/>
              <a:defRPr/>
            </a:lvl3pPr>
            <a:lvl4pPr marL="1828800" lvl="3" indent="-317500" rtl="0">
              <a:lnSpc>
                <a:spcPct val="100000"/>
              </a:lnSpc>
              <a:spcBef>
                <a:spcPts val="1000"/>
              </a:spcBef>
              <a:spcAft>
                <a:spcPts val="0"/>
              </a:spcAft>
              <a:buSzPts val="1400"/>
              <a:buChar char="‣"/>
              <a:defRPr/>
            </a:lvl4pPr>
            <a:lvl5pPr marL="2286000" lvl="4" indent="-317500" rtl="0">
              <a:lnSpc>
                <a:spcPct val="100000"/>
              </a:lnSpc>
              <a:spcBef>
                <a:spcPts val="1000"/>
              </a:spcBef>
              <a:spcAft>
                <a:spcPts val="0"/>
              </a:spcAft>
              <a:buSzPts val="1400"/>
              <a:buChar char="‣"/>
              <a:defRPr/>
            </a:lvl5pPr>
            <a:lvl6pPr marL="2743200" lvl="5" indent="-317500" rtl="0">
              <a:lnSpc>
                <a:spcPct val="100000"/>
              </a:lnSpc>
              <a:spcBef>
                <a:spcPts val="1000"/>
              </a:spcBef>
              <a:spcAft>
                <a:spcPts val="0"/>
              </a:spcAft>
              <a:buSzPts val="1400"/>
              <a:buChar char="•"/>
              <a:defRPr/>
            </a:lvl6pPr>
            <a:lvl7pPr marL="3200400" lvl="6" indent="-317500" rtl="0">
              <a:lnSpc>
                <a:spcPct val="100000"/>
              </a:lnSpc>
              <a:spcBef>
                <a:spcPts val="1000"/>
              </a:spcBef>
              <a:spcAft>
                <a:spcPts val="0"/>
              </a:spcAft>
              <a:buSzPts val="1400"/>
              <a:buChar char="•"/>
              <a:defRPr/>
            </a:lvl7pPr>
            <a:lvl8pPr marL="3657600" lvl="7" indent="-317500" rtl="0">
              <a:lnSpc>
                <a:spcPct val="100000"/>
              </a:lnSpc>
              <a:spcBef>
                <a:spcPts val="1000"/>
              </a:spcBef>
              <a:spcAft>
                <a:spcPts val="0"/>
              </a:spcAft>
              <a:buSzPts val="1400"/>
              <a:buChar char="•"/>
              <a:defRPr/>
            </a:lvl8pPr>
            <a:lvl9pPr marL="4114800" lvl="8" indent="-317500" rtl="0">
              <a:lnSpc>
                <a:spcPct val="100000"/>
              </a:lnSpc>
              <a:spcBef>
                <a:spcPts val="1000"/>
              </a:spcBef>
              <a:spcAft>
                <a:spcPts val="0"/>
              </a:spcAft>
              <a:buSzPts val="1400"/>
              <a:buChar char="•"/>
              <a:defRPr/>
            </a:lvl9pPr>
          </a:lstStyle>
          <a:p>
            <a:endParaRPr/>
          </a:p>
        </p:txBody>
      </p:sp>
      <p:sp>
        <p:nvSpPr>
          <p:cNvPr id="162" name="Shape 162"/>
          <p:cNvSpPr txBox="1">
            <a:spLocks noGrp="1"/>
          </p:cNvSpPr>
          <p:nvPr>
            <p:ph type="sldNum" idx="12"/>
          </p:nvPr>
        </p:nvSpPr>
        <p:spPr>
          <a:xfrm>
            <a:off x="12014200" y="739139"/>
            <a:ext cx="362204" cy="426722"/>
          </a:xfrm>
          <a:prstGeom prst="rect">
            <a:avLst/>
          </a:prstGeom>
          <a:noFill/>
          <a:ln>
            <a:noFill/>
          </a:ln>
        </p:spPr>
        <p:txBody>
          <a:bodyPr spcFirstLastPara="1" wrap="square" lIns="91425" tIns="91425" rIns="91425" bIns="91425" anchor="ctr" anchorCtr="0">
            <a:noAutofit/>
          </a:bodyPr>
          <a:lstStyle/>
          <a:p>
            <a:pPr marL="0" marR="0" lvl="0" indent="-88900" algn="l" rtl="0">
              <a:lnSpc>
                <a:spcPct val="100000"/>
              </a:lnSpc>
              <a:spcBef>
                <a:spcPts val="0"/>
              </a:spcBef>
              <a:spcAft>
                <a:spcPts val="0"/>
              </a:spcAft>
              <a:buSzPts val="1400"/>
              <a:buChar char="●"/>
            </a:pPr>
            <a:endParaRPr/>
          </a:p>
          <a:p>
            <a:pPr marL="0" marR="0" lvl="1" indent="139700" algn="l" rtl="0">
              <a:lnSpc>
                <a:spcPct val="100000"/>
              </a:lnSpc>
              <a:spcBef>
                <a:spcPts val="0"/>
              </a:spcBef>
              <a:spcAft>
                <a:spcPts val="0"/>
              </a:spcAft>
              <a:buSzPts val="1400"/>
              <a:buChar char="○"/>
            </a:pPr>
            <a:endParaRPr/>
          </a:p>
          <a:p>
            <a:pPr marL="0" marR="0" lvl="2" indent="368300" algn="l" rtl="0">
              <a:lnSpc>
                <a:spcPct val="100000"/>
              </a:lnSpc>
              <a:spcBef>
                <a:spcPts val="0"/>
              </a:spcBef>
              <a:spcAft>
                <a:spcPts val="0"/>
              </a:spcAft>
              <a:buSzPts val="1400"/>
              <a:buChar char="■"/>
            </a:pPr>
            <a:endParaRPr/>
          </a:p>
          <a:p>
            <a:pPr marL="0" marR="0" lvl="3" indent="596900" algn="l" rtl="0">
              <a:lnSpc>
                <a:spcPct val="100000"/>
              </a:lnSpc>
              <a:spcBef>
                <a:spcPts val="0"/>
              </a:spcBef>
              <a:spcAft>
                <a:spcPts val="0"/>
              </a:spcAft>
              <a:buSzPts val="1400"/>
              <a:buChar char="●"/>
            </a:pPr>
            <a:endParaRPr/>
          </a:p>
          <a:p>
            <a:pPr marL="0" marR="0" lvl="4" indent="825500" algn="l" rtl="0">
              <a:lnSpc>
                <a:spcPct val="100000"/>
              </a:lnSpc>
              <a:spcBef>
                <a:spcPts val="0"/>
              </a:spcBef>
              <a:spcAft>
                <a:spcPts val="0"/>
              </a:spcAft>
              <a:buSzPts val="1400"/>
              <a:buChar char="○"/>
            </a:pPr>
            <a:endParaRPr/>
          </a:p>
          <a:p>
            <a:pPr marL="0" marR="0" lvl="5" indent="1054100" algn="l" rtl="0">
              <a:lnSpc>
                <a:spcPct val="100000"/>
              </a:lnSpc>
              <a:spcBef>
                <a:spcPts val="0"/>
              </a:spcBef>
              <a:spcAft>
                <a:spcPts val="0"/>
              </a:spcAft>
              <a:buSzPts val="1400"/>
              <a:buChar char="■"/>
            </a:pPr>
            <a:endParaRPr/>
          </a:p>
          <a:p>
            <a:pPr marL="0" marR="0" lvl="6" indent="1282700" algn="l" rtl="0">
              <a:lnSpc>
                <a:spcPct val="100000"/>
              </a:lnSpc>
              <a:spcBef>
                <a:spcPts val="0"/>
              </a:spcBef>
              <a:spcAft>
                <a:spcPts val="0"/>
              </a:spcAft>
              <a:buSzPts val="1400"/>
              <a:buChar char="●"/>
            </a:pPr>
            <a:endParaRPr/>
          </a:p>
          <a:p>
            <a:pPr marL="0" marR="0" lvl="7" indent="1511300" algn="l" rtl="0">
              <a:lnSpc>
                <a:spcPct val="100000"/>
              </a:lnSpc>
              <a:spcBef>
                <a:spcPts val="0"/>
              </a:spcBef>
              <a:spcAft>
                <a:spcPts val="0"/>
              </a:spcAft>
              <a:buSzPts val="1400"/>
              <a:buChar char="○"/>
            </a:pPr>
            <a:endParaRPr/>
          </a:p>
          <a:p>
            <a:pPr marL="0" marR="0" lvl="8" indent="1739900" algn="l" rtl="0">
              <a:lnSpc>
                <a:spcPct val="100000"/>
              </a:lnSpc>
              <a:spcBef>
                <a:spcPts val="0"/>
              </a:spcBef>
              <a:spcAft>
                <a:spcPts val="0"/>
              </a:spcAft>
              <a:buSzPts val="1400"/>
              <a:buChar char="■"/>
            </a:pP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cSld name="Content: IPad">
    <p:spTree>
      <p:nvGrpSpPr>
        <p:cNvPr id="1" name="Shape 163"/>
        <p:cNvGrpSpPr/>
        <p:nvPr/>
      </p:nvGrpSpPr>
      <p:grpSpPr>
        <a:xfrm>
          <a:off x="0" y="0"/>
          <a:ext cx="0" cy="0"/>
          <a:chOff x="0" y="0"/>
          <a:chExt cx="0" cy="0"/>
        </a:xfrm>
      </p:grpSpPr>
      <p:pic>
        <p:nvPicPr>
          <p:cNvPr id="164" name="Shape 164"/>
          <p:cNvPicPr preferRelativeResize="0"/>
          <p:nvPr/>
        </p:nvPicPr>
        <p:blipFill rotWithShape="1">
          <a:blip r:embed="rId2">
            <a:alphaModFix/>
          </a:blip>
          <a:srcRect/>
          <a:stretch/>
        </p:blipFill>
        <p:spPr>
          <a:xfrm>
            <a:off x="3136900" y="1511300"/>
            <a:ext cx="6845300" cy="5354576"/>
          </a:xfrm>
          <a:prstGeom prst="rect">
            <a:avLst/>
          </a:prstGeom>
          <a:noFill/>
          <a:ln>
            <a:noFill/>
          </a:ln>
        </p:spPr>
      </p:pic>
      <p:cxnSp>
        <p:nvCxnSpPr>
          <p:cNvPr id="165" name="Shape 165"/>
          <p:cNvCxnSpPr/>
          <p:nvPr/>
        </p:nvCxnSpPr>
        <p:spPr>
          <a:xfrm>
            <a:off x="635000" y="635000"/>
            <a:ext cx="11734800" cy="11"/>
          </a:xfrm>
          <a:prstGeom prst="straightConnector1">
            <a:avLst/>
          </a:prstGeom>
          <a:noFill/>
          <a:ln>
            <a:noFill/>
          </a:ln>
        </p:spPr>
      </p:cxnSp>
      <p:cxnSp>
        <p:nvCxnSpPr>
          <p:cNvPr id="166" name="Shape 166"/>
          <p:cNvCxnSpPr/>
          <p:nvPr/>
        </p:nvCxnSpPr>
        <p:spPr>
          <a:xfrm>
            <a:off x="635000" y="1219200"/>
            <a:ext cx="11734800" cy="11"/>
          </a:xfrm>
          <a:prstGeom prst="straightConnector1">
            <a:avLst/>
          </a:prstGeom>
          <a:noFill/>
          <a:ln>
            <a:noFill/>
          </a:ln>
        </p:spPr>
      </p:cxnSp>
      <p:sp>
        <p:nvSpPr>
          <p:cNvPr id="167" name="Shape 167"/>
          <p:cNvSpPr txBox="1">
            <a:spLocks noGrp="1"/>
          </p:cNvSpPr>
          <p:nvPr>
            <p:ph type="body" idx="1"/>
          </p:nvPr>
        </p:nvSpPr>
        <p:spPr>
          <a:xfrm>
            <a:off x="3822700" y="2095500"/>
            <a:ext cx="5435600" cy="4089400"/>
          </a:xfrm>
          <a:prstGeom prst="rect">
            <a:avLst/>
          </a:prstGeom>
          <a:noFill/>
          <a:ln>
            <a:noFill/>
          </a:ln>
        </p:spPr>
        <p:txBody>
          <a:bodyPr spcFirstLastPara="1" wrap="square" lIns="91425" tIns="91425" rIns="91425" bIns="91425" anchor="ctr" anchorCtr="0"/>
          <a:lstStyle>
            <a:lvl1pPr marL="457200" lvl="0" indent="-317500" rtl="0">
              <a:lnSpc>
                <a:spcPct val="100000"/>
              </a:lnSpc>
              <a:spcBef>
                <a:spcPts val="1000"/>
              </a:spcBef>
              <a:spcAft>
                <a:spcPts val="0"/>
              </a:spcAft>
              <a:buSzPts val="1400"/>
              <a:buChar char="●"/>
              <a:defRPr/>
            </a:lvl1pPr>
            <a:lvl2pPr marL="914400" lvl="1" indent="-317500" rtl="0">
              <a:lnSpc>
                <a:spcPct val="100000"/>
              </a:lnSpc>
              <a:spcBef>
                <a:spcPts val="1000"/>
              </a:spcBef>
              <a:spcAft>
                <a:spcPts val="0"/>
              </a:spcAft>
              <a:buSzPts val="1400"/>
              <a:buChar char="‣"/>
              <a:defRPr/>
            </a:lvl2pPr>
            <a:lvl3pPr marL="1371600" lvl="2" indent="-317500" rtl="0">
              <a:lnSpc>
                <a:spcPct val="100000"/>
              </a:lnSpc>
              <a:spcBef>
                <a:spcPts val="1000"/>
              </a:spcBef>
              <a:spcAft>
                <a:spcPts val="0"/>
              </a:spcAft>
              <a:buSzPts val="1400"/>
              <a:buChar char="‣"/>
              <a:defRPr/>
            </a:lvl3pPr>
            <a:lvl4pPr marL="1828800" lvl="3" indent="-317500" rtl="0">
              <a:lnSpc>
                <a:spcPct val="100000"/>
              </a:lnSpc>
              <a:spcBef>
                <a:spcPts val="1000"/>
              </a:spcBef>
              <a:spcAft>
                <a:spcPts val="0"/>
              </a:spcAft>
              <a:buSzPts val="1400"/>
              <a:buChar char="‣"/>
              <a:defRPr/>
            </a:lvl4pPr>
            <a:lvl5pPr marL="2286000" lvl="4" indent="-317500" rtl="0">
              <a:lnSpc>
                <a:spcPct val="100000"/>
              </a:lnSpc>
              <a:spcBef>
                <a:spcPts val="1000"/>
              </a:spcBef>
              <a:spcAft>
                <a:spcPts val="0"/>
              </a:spcAft>
              <a:buSzPts val="1400"/>
              <a:buChar char="‣"/>
              <a:defRPr/>
            </a:lvl5pPr>
            <a:lvl6pPr marL="2743200" lvl="5" indent="-317500" rtl="0">
              <a:lnSpc>
                <a:spcPct val="100000"/>
              </a:lnSpc>
              <a:spcBef>
                <a:spcPts val="1000"/>
              </a:spcBef>
              <a:spcAft>
                <a:spcPts val="0"/>
              </a:spcAft>
              <a:buSzPts val="1400"/>
              <a:buChar char="•"/>
              <a:defRPr/>
            </a:lvl6pPr>
            <a:lvl7pPr marL="3200400" lvl="6" indent="-317500" rtl="0">
              <a:lnSpc>
                <a:spcPct val="100000"/>
              </a:lnSpc>
              <a:spcBef>
                <a:spcPts val="1000"/>
              </a:spcBef>
              <a:spcAft>
                <a:spcPts val="0"/>
              </a:spcAft>
              <a:buSzPts val="1400"/>
              <a:buChar char="•"/>
              <a:defRPr/>
            </a:lvl7pPr>
            <a:lvl8pPr marL="3657600" lvl="7" indent="-317500" rtl="0">
              <a:lnSpc>
                <a:spcPct val="100000"/>
              </a:lnSpc>
              <a:spcBef>
                <a:spcPts val="1000"/>
              </a:spcBef>
              <a:spcAft>
                <a:spcPts val="0"/>
              </a:spcAft>
              <a:buSzPts val="1400"/>
              <a:buChar char="•"/>
              <a:defRPr/>
            </a:lvl8pPr>
            <a:lvl9pPr marL="4114800" lvl="8" indent="-317500" rtl="0">
              <a:lnSpc>
                <a:spcPct val="100000"/>
              </a:lnSpc>
              <a:spcBef>
                <a:spcPts val="1000"/>
              </a:spcBef>
              <a:spcAft>
                <a:spcPts val="0"/>
              </a:spcAft>
              <a:buSzPts val="1400"/>
              <a:buChar char="•"/>
              <a:defRPr/>
            </a:lvl9pPr>
          </a:lstStyle>
          <a:p>
            <a:endParaRPr/>
          </a:p>
        </p:txBody>
      </p:sp>
      <p:sp>
        <p:nvSpPr>
          <p:cNvPr id="168" name="Shape 168"/>
          <p:cNvSpPr txBox="1">
            <a:spLocks noGrp="1"/>
          </p:cNvSpPr>
          <p:nvPr>
            <p:ph type="sldNum" idx="12"/>
          </p:nvPr>
        </p:nvSpPr>
        <p:spPr>
          <a:xfrm>
            <a:off x="12014200" y="739139"/>
            <a:ext cx="362204" cy="426722"/>
          </a:xfrm>
          <a:prstGeom prst="rect">
            <a:avLst/>
          </a:prstGeom>
          <a:noFill/>
          <a:ln>
            <a:noFill/>
          </a:ln>
        </p:spPr>
        <p:txBody>
          <a:bodyPr spcFirstLastPara="1" wrap="square" lIns="91425" tIns="91425" rIns="91425" bIns="91425" anchor="ctr" anchorCtr="0">
            <a:noAutofit/>
          </a:bodyPr>
          <a:lstStyle/>
          <a:p>
            <a:pPr marL="0" marR="0" lvl="0" indent="-88900" algn="l" rtl="0">
              <a:lnSpc>
                <a:spcPct val="100000"/>
              </a:lnSpc>
              <a:spcBef>
                <a:spcPts val="0"/>
              </a:spcBef>
              <a:spcAft>
                <a:spcPts val="0"/>
              </a:spcAft>
              <a:buSzPts val="1400"/>
              <a:buChar char="●"/>
            </a:pPr>
            <a:endParaRPr/>
          </a:p>
          <a:p>
            <a:pPr marL="0" marR="0" lvl="1" indent="139700" algn="l" rtl="0">
              <a:lnSpc>
                <a:spcPct val="100000"/>
              </a:lnSpc>
              <a:spcBef>
                <a:spcPts val="0"/>
              </a:spcBef>
              <a:spcAft>
                <a:spcPts val="0"/>
              </a:spcAft>
              <a:buSzPts val="1400"/>
              <a:buChar char="○"/>
            </a:pPr>
            <a:endParaRPr/>
          </a:p>
          <a:p>
            <a:pPr marL="0" marR="0" lvl="2" indent="368300" algn="l" rtl="0">
              <a:lnSpc>
                <a:spcPct val="100000"/>
              </a:lnSpc>
              <a:spcBef>
                <a:spcPts val="0"/>
              </a:spcBef>
              <a:spcAft>
                <a:spcPts val="0"/>
              </a:spcAft>
              <a:buSzPts val="1400"/>
              <a:buChar char="■"/>
            </a:pPr>
            <a:endParaRPr/>
          </a:p>
          <a:p>
            <a:pPr marL="0" marR="0" lvl="3" indent="596900" algn="l" rtl="0">
              <a:lnSpc>
                <a:spcPct val="100000"/>
              </a:lnSpc>
              <a:spcBef>
                <a:spcPts val="0"/>
              </a:spcBef>
              <a:spcAft>
                <a:spcPts val="0"/>
              </a:spcAft>
              <a:buSzPts val="1400"/>
              <a:buChar char="●"/>
            </a:pPr>
            <a:endParaRPr/>
          </a:p>
          <a:p>
            <a:pPr marL="0" marR="0" lvl="4" indent="825500" algn="l" rtl="0">
              <a:lnSpc>
                <a:spcPct val="100000"/>
              </a:lnSpc>
              <a:spcBef>
                <a:spcPts val="0"/>
              </a:spcBef>
              <a:spcAft>
                <a:spcPts val="0"/>
              </a:spcAft>
              <a:buSzPts val="1400"/>
              <a:buChar char="○"/>
            </a:pPr>
            <a:endParaRPr/>
          </a:p>
          <a:p>
            <a:pPr marL="0" marR="0" lvl="5" indent="1054100" algn="l" rtl="0">
              <a:lnSpc>
                <a:spcPct val="100000"/>
              </a:lnSpc>
              <a:spcBef>
                <a:spcPts val="0"/>
              </a:spcBef>
              <a:spcAft>
                <a:spcPts val="0"/>
              </a:spcAft>
              <a:buSzPts val="1400"/>
              <a:buChar char="■"/>
            </a:pPr>
            <a:endParaRPr/>
          </a:p>
          <a:p>
            <a:pPr marL="0" marR="0" lvl="6" indent="1282700" algn="l" rtl="0">
              <a:lnSpc>
                <a:spcPct val="100000"/>
              </a:lnSpc>
              <a:spcBef>
                <a:spcPts val="0"/>
              </a:spcBef>
              <a:spcAft>
                <a:spcPts val="0"/>
              </a:spcAft>
              <a:buSzPts val="1400"/>
              <a:buChar char="●"/>
            </a:pPr>
            <a:endParaRPr/>
          </a:p>
          <a:p>
            <a:pPr marL="0" marR="0" lvl="7" indent="1511300" algn="l" rtl="0">
              <a:lnSpc>
                <a:spcPct val="100000"/>
              </a:lnSpc>
              <a:spcBef>
                <a:spcPts val="0"/>
              </a:spcBef>
              <a:spcAft>
                <a:spcPts val="0"/>
              </a:spcAft>
              <a:buSzPts val="1400"/>
              <a:buChar char="○"/>
            </a:pPr>
            <a:endParaRPr/>
          </a:p>
          <a:p>
            <a:pPr marL="0" marR="0" lvl="8" indent="1739900" algn="l" rtl="0">
              <a:lnSpc>
                <a:spcPct val="100000"/>
              </a:lnSpc>
              <a:spcBef>
                <a:spcPts val="0"/>
              </a:spcBef>
              <a:spcAft>
                <a:spcPts val="0"/>
              </a:spcAft>
              <a:buSzPts val="1400"/>
              <a:buChar char="■"/>
            </a:pP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cSld name="Content: Smart Phones">
    <p:spTree>
      <p:nvGrpSpPr>
        <p:cNvPr id="1" name="Shape 169"/>
        <p:cNvGrpSpPr/>
        <p:nvPr/>
      </p:nvGrpSpPr>
      <p:grpSpPr>
        <a:xfrm>
          <a:off x="0" y="0"/>
          <a:ext cx="0" cy="0"/>
          <a:chOff x="0" y="0"/>
          <a:chExt cx="0" cy="0"/>
        </a:xfrm>
      </p:grpSpPr>
      <p:pic>
        <p:nvPicPr>
          <p:cNvPr id="170" name="Shape 170"/>
          <p:cNvPicPr preferRelativeResize="0"/>
          <p:nvPr/>
        </p:nvPicPr>
        <p:blipFill rotWithShape="1">
          <a:blip r:embed="rId2">
            <a:alphaModFix/>
          </a:blip>
          <a:srcRect/>
          <a:stretch/>
        </p:blipFill>
        <p:spPr>
          <a:xfrm>
            <a:off x="1016000" y="1313656"/>
            <a:ext cx="4043866" cy="6057901"/>
          </a:xfrm>
          <a:prstGeom prst="rect">
            <a:avLst/>
          </a:prstGeom>
          <a:noFill/>
          <a:ln>
            <a:noFill/>
          </a:ln>
        </p:spPr>
      </p:pic>
      <p:pic>
        <p:nvPicPr>
          <p:cNvPr id="171" name="Shape 171"/>
          <p:cNvPicPr preferRelativeResize="0"/>
          <p:nvPr/>
        </p:nvPicPr>
        <p:blipFill rotWithShape="1">
          <a:blip r:embed="rId3">
            <a:alphaModFix/>
          </a:blip>
          <a:srcRect/>
          <a:stretch/>
        </p:blipFill>
        <p:spPr>
          <a:xfrm>
            <a:off x="4673600" y="1371600"/>
            <a:ext cx="3695700" cy="5514678"/>
          </a:xfrm>
          <a:prstGeom prst="rect">
            <a:avLst/>
          </a:prstGeom>
          <a:noFill/>
          <a:ln>
            <a:noFill/>
          </a:ln>
        </p:spPr>
      </p:pic>
      <p:pic>
        <p:nvPicPr>
          <p:cNvPr id="172" name="Shape 172"/>
          <p:cNvPicPr preferRelativeResize="0"/>
          <p:nvPr/>
        </p:nvPicPr>
        <p:blipFill rotWithShape="1">
          <a:blip r:embed="rId4">
            <a:alphaModFix/>
          </a:blip>
          <a:srcRect/>
          <a:stretch/>
        </p:blipFill>
        <p:spPr>
          <a:xfrm>
            <a:off x="8509000" y="1358900"/>
            <a:ext cx="2984500" cy="5459452"/>
          </a:xfrm>
          <a:prstGeom prst="rect">
            <a:avLst/>
          </a:prstGeom>
          <a:noFill/>
          <a:ln>
            <a:noFill/>
          </a:ln>
        </p:spPr>
      </p:pic>
      <p:cxnSp>
        <p:nvCxnSpPr>
          <p:cNvPr id="173" name="Shape 173"/>
          <p:cNvCxnSpPr/>
          <p:nvPr/>
        </p:nvCxnSpPr>
        <p:spPr>
          <a:xfrm>
            <a:off x="635000" y="635000"/>
            <a:ext cx="11734800" cy="11"/>
          </a:xfrm>
          <a:prstGeom prst="straightConnector1">
            <a:avLst/>
          </a:prstGeom>
          <a:noFill/>
          <a:ln>
            <a:noFill/>
          </a:ln>
        </p:spPr>
      </p:cxnSp>
      <p:cxnSp>
        <p:nvCxnSpPr>
          <p:cNvPr id="174" name="Shape 174"/>
          <p:cNvCxnSpPr/>
          <p:nvPr/>
        </p:nvCxnSpPr>
        <p:spPr>
          <a:xfrm>
            <a:off x="635000" y="1219200"/>
            <a:ext cx="11734800" cy="11"/>
          </a:xfrm>
          <a:prstGeom prst="straightConnector1">
            <a:avLst/>
          </a:prstGeom>
          <a:noFill/>
          <a:ln>
            <a:noFill/>
          </a:ln>
        </p:spPr>
      </p:cxnSp>
      <p:sp>
        <p:nvSpPr>
          <p:cNvPr id="175" name="Shape 175"/>
          <p:cNvSpPr/>
          <p:nvPr/>
        </p:nvSpPr>
        <p:spPr>
          <a:xfrm>
            <a:off x="5651500" y="3835400"/>
            <a:ext cx="1707947" cy="254000"/>
          </a:xfrm>
          <a:prstGeom prst="rect">
            <a:avLst/>
          </a:prstGeom>
          <a:noFill/>
          <a:ln>
            <a:noFill/>
          </a:ln>
        </p:spPr>
        <p:txBody>
          <a:bodyPr spcFirstLastPara="1" wrap="square" lIns="38100" tIns="38100" rIns="38100" bIns="38100" anchor="t" anchorCtr="0">
            <a:noAutofit/>
          </a:bodyPr>
          <a:lstStyle/>
          <a:p>
            <a:pPr marL="0" marR="0" lvl="0" indent="0" algn="l" rtl="0">
              <a:spcBef>
                <a:spcPts val="0"/>
              </a:spcBef>
              <a:spcAft>
                <a:spcPts val="0"/>
              </a:spcAft>
              <a:buNone/>
            </a:pPr>
            <a:r>
              <a:rPr lang="en-US" sz="1400" b="0" i="0" u="none" strike="noStrike" cap="none">
                <a:solidFill>
                  <a:srgbClr val="000000"/>
                </a:solidFill>
                <a:latin typeface="Arial"/>
                <a:ea typeface="Arial"/>
                <a:cs typeface="Arial"/>
                <a:sym typeface="Arial"/>
              </a:rPr>
              <a:t>Drag an object here</a:t>
            </a:r>
            <a:endParaRPr/>
          </a:p>
        </p:txBody>
      </p:sp>
      <p:sp>
        <p:nvSpPr>
          <p:cNvPr id="176" name="Shape 176"/>
          <p:cNvSpPr/>
          <p:nvPr/>
        </p:nvSpPr>
        <p:spPr>
          <a:xfrm>
            <a:off x="9182100" y="3835400"/>
            <a:ext cx="1707947" cy="254000"/>
          </a:xfrm>
          <a:prstGeom prst="rect">
            <a:avLst/>
          </a:prstGeom>
          <a:noFill/>
          <a:ln>
            <a:noFill/>
          </a:ln>
        </p:spPr>
        <p:txBody>
          <a:bodyPr spcFirstLastPara="1" wrap="square" lIns="38100" tIns="38100" rIns="38100" bIns="38100" anchor="t" anchorCtr="0">
            <a:noAutofit/>
          </a:bodyPr>
          <a:lstStyle/>
          <a:p>
            <a:pPr marL="0" marR="0" lvl="0" indent="0" algn="l" rtl="0">
              <a:spcBef>
                <a:spcPts val="0"/>
              </a:spcBef>
              <a:spcAft>
                <a:spcPts val="0"/>
              </a:spcAft>
              <a:buNone/>
            </a:pPr>
            <a:r>
              <a:rPr lang="en-US" sz="1400" b="0" i="0" u="none" strike="noStrike" cap="none">
                <a:solidFill>
                  <a:srgbClr val="000000"/>
                </a:solidFill>
                <a:latin typeface="Arial"/>
                <a:ea typeface="Arial"/>
                <a:cs typeface="Arial"/>
                <a:sym typeface="Arial"/>
              </a:rPr>
              <a:t>Drag an object here</a:t>
            </a:r>
            <a:endParaRPr/>
          </a:p>
        </p:txBody>
      </p:sp>
      <p:sp>
        <p:nvSpPr>
          <p:cNvPr id="177" name="Shape 177"/>
          <p:cNvSpPr txBox="1">
            <a:spLocks noGrp="1"/>
          </p:cNvSpPr>
          <p:nvPr>
            <p:ph type="body" idx="1"/>
          </p:nvPr>
        </p:nvSpPr>
        <p:spPr>
          <a:xfrm>
            <a:off x="1841500" y="1981200"/>
            <a:ext cx="2311400" cy="3962400"/>
          </a:xfrm>
          <a:prstGeom prst="rect">
            <a:avLst/>
          </a:prstGeom>
          <a:noFill/>
          <a:ln>
            <a:noFill/>
          </a:ln>
        </p:spPr>
        <p:txBody>
          <a:bodyPr spcFirstLastPara="1" wrap="square" lIns="91425" tIns="91425" rIns="91425" bIns="91425" anchor="ctr" anchorCtr="0"/>
          <a:lstStyle>
            <a:lvl1pPr marL="457200" lvl="0" indent="-317500" rtl="0">
              <a:lnSpc>
                <a:spcPct val="100000"/>
              </a:lnSpc>
              <a:spcBef>
                <a:spcPts val="1000"/>
              </a:spcBef>
              <a:spcAft>
                <a:spcPts val="0"/>
              </a:spcAft>
              <a:buSzPts val="1400"/>
              <a:buChar char="●"/>
              <a:defRPr/>
            </a:lvl1pPr>
            <a:lvl2pPr marL="914400" lvl="1" indent="-317500" rtl="0">
              <a:lnSpc>
                <a:spcPct val="100000"/>
              </a:lnSpc>
              <a:spcBef>
                <a:spcPts val="1000"/>
              </a:spcBef>
              <a:spcAft>
                <a:spcPts val="0"/>
              </a:spcAft>
              <a:buSzPts val="1400"/>
              <a:buChar char="‣"/>
              <a:defRPr/>
            </a:lvl2pPr>
            <a:lvl3pPr marL="1371600" lvl="2" indent="-317500" rtl="0">
              <a:lnSpc>
                <a:spcPct val="100000"/>
              </a:lnSpc>
              <a:spcBef>
                <a:spcPts val="1000"/>
              </a:spcBef>
              <a:spcAft>
                <a:spcPts val="0"/>
              </a:spcAft>
              <a:buSzPts val="1400"/>
              <a:buChar char="‣"/>
              <a:defRPr/>
            </a:lvl3pPr>
            <a:lvl4pPr marL="1828800" lvl="3" indent="-317500" rtl="0">
              <a:lnSpc>
                <a:spcPct val="100000"/>
              </a:lnSpc>
              <a:spcBef>
                <a:spcPts val="1000"/>
              </a:spcBef>
              <a:spcAft>
                <a:spcPts val="0"/>
              </a:spcAft>
              <a:buSzPts val="1400"/>
              <a:buChar char="‣"/>
              <a:defRPr/>
            </a:lvl4pPr>
            <a:lvl5pPr marL="2286000" lvl="4" indent="-317500" rtl="0">
              <a:lnSpc>
                <a:spcPct val="100000"/>
              </a:lnSpc>
              <a:spcBef>
                <a:spcPts val="1000"/>
              </a:spcBef>
              <a:spcAft>
                <a:spcPts val="0"/>
              </a:spcAft>
              <a:buSzPts val="1400"/>
              <a:buChar char="‣"/>
              <a:defRPr/>
            </a:lvl5pPr>
            <a:lvl6pPr marL="2743200" lvl="5" indent="-317500" rtl="0">
              <a:lnSpc>
                <a:spcPct val="100000"/>
              </a:lnSpc>
              <a:spcBef>
                <a:spcPts val="1000"/>
              </a:spcBef>
              <a:spcAft>
                <a:spcPts val="0"/>
              </a:spcAft>
              <a:buSzPts val="1400"/>
              <a:buChar char="•"/>
              <a:defRPr/>
            </a:lvl6pPr>
            <a:lvl7pPr marL="3200400" lvl="6" indent="-317500" rtl="0">
              <a:lnSpc>
                <a:spcPct val="100000"/>
              </a:lnSpc>
              <a:spcBef>
                <a:spcPts val="1000"/>
              </a:spcBef>
              <a:spcAft>
                <a:spcPts val="0"/>
              </a:spcAft>
              <a:buSzPts val="1400"/>
              <a:buChar char="•"/>
              <a:defRPr/>
            </a:lvl7pPr>
            <a:lvl8pPr marL="3657600" lvl="7" indent="-317500" rtl="0">
              <a:lnSpc>
                <a:spcPct val="100000"/>
              </a:lnSpc>
              <a:spcBef>
                <a:spcPts val="1000"/>
              </a:spcBef>
              <a:spcAft>
                <a:spcPts val="0"/>
              </a:spcAft>
              <a:buSzPts val="1400"/>
              <a:buChar char="•"/>
              <a:defRPr/>
            </a:lvl8pPr>
            <a:lvl9pPr marL="4114800" lvl="8" indent="-317500" rtl="0">
              <a:lnSpc>
                <a:spcPct val="100000"/>
              </a:lnSpc>
              <a:spcBef>
                <a:spcPts val="1000"/>
              </a:spcBef>
              <a:spcAft>
                <a:spcPts val="0"/>
              </a:spcAft>
              <a:buSzPts val="1400"/>
              <a:buChar char="•"/>
              <a:defRPr/>
            </a:lvl9pPr>
          </a:lstStyle>
          <a:p>
            <a:endParaRPr/>
          </a:p>
        </p:txBody>
      </p:sp>
      <p:sp>
        <p:nvSpPr>
          <p:cNvPr id="178" name="Shape 178"/>
          <p:cNvSpPr txBox="1">
            <a:spLocks noGrp="1"/>
          </p:cNvSpPr>
          <p:nvPr>
            <p:ph type="sldNum" idx="12"/>
          </p:nvPr>
        </p:nvSpPr>
        <p:spPr>
          <a:xfrm>
            <a:off x="12014200" y="739139"/>
            <a:ext cx="362204" cy="426722"/>
          </a:xfrm>
          <a:prstGeom prst="rect">
            <a:avLst/>
          </a:prstGeom>
          <a:noFill/>
          <a:ln>
            <a:noFill/>
          </a:ln>
        </p:spPr>
        <p:txBody>
          <a:bodyPr spcFirstLastPara="1" wrap="square" lIns="91425" tIns="91425" rIns="91425" bIns="91425" anchor="ctr" anchorCtr="0">
            <a:noAutofit/>
          </a:bodyPr>
          <a:lstStyle/>
          <a:p>
            <a:pPr marL="0" marR="0" lvl="0" indent="-88900" algn="l" rtl="0">
              <a:lnSpc>
                <a:spcPct val="100000"/>
              </a:lnSpc>
              <a:spcBef>
                <a:spcPts val="0"/>
              </a:spcBef>
              <a:spcAft>
                <a:spcPts val="0"/>
              </a:spcAft>
              <a:buSzPts val="1400"/>
              <a:buChar char="●"/>
            </a:pPr>
            <a:endParaRPr/>
          </a:p>
          <a:p>
            <a:pPr marL="0" marR="0" lvl="1" indent="139700" algn="l" rtl="0">
              <a:lnSpc>
                <a:spcPct val="100000"/>
              </a:lnSpc>
              <a:spcBef>
                <a:spcPts val="0"/>
              </a:spcBef>
              <a:spcAft>
                <a:spcPts val="0"/>
              </a:spcAft>
              <a:buSzPts val="1400"/>
              <a:buChar char="○"/>
            </a:pPr>
            <a:endParaRPr/>
          </a:p>
          <a:p>
            <a:pPr marL="0" marR="0" lvl="2" indent="368300" algn="l" rtl="0">
              <a:lnSpc>
                <a:spcPct val="100000"/>
              </a:lnSpc>
              <a:spcBef>
                <a:spcPts val="0"/>
              </a:spcBef>
              <a:spcAft>
                <a:spcPts val="0"/>
              </a:spcAft>
              <a:buSzPts val="1400"/>
              <a:buChar char="■"/>
            </a:pPr>
            <a:endParaRPr/>
          </a:p>
          <a:p>
            <a:pPr marL="0" marR="0" lvl="3" indent="596900" algn="l" rtl="0">
              <a:lnSpc>
                <a:spcPct val="100000"/>
              </a:lnSpc>
              <a:spcBef>
                <a:spcPts val="0"/>
              </a:spcBef>
              <a:spcAft>
                <a:spcPts val="0"/>
              </a:spcAft>
              <a:buSzPts val="1400"/>
              <a:buChar char="●"/>
            </a:pPr>
            <a:endParaRPr/>
          </a:p>
          <a:p>
            <a:pPr marL="0" marR="0" lvl="4" indent="825500" algn="l" rtl="0">
              <a:lnSpc>
                <a:spcPct val="100000"/>
              </a:lnSpc>
              <a:spcBef>
                <a:spcPts val="0"/>
              </a:spcBef>
              <a:spcAft>
                <a:spcPts val="0"/>
              </a:spcAft>
              <a:buSzPts val="1400"/>
              <a:buChar char="○"/>
            </a:pPr>
            <a:endParaRPr/>
          </a:p>
          <a:p>
            <a:pPr marL="0" marR="0" lvl="5" indent="1054100" algn="l" rtl="0">
              <a:lnSpc>
                <a:spcPct val="100000"/>
              </a:lnSpc>
              <a:spcBef>
                <a:spcPts val="0"/>
              </a:spcBef>
              <a:spcAft>
                <a:spcPts val="0"/>
              </a:spcAft>
              <a:buSzPts val="1400"/>
              <a:buChar char="■"/>
            </a:pPr>
            <a:endParaRPr/>
          </a:p>
          <a:p>
            <a:pPr marL="0" marR="0" lvl="6" indent="1282700" algn="l" rtl="0">
              <a:lnSpc>
                <a:spcPct val="100000"/>
              </a:lnSpc>
              <a:spcBef>
                <a:spcPts val="0"/>
              </a:spcBef>
              <a:spcAft>
                <a:spcPts val="0"/>
              </a:spcAft>
              <a:buSzPts val="1400"/>
              <a:buChar char="●"/>
            </a:pPr>
            <a:endParaRPr/>
          </a:p>
          <a:p>
            <a:pPr marL="0" marR="0" lvl="7" indent="1511300" algn="l" rtl="0">
              <a:lnSpc>
                <a:spcPct val="100000"/>
              </a:lnSpc>
              <a:spcBef>
                <a:spcPts val="0"/>
              </a:spcBef>
              <a:spcAft>
                <a:spcPts val="0"/>
              </a:spcAft>
              <a:buSzPts val="1400"/>
              <a:buChar char="○"/>
            </a:pPr>
            <a:endParaRPr/>
          </a:p>
          <a:p>
            <a:pPr marL="0" marR="0" lvl="8" indent="1739900" algn="l" rtl="0">
              <a:lnSpc>
                <a:spcPct val="100000"/>
              </a:lnSpc>
              <a:spcBef>
                <a:spcPts val="0"/>
              </a:spcBef>
              <a:spcAft>
                <a:spcPts val="0"/>
              </a:spcAft>
              <a:buSzPts val="1400"/>
              <a:buChar char="■"/>
            </a:pP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cSld name="Discussion">
    <p:bg>
      <p:bgPr>
        <a:solidFill>
          <a:srgbClr val="000000"/>
        </a:solidFill>
        <a:effectLst/>
      </p:bgPr>
    </p:bg>
    <p:spTree>
      <p:nvGrpSpPr>
        <p:cNvPr id="1" name="Shape 179"/>
        <p:cNvGrpSpPr/>
        <p:nvPr/>
      </p:nvGrpSpPr>
      <p:grpSpPr>
        <a:xfrm>
          <a:off x="0" y="0"/>
          <a:ext cx="0" cy="0"/>
          <a:chOff x="0" y="0"/>
          <a:chExt cx="0" cy="0"/>
        </a:xfrm>
      </p:grpSpPr>
      <p:cxnSp>
        <p:nvCxnSpPr>
          <p:cNvPr id="180" name="Shape 180"/>
          <p:cNvCxnSpPr/>
          <p:nvPr/>
        </p:nvCxnSpPr>
        <p:spPr>
          <a:xfrm>
            <a:off x="635000" y="635000"/>
            <a:ext cx="11734800" cy="11"/>
          </a:xfrm>
          <a:prstGeom prst="straightConnector1">
            <a:avLst/>
          </a:prstGeom>
          <a:noFill/>
          <a:ln w="9525" cap="flat" cmpd="sng">
            <a:solidFill>
              <a:srgbClr val="FFFFFF"/>
            </a:solidFill>
            <a:prstDash val="solid"/>
            <a:miter lim="8000"/>
            <a:headEnd type="none" w="med" len="med"/>
            <a:tailEnd type="none" w="med" len="med"/>
          </a:ln>
        </p:spPr>
      </p:cxnSp>
      <p:cxnSp>
        <p:nvCxnSpPr>
          <p:cNvPr id="181" name="Shape 181"/>
          <p:cNvCxnSpPr/>
          <p:nvPr/>
        </p:nvCxnSpPr>
        <p:spPr>
          <a:xfrm>
            <a:off x="635000" y="1219200"/>
            <a:ext cx="11734800" cy="11"/>
          </a:xfrm>
          <a:prstGeom prst="straightConnector1">
            <a:avLst/>
          </a:prstGeom>
          <a:noFill/>
          <a:ln w="9525" cap="flat" cmpd="sng">
            <a:solidFill>
              <a:srgbClr val="FFFFFF"/>
            </a:solidFill>
            <a:prstDash val="solid"/>
            <a:miter lim="8000"/>
            <a:headEnd type="none" w="med" len="med"/>
            <a:tailEnd type="none" w="med" len="med"/>
          </a:ln>
        </p:spPr>
      </p:cxnSp>
      <p:sp>
        <p:nvSpPr>
          <p:cNvPr id="182" name="Shape 182"/>
          <p:cNvSpPr/>
          <p:nvPr/>
        </p:nvSpPr>
        <p:spPr>
          <a:xfrm>
            <a:off x="635000" y="1473200"/>
            <a:ext cx="11734800" cy="1460500"/>
          </a:xfrm>
          <a:prstGeom prst="rect">
            <a:avLst/>
          </a:prstGeom>
          <a:noFill/>
          <a:ln>
            <a:noFill/>
          </a:ln>
        </p:spPr>
        <p:txBody>
          <a:bodyPr spcFirstLastPara="1" wrap="square" lIns="0" tIns="0" rIns="0" bIns="0" anchor="t" anchorCtr="0">
            <a:noAutofit/>
          </a:bodyPr>
          <a:lstStyle/>
          <a:p>
            <a:pPr marL="0" marR="0" lvl="0" indent="0" algn="l" rtl="0">
              <a:lnSpc>
                <a:spcPct val="88333"/>
              </a:lnSpc>
              <a:spcBef>
                <a:spcPts val="0"/>
              </a:spcBef>
              <a:spcAft>
                <a:spcPts val="0"/>
              </a:spcAft>
              <a:buNone/>
            </a:pPr>
            <a:r>
              <a:rPr lang="en-US" sz="12000" b="1" i="0" u="none" strike="noStrike" cap="none">
                <a:solidFill>
                  <a:srgbClr val="FFFFFF"/>
                </a:solidFill>
                <a:latin typeface="Arial"/>
                <a:ea typeface="Arial"/>
                <a:cs typeface="Arial"/>
                <a:sym typeface="Arial"/>
              </a:rPr>
              <a:t>DISCUSSION TIME</a:t>
            </a:r>
            <a:endParaRPr/>
          </a:p>
        </p:txBody>
      </p:sp>
      <p:sp>
        <p:nvSpPr>
          <p:cNvPr id="183" name="Shape 183"/>
          <p:cNvSpPr txBox="1">
            <a:spLocks noGrp="1"/>
          </p:cNvSpPr>
          <p:nvPr>
            <p:ph type="sldNum" idx="12"/>
          </p:nvPr>
        </p:nvSpPr>
        <p:spPr>
          <a:xfrm>
            <a:off x="12030450" y="739139"/>
            <a:ext cx="345949" cy="426722"/>
          </a:xfrm>
          <a:prstGeom prst="rect">
            <a:avLst/>
          </a:prstGeom>
          <a:noFill/>
          <a:ln>
            <a:noFill/>
          </a:ln>
        </p:spPr>
        <p:txBody>
          <a:bodyPr spcFirstLastPara="1" wrap="square" lIns="91425" tIns="91425" rIns="91425" bIns="91425" anchor="ctr" anchorCtr="0">
            <a:noAutofit/>
          </a:bodyPr>
          <a:lstStyle/>
          <a:p>
            <a:pPr marL="0" marR="0" lvl="0" indent="-88900" algn="r" rtl="0">
              <a:lnSpc>
                <a:spcPct val="100000"/>
              </a:lnSpc>
              <a:spcBef>
                <a:spcPts val="0"/>
              </a:spcBef>
              <a:spcAft>
                <a:spcPts val="0"/>
              </a:spcAft>
              <a:buSzPts val="1400"/>
              <a:buChar char="●"/>
            </a:pPr>
            <a:endParaRPr/>
          </a:p>
          <a:p>
            <a:pPr marL="0" marR="0" lvl="1" indent="139700" algn="l" rtl="0">
              <a:lnSpc>
                <a:spcPct val="100000"/>
              </a:lnSpc>
              <a:spcBef>
                <a:spcPts val="0"/>
              </a:spcBef>
              <a:spcAft>
                <a:spcPts val="0"/>
              </a:spcAft>
              <a:buSzPts val="1400"/>
              <a:buChar char="○"/>
            </a:pPr>
            <a:endParaRPr/>
          </a:p>
          <a:p>
            <a:pPr marL="0" marR="0" lvl="2" indent="368300" algn="l" rtl="0">
              <a:lnSpc>
                <a:spcPct val="100000"/>
              </a:lnSpc>
              <a:spcBef>
                <a:spcPts val="0"/>
              </a:spcBef>
              <a:spcAft>
                <a:spcPts val="0"/>
              </a:spcAft>
              <a:buSzPts val="1400"/>
              <a:buChar char="■"/>
            </a:pPr>
            <a:endParaRPr/>
          </a:p>
          <a:p>
            <a:pPr marL="0" marR="0" lvl="3" indent="596900" algn="l" rtl="0">
              <a:lnSpc>
                <a:spcPct val="100000"/>
              </a:lnSpc>
              <a:spcBef>
                <a:spcPts val="0"/>
              </a:spcBef>
              <a:spcAft>
                <a:spcPts val="0"/>
              </a:spcAft>
              <a:buSzPts val="1400"/>
              <a:buChar char="●"/>
            </a:pPr>
            <a:endParaRPr/>
          </a:p>
          <a:p>
            <a:pPr marL="0" marR="0" lvl="4" indent="825500" algn="l" rtl="0">
              <a:lnSpc>
                <a:spcPct val="100000"/>
              </a:lnSpc>
              <a:spcBef>
                <a:spcPts val="0"/>
              </a:spcBef>
              <a:spcAft>
                <a:spcPts val="0"/>
              </a:spcAft>
              <a:buSzPts val="1400"/>
              <a:buChar char="○"/>
            </a:pPr>
            <a:endParaRPr/>
          </a:p>
          <a:p>
            <a:pPr marL="0" marR="0" lvl="5" indent="1054100" algn="l" rtl="0">
              <a:lnSpc>
                <a:spcPct val="100000"/>
              </a:lnSpc>
              <a:spcBef>
                <a:spcPts val="0"/>
              </a:spcBef>
              <a:spcAft>
                <a:spcPts val="0"/>
              </a:spcAft>
              <a:buSzPts val="1400"/>
              <a:buChar char="■"/>
            </a:pPr>
            <a:endParaRPr/>
          </a:p>
          <a:p>
            <a:pPr marL="0" marR="0" lvl="6" indent="1282700" algn="l" rtl="0">
              <a:lnSpc>
                <a:spcPct val="100000"/>
              </a:lnSpc>
              <a:spcBef>
                <a:spcPts val="0"/>
              </a:spcBef>
              <a:spcAft>
                <a:spcPts val="0"/>
              </a:spcAft>
              <a:buSzPts val="1400"/>
              <a:buChar char="●"/>
            </a:pPr>
            <a:endParaRPr/>
          </a:p>
          <a:p>
            <a:pPr marL="0" marR="0" lvl="7" indent="1511300" algn="l" rtl="0">
              <a:lnSpc>
                <a:spcPct val="100000"/>
              </a:lnSpc>
              <a:spcBef>
                <a:spcPts val="0"/>
              </a:spcBef>
              <a:spcAft>
                <a:spcPts val="0"/>
              </a:spcAft>
              <a:buSzPts val="1400"/>
              <a:buChar char="○"/>
            </a:pPr>
            <a:endParaRPr/>
          </a:p>
          <a:p>
            <a:pPr marL="0" marR="0" lvl="8" indent="1739900" algn="l" rtl="0">
              <a:lnSpc>
                <a:spcPct val="100000"/>
              </a:lnSpc>
              <a:spcBef>
                <a:spcPts val="0"/>
              </a:spcBef>
              <a:spcAft>
                <a:spcPts val="0"/>
              </a:spcAft>
              <a:buSzPts val="1400"/>
              <a:buChar char="■"/>
            </a:pP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cSld name="Full Image">
    <p:spTree>
      <p:nvGrpSpPr>
        <p:cNvPr id="1" name="Shape 184"/>
        <p:cNvGrpSpPr/>
        <p:nvPr/>
      </p:nvGrpSpPr>
      <p:grpSpPr>
        <a:xfrm>
          <a:off x="0" y="0"/>
          <a:ext cx="0" cy="0"/>
          <a:chOff x="0" y="0"/>
          <a:chExt cx="0" cy="0"/>
        </a:xfrm>
      </p:grpSpPr>
      <p:cxnSp>
        <p:nvCxnSpPr>
          <p:cNvPr id="185" name="Shape 185"/>
          <p:cNvCxnSpPr/>
          <p:nvPr/>
        </p:nvCxnSpPr>
        <p:spPr>
          <a:xfrm>
            <a:off x="635000" y="635000"/>
            <a:ext cx="11734800" cy="11"/>
          </a:xfrm>
          <a:prstGeom prst="straightConnector1">
            <a:avLst/>
          </a:prstGeom>
          <a:noFill/>
          <a:ln>
            <a:noFill/>
          </a:ln>
        </p:spPr>
      </p:cxnSp>
      <p:cxnSp>
        <p:nvCxnSpPr>
          <p:cNvPr id="186" name="Shape 186"/>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cSld name="Bulleted Text">
    <p:spTree>
      <p:nvGrpSpPr>
        <p:cNvPr id="1" name="Shape 187"/>
        <p:cNvGrpSpPr/>
        <p:nvPr/>
      </p:nvGrpSpPr>
      <p:grpSpPr>
        <a:xfrm>
          <a:off x="0" y="0"/>
          <a:ext cx="0" cy="0"/>
          <a:chOff x="0" y="0"/>
          <a:chExt cx="0" cy="0"/>
        </a:xfrm>
      </p:grpSpPr>
      <p:cxnSp>
        <p:nvCxnSpPr>
          <p:cNvPr id="188" name="Shape 188"/>
          <p:cNvCxnSpPr/>
          <p:nvPr/>
        </p:nvCxnSpPr>
        <p:spPr>
          <a:xfrm>
            <a:off x="635000" y="635000"/>
            <a:ext cx="11734800" cy="11"/>
          </a:xfrm>
          <a:prstGeom prst="straightConnector1">
            <a:avLst/>
          </a:prstGeom>
          <a:noFill/>
          <a:ln>
            <a:noFill/>
          </a:ln>
        </p:spPr>
      </p:cxnSp>
      <p:cxnSp>
        <p:nvCxnSpPr>
          <p:cNvPr id="189" name="Shape 189"/>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cSld name="Bulleted Text w/ Source">
    <p:spTree>
      <p:nvGrpSpPr>
        <p:cNvPr id="1" name="Shape 190"/>
        <p:cNvGrpSpPr/>
        <p:nvPr/>
      </p:nvGrpSpPr>
      <p:grpSpPr>
        <a:xfrm>
          <a:off x="0" y="0"/>
          <a:ext cx="0" cy="0"/>
          <a:chOff x="0" y="0"/>
          <a:chExt cx="0" cy="0"/>
        </a:xfrm>
      </p:grpSpPr>
      <p:cxnSp>
        <p:nvCxnSpPr>
          <p:cNvPr id="191" name="Shape 191"/>
          <p:cNvCxnSpPr/>
          <p:nvPr/>
        </p:nvCxnSpPr>
        <p:spPr>
          <a:xfrm>
            <a:off x="635000" y="635000"/>
            <a:ext cx="11734800" cy="11"/>
          </a:xfrm>
          <a:prstGeom prst="straightConnector1">
            <a:avLst/>
          </a:prstGeom>
          <a:noFill/>
          <a:ln>
            <a:noFill/>
          </a:ln>
        </p:spPr>
      </p:cxnSp>
      <p:cxnSp>
        <p:nvCxnSpPr>
          <p:cNvPr id="192" name="Shape 192"/>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cSld name="Non-Bulleted Text">
    <p:spTree>
      <p:nvGrpSpPr>
        <p:cNvPr id="1" name="Shape 193"/>
        <p:cNvGrpSpPr/>
        <p:nvPr/>
      </p:nvGrpSpPr>
      <p:grpSpPr>
        <a:xfrm>
          <a:off x="0" y="0"/>
          <a:ext cx="0" cy="0"/>
          <a:chOff x="0" y="0"/>
          <a:chExt cx="0" cy="0"/>
        </a:xfrm>
      </p:grpSpPr>
      <p:cxnSp>
        <p:nvCxnSpPr>
          <p:cNvPr id="194" name="Shape 194"/>
          <p:cNvCxnSpPr/>
          <p:nvPr/>
        </p:nvCxnSpPr>
        <p:spPr>
          <a:xfrm>
            <a:off x="635000" y="635000"/>
            <a:ext cx="11734800" cy="11"/>
          </a:xfrm>
          <a:prstGeom prst="straightConnector1">
            <a:avLst/>
          </a:prstGeom>
          <a:noFill/>
          <a:ln>
            <a:noFill/>
          </a:ln>
        </p:spPr>
      </p:cxnSp>
      <p:cxnSp>
        <p:nvCxnSpPr>
          <p:cNvPr id="195" name="Shape 195"/>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cSld name="Divider">
    <p:spTree>
      <p:nvGrpSpPr>
        <p:cNvPr id="1" name="Shape 196"/>
        <p:cNvGrpSpPr/>
        <p:nvPr/>
      </p:nvGrpSpPr>
      <p:grpSpPr>
        <a:xfrm>
          <a:off x="0" y="0"/>
          <a:ext cx="0" cy="0"/>
          <a:chOff x="0" y="0"/>
          <a:chExt cx="0" cy="0"/>
        </a:xfrm>
      </p:grpSpPr>
      <p:cxnSp>
        <p:nvCxnSpPr>
          <p:cNvPr id="197" name="Shape 197"/>
          <p:cNvCxnSpPr/>
          <p:nvPr/>
        </p:nvCxnSpPr>
        <p:spPr>
          <a:xfrm>
            <a:off x="635000" y="635000"/>
            <a:ext cx="11734800" cy="11"/>
          </a:xfrm>
          <a:prstGeom prst="straightConnector1">
            <a:avLst/>
          </a:prstGeom>
          <a:noFill/>
          <a:ln>
            <a:noFill/>
          </a:ln>
        </p:spPr>
      </p:cxnSp>
      <p:cxnSp>
        <p:nvCxnSpPr>
          <p:cNvPr id="198" name="Shape 198"/>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Content: Text, 1 Column">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635000" y="1473200"/>
            <a:ext cx="11734800" cy="711200"/>
          </a:xfrm>
          <a:prstGeom prst="rect">
            <a:avLst/>
          </a:prstGeom>
          <a:noFill/>
          <a:ln>
            <a:noFill/>
          </a:ln>
        </p:spPr>
        <p:txBody>
          <a:bodyPr spcFirstLastPara="1" wrap="square" lIns="91425" tIns="91425" rIns="91425" bIns="91425" anchor="t" anchorCtr="0"/>
          <a:lstStyle>
            <a:lvl1pPr lvl="0" rtl="0">
              <a:lnSpc>
                <a:spcPct val="92592"/>
              </a:lnSpc>
              <a:spcBef>
                <a:spcPts val="0"/>
              </a:spcBef>
              <a:spcAft>
                <a:spcPts val="0"/>
              </a:spcAft>
              <a:buSzPts val="1400"/>
              <a:buChar char="●"/>
              <a:defRPr/>
            </a:lvl1pPr>
            <a:lvl2pPr lvl="1" indent="139700" rtl="0">
              <a:lnSpc>
                <a:spcPct val="92592"/>
              </a:lnSpc>
              <a:spcBef>
                <a:spcPts val="0"/>
              </a:spcBef>
              <a:spcAft>
                <a:spcPts val="0"/>
              </a:spcAft>
              <a:buSzPts val="1400"/>
              <a:buChar char="○"/>
              <a:defRPr/>
            </a:lvl2pPr>
            <a:lvl3pPr lvl="2" indent="368300" rtl="0">
              <a:lnSpc>
                <a:spcPct val="92592"/>
              </a:lnSpc>
              <a:spcBef>
                <a:spcPts val="0"/>
              </a:spcBef>
              <a:spcAft>
                <a:spcPts val="0"/>
              </a:spcAft>
              <a:buSzPts val="1400"/>
              <a:buChar char="■"/>
              <a:defRPr/>
            </a:lvl3pPr>
            <a:lvl4pPr lvl="3" indent="596900" rtl="0">
              <a:lnSpc>
                <a:spcPct val="92592"/>
              </a:lnSpc>
              <a:spcBef>
                <a:spcPts val="0"/>
              </a:spcBef>
              <a:spcAft>
                <a:spcPts val="0"/>
              </a:spcAft>
              <a:buSzPts val="1400"/>
              <a:buChar char="●"/>
              <a:defRPr/>
            </a:lvl4pPr>
            <a:lvl5pPr lvl="4" indent="825500" rtl="0">
              <a:lnSpc>
                <a:spcPct val="92592"/>
              </a:lnSpc>
              <a:spcBef>
                <a:spcPts val="0"/>
              </a:spcBef>
              <a:spcAft>
                <a:spcPts val="0"/>
              </a:spcAft>
              <a:buSzPts val="1400"/>
              <a:buChar char="○"/>
              <a:defRPr/>
            </a:lvl5pPr>
            <a:lvl6pPr lvl="5" indent="1054100" rtl="0">
              <a:lnSpc>
                <a:spcPct val="92592"/>
              </a:lnSpc>
              <a:spcBef>
                <a:spcPts val="0"/>
              </a:spcBef>
              <a:spcAft>
                <a:spcPts val="0"/>
              </a:spcAft>
              <a:buSzPts val="1400"/>
              <a:buChar char="■"/>
              <a:defRPr/>
            </a:lvl6pPr>
            <a:lvl7pPr lvl="6" indent="1282700" rtl="0">
              <a:lnSpc>
                <a:spcPct val="92592"/>
              </a:lnSpc>
              <a:spcBef>
                <a:spcPts val="0"/>
              </a:spcBef>
              <a:spcAft>
                <a:spcPts val="0"/>
              </a:spcAft>
              <a:buSzPts val="1400"/>
              <a:buChar char="●"/>
              <a:defRPr/>
            </a:lvl7pPr>
            <a:lvl8pPr lvl="7" indent="1511300" rtl="0">
              <a:lnSpc>
                <a:spcPct val="92592"/>
              </a:lnSpc>
              <a:spcBef>
                <a:spcPts val="0"/>
              </a:spcBef>
              <a:spcAft>
                <a:spcPts val="0"/>
              </a:spcAft>
              <a:buSzPts val="1400"/>
              <a:buChar char="○"/>
              <a:defRPr/>
            </a:lvl8pPr>
            <a:lvl9pPr lvl="8" indent="1739900" rtl="0">
              <a:lnSpc>
                <a:spcPct val="92592"/>
              </a:lnSpc>
              <a:spcBef>
                <a:spcPts val="0"/>
              </a:spcBef>
              <a:spcAft>
                <a:spcPts val="0"/>
              </a:spcAft>
              <a:buSzPts val="1400"/>
              <a:buChar char="■"/>
              <a:defRPr/>
            </a:lvl9pPr>
          </a:lstStyle>
          <a:p>
            <a:endParaRPr/>
          </a:p>
        </p:txBody>
      </p:sp>
      <p:sp>
        <p:nvSpPr>
          <p:cNvPr id="19" name="Shape 19"/>
          <p:cNvSpPr txBox="1">
            <a:spLocks noGrp="1"/>
          </p:cNvSpPr>
          <p:nvPr>
            <p:ph type="body" idx="1"/>
          </p:nvPr>
        </p:nvSpPr>
        <p:spPr>
          <a:xfrm>
            <a:off x="632056" y="2413000"/>
            <a:ext cx="11734801" cy="3810000"/>
          </a:xfrm>
          <a:prstGeom prst="rect">
            <a:avLst/>
          </a:prstGeom>
          <a:noFill/>
          <a:ln>
            <a:noFill/>
          </a:ln>
        </p:spPr>
        <p:txBody>
          <a:bodyPr spcFirstLastPara="1" wrap="square" lIns="91425" tIns="91425" rIns="91425" bIns="91425" anchor="t" anchorCtr="0"/>
          <a:lstStyle>
            <a:lvl1pPr marL="457200" lvl="0" indent="-317500" rtl="0">
              <a:spcBef>
                <a:spcPts val="1000"/>
              </a:spcBef>
              <a:spcAft>
                <a:spcPts val="0"/>
              </a:spcAft>
              <a:buSzPts val="1400"/>
              <a:buChar char="●"/>
              <a:defRPr/>
            </a:lvl1pPr>
            <a:lvl2pPr marL="914400" lvl="1" indent="-317500" rtl="0">
              <a:spcBef>
                <a:spcPts val="1000"/>
              </a:spcBef>
              <a:spcAft>
                <a:spcPts val="0"/>
              </a:spcAft>
              <a:buSzPts val="1400"/>
              <a:buFont typeface="Merriweather Sans"/>
              <a:buChar char="‣"/>
              <a:defRPr/>
            </a:lvl2pPr>
            <a:lvl3pPr marL="1371600" lvl="2" indent="-317500" rtl="0">
              <a:spcBef>
                <a:spcPts val="1000"/>
              </a:spcBef>
              <a:spcAft>
                <a:spcPts val="0"/>
              </a:spcAft>
              <a:buSzPts val="1400"/>
              <a:buFont typeface="Merriweather Sans"/>
              <a:buChar char="‣"/>
              <a:defRPr/>
            </a:lvl3pPr>
            <a:lvl4pPr marL="1828800" lvl="3" indent="-317500" rtl="0">
              <a:spcBef>
                <a:spcPts val="1000"/>
              </a:spcBef>
              <a:spcAft>
                <a:spcPts val="0"/>
              </a:spcAft>
              <a:buSzPts val="1400"/>
              <a:buFont typeface="Merriweather Sans"/>
              <a:buChar char="‣"/>
              <a:defRPr/>
            </a:lvl4pPr>
            <a:lvl5pPr marL="2286000" lvl="4" indent="-317500" rtl="0">
              <a:spcBef>
                <a:spcPts val="1000"/>
              </a:spcBef>
              <a:spcAft>
                <a:spcPts val="0"/>
              </a:spcAft>
              <a:buSzPts val="1400"/>
              <a:buFont typeface="Merriweather Sans"/>
              <a:buChar char="‣"/>
              <a:defRPr/>
            </a:lvl5pPr>
            <a:lvl6pPr marL="2743200" lvl="5" indent="-317500" rtl="0">
              <a:spcBef>
                <a:spcPts val="1000"/>
              </a:spcBef>
              <a:spcAft>
                <a:spcPts val="0"/>
              </a:spcAft>
              <a:buSzPts val="1400"/>
              <a:buChar char="•"/>
              <a:defRPr/>
            </a:lvl6pPr>
            <a:lvl7pPr marL="3200400" lvl="6" indent="-317500" rtl="0">
              <a:spcBef>
                <a:spcPts val="1000"/>
              </a:spcBef>
              <a:spcAft>
                <a:spcPts val="0"/>
              </a:spcAft>
              <a:buSzPts val="1400"/>
              <a:buChar char="•"/>
              <a:defRPr/>
            </a:lvl7pPr>
            <a:lvl8pPr marL="3657600" lvl="7" indent="-317500" rtl="0">
              <a:spcBef>
                <a:spcPts val="1000"/>
              </a:spcBef>
              <a:spcAft>
                <a:spcPts val="0"/>
              </a:spcAft>
              <a:buSzPts val="1400"/>
              <a:buChar char="•"/>
              <a:defRPr/>
            </a:lvl8pPr>
            <a:lvl9pPr marL="4114800" lvl="8" indent="-317500" rtl="0">
              <a:spcBef>
                <a:spcPts val="1000"/>
              </a:spcBef>
              <a:spcAft>
                <a:spcPts val="0"/>
              </a:spcAft>
              <a:buSzPts val="1400"/>
              <a:buChar char="•"/>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cSld name="Divder Rev">
    <p:bg>
      <p:bgPr>
        <a:solidFill>
          <a:srgbClr val="000000"/>
        </a:solidFill>
        <a:effectLst/>
      </p:bgPr>
    </p:bg>
    <p:spTree>
      <p:nvGrpSpPr>
        <p:cNvPr id="1" name="Shape 199"/>
        <p:cNvGrpSpPr/>
        <p:nvPr/>
      </p:nvGrpSpPr>
      <p:grpSpPr>
        <a:xfrm>
          <a:off x="0" y="0"/>
          <a:ext cx="0" cy="0"/>
          <a:chOff x="0" y="0"/>
          <a:chExt cx="0" cy="0"/>
        </a:xfrm>
      </p:grpSpPr>
      <p:cxnSp>
        <p:nvCxnSpPr>
          <p:cNvPr id="200" name="Shape 200"/>
          <p:cNvCxnSpPr/>
          <p:nvPr/>
        </p:nvCxnSpPr>
        <p:spPr>
          <a:xfrm>
            <a:off x="635000" y="635000"/>
            <a:ext cx="11734800" cy="11"/>
          </a:xfrm>
          <a:prstGeom prst="straightConnector1">
            <a:avLst/>
          </a:prstGeom>
          <a:noFill/>
          <a:ln w="12700" cap="flat" cmpd="sng">
            <a:solidFill>
              <a:srgbClr val="FFFFFF"/>
            </a:solidFill>
            <a:prstDash val="solid"/>
            <a:miter lim="8000"/>
            <a:headEnd type="none" w="med" len="med"/>
            <a:tailEnd type="none" w="med" len="med"/>
          </a:ln>
        </p:spPr>
      </p:cxnSp>
      <p:cxnSp>
        <p:nvCxnSpPr>
          <p:cNvPr id="201" name="Shape 201"/>
          <p:cNvCxnSpPr/>
          <p:nvPr/>
        </p:nvCxnSpPr>
        <p:spPr>
          <a:xfrm>
            <a:off x="635000" y="1219200"/>
            <a:ext cx="11734800" cy="11"/>
          </a:xfrm>
          <a:prstGeom prst="straightConnector1">
            <a:avLst/>
          </a:prstGeom>
          <a:noFill/>
          <a:ln w="12700" cap="flat" cmpd="sng">
            <a:solidFill>
              <a:srgbClr val="FFFFFF"/>
            </a:solidFill>
            <a:prstDash val="solid"/>
            <a:miter lim="8000"/>
            <a:headEnd type="none" w="med" len="med"/>
            <a:tailEnd type="none" w="med" len="med"/>
          </a:ln>
        </p:spPr>
      </p:cxn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tx">
  <p:cSld name="Title">
    <p:bg>
      <p:bgPr>
        <a:solidFill>
          <a:srgbClr val="000000"/>
        </a:solidFill>
        <a:effectLst/>
      </p:bgPr>
    </p:bg>
    <p:spTree>
      <p:nvGrpSpPr>
        <p:cNvPr id="1" name="Shape 212"/>
        <p:cNvGrpSpPr/>
        <p:nvPr/>
      </p:nvGrpSpPr>
      <p:grpSpPr>
        <a:xfrm>
          <a:off x="0" y="0"/>
          <a:ext cx="0" cy="0"/>
          <a:chOff x="0" y="0"/>
          <a:chExt cx="0" cy="0"/>
        </a:xfrm>
      </p:grpSpPr>
      <p:cxnSp>
        <p:nvCxnSpPr>
          <p:cNvPr id="213" name="Shape 213"/>
          <p:cNvCxnSpPr/>
          <p:nvPr/>
        </p:nvCxnSpPr>
        <p:spPr>
          <a:xfrm>
            <a:off x="635000" y="635000"/>
            <a:ext cx="11734800" cy="0"/>
          </a:xfrm>
          <a:prstGeom prst="straightConnector1">
            <a:avLst/>
          </a:prstGeom>
          <a:noFill/>
          <a:ln w="9525" cap="flat" cmpd="sng">
            <a:solidFill>
              <a:srgbClr val="FFFFFF"/>
            </a:solidFill>
            <a:prstDash val="solid"/>
            <a:miter lim="8000"/>
            <a:headEnd type="none" w="med" len="med"/>
            <a:tailEnd type="none" w="med" len="med"/>
          </a:ln>
        </p:spPr>
      </p:cxnSp>
      <p:cxnSp>
        <p:nvCxnSpPr>
          <p:cNvPr id="214" name="Shape 214"/>
          <p:cNvCxnSpPr/>
          <p:nvPr/>
        </p:nvCxnSpPr>
        <p:spPr>
          <a:xfrm>
            <a:off x="635000" y="1219200"/>
            <a:ext cx="11734800" cy="0"/>
          </a:xfrm>
          <a:prstGeom prst="straightConnector1">
            <a:avLst/>
          </a:prstGeom>
          <a:noFill/>
          <a:ln w="9525" cap="flat" cmpd="sng">
            <a:solidFill>
              <a:srgbClr val="FFFFFF"/>
            </a:solidFill>
            <a:prstDash val="solid"/>
            <a:miter lim="8000"/>
            <a:headEnd type="none" w="med" len="med"/>
            <a:tailEnd type="none" w="med" len="med"/>
          </a:ln>
        </p:spPr>
      </p:cxnSp>
      <p:pic>
        <p:nvPicPr>
          <p:cNvPr id="215" name="Shape 215"/>
          <p:cNvPicPr preferRelativeResize="0"/>
          <p:nvPr/>
        </p:nvPicPr>
        <p:blipFill rotWithShape="1">
          <a:blip r:embed="rId2">
            <a:alphaModFix/>
          </a:blip>
          <a:srcRect/>
          <a:stretch/>
        </p:blipFill>
        <p:spPr>
          <a:xfrm>
            <a:off x="634999" y="762000"/>
            <a:ext cx="2832000" cy="304800"/>
          </a:xfrm>
          <a:prstGeom prst="rect">
            <a:avLst/>
          </a:prstGeom>
          <a:noFill/>
          <a:ln>
            <a:noFill/>
          </a:ln>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cSld name="Chapter">
    <p:bg>
      <p:bgPr>
        <a:solidFill>
          <a:srgbClr val="1EC9C6"/>
        </a:solidFill>
        <a:effectLst/>
      </p:bgPr>
    </p:bg>
    <p:spTree>
      <p:nvGrpSpPr>
        <p:cNvPr id="1" name="Shape 216"/>
        <p:cNvGrpSpPr/>
        <p:nvPr/>
      </p:nvGrpSpPr>
      <p:grpSpPr>
        <a:xfrm>
          <a:off x="0" y="0"/>
          <a:ext cx="0" cy="0"/>
          <a:chOff x="0" y="0"/>
          <a:chExt cx="0" cy="0"/>
        </a:xfrm>
      </p:grpSpPr>
      <p:cxnSp>
        <p:nvCxnSpPr>
          <p:cNvPr id="217" name="Shape 217"/>
          <p:cNvCxnSpPr/>
          <p:nvPr/>
        </p:nvCxnSpPr>
        <p:spPr>
          <a:xfrm>
            <a:off x="635000" y="635000"/>
            <a:ext cx="11734800" cy="0"/>
          </a:xfrm>
          <a:prstGeom prst="straightConnector1">
            <a:avLst/>
          </a:prstGeom>
          <a:noFill/>
          <a:ln w="9525" cap="flat" cmpd="sng">
            <a:solidFill>
              <a:srgbClr val="FFFFFF"/>
            </a:solidFill>
            <a:prstDash val="solid"/>
            <a:miter lim="8000"/>
            <a:headEnd type="none" w="med" len="med"/>
            <a:tailEnd type="none" w="med" len="med"/>
          </a:ln>
        </p:spPr>
      </p:cxnSp>
      <p:cxnSp>
        <p:nvCxnSpPr>
          <p:cNvPr id="218" name="Shape 218"/>
          <p:cNvCxnSpPr/>
          <p:nvPr/>
        </p:nvCxnSpPr>
        <p:spPr>
          <a:xfrm>
            <a:off x="635000" y="1219200"/>
            <a:ext cx="11734800" cy="0"/>
          </a:xfrm>
          <a:prstGeom prst="straightConnector1">
            <a:avLst/>
          </a:prstGeom>
          <a:noFill/>
          <a:ln w="9525" cap="flat" cmpd="sng">
            <a:solidFill>
              <a:srgbClr val="FFFFFF"/>
            </a:solidFill>
            <a:prstDash val="solid"/>
            <a:miter lim="8000"/>
            <a:headEnd type="none" w="med" len="med"/>
            <a:tailEnd type="none" w="med" len="med"/>
          </a:ln>
        </p:spPr>
      </p:cxn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Content: Text, 1 Column">
    <p:spTree>
      <p:nvGrpSpPr>
        <p:cNvPr id="1" name="Shape 219"/>
        <p:cNvGrpSpPr/>
        <p:nvPr/>
      </p:nvGrpSpPr>
      <p:grpSpPr>
        <a:xfrm>
          <a:off x="0" y="0"/>
          <a:ext cx="0" cy="0"/>
          <a:chOff x="0" y="0"/>
          <a:chExt cx="0" cy="0"/>
        </a:xfrm>
      </p:grpSpPr>
      <p:sp>
        <p:nvSpPr>
          <p:cNvPr id="220" name="Shape 220"/>
          <p:cNvSpPr txBox="1">
            <a:spLocks noGrp="1"/>
          </p:cNvSpPr>
          <p:nvPr>
            <p:ph type="title"/>
          </p:nvPr>
        </p:nvSpPr>
        <p:spPr>
          <a:xfrm>
            <a:off x="635000" y="1473200"/>
            <a:ext cx="11734800" cy="711300"/>
          </a:xfrm>
          <a:prstGeom prst="rect">
            <a:avLst/>
          </a:prstGeom>
          <a:noFill/>
          <a:ln>
            <a:noFill/>
          </a:ln>
        </p:spPr>
        <p:txBody>
          <a:bodyPr spcFirstLastPara="1" wrap="square" lIns="91425" tIns="91425" rIns="91425" bIns="91425" anchor="t" anchorCtr="0"/>
          <a:lstStyle>
            <a:lvl1pPr lvl="0" rtl="0">
              <a:lnSpc>
                <a:spcPct val="92592"/>
              </a:lnSpc>
              <a:spcBef>
                <a:spcPts val="0"/>
              </a:spcBef>
              <a:spcAft>
                <a:spcPts val="0"/>
              </a:spcAft>
              <a:buSzPts val="1400"/>
              <a:buChar char="●"/>
              <a:defRPr/>
            </a:lvl1pPr>
            <a:lvl2pPr lvl="1" indent="139700" rtl="0">
              <a:lnSpc>
                <a:spcPct val="92592"/>
              </a:lnSpc>
              <a:spcBef>
                <a:spcPts val="0"/>
              </a:spcBef>
              <a:spcAft>
                <a:spcPts val="0"/>
              </a:spcAft>
              <a:buSzPts val="1400"/>
              <a:buChar char="○"/>
              <a:defRPr/>
            </a:lvl2pPr>
            <a:lvl3pPr lvl="2" indent="368300" rtl="0">
              <a:lnSpc>
                <a:spcPct val="92592"/>
              </a:lnSpc>
              <a:spcBef>
                <a:spcPts val="0"/>
              </a:spcBef>
              <a:spcAft>
                <a:spcPts val="0"/>
              </a:spcAft>
              <a:buSzPts val="1400"/>
              <a:buChar char="■"/>
              <a:defRPr/>
            </a:lvl3pPr>
            <a:lvl4pPr lvl="3" indent="596900" rtl="0">
              <a:lnSpc>
                <a:spcPct val="92592"/>
              </a:lnSpc>
              <a:spcBef>
                <a:spcPts val="0"/>
              </a:spcBef>
              <a:spcAft>
                <a:spcPts val="0"/>
              </a:spcAft>
              <a:buSzPts val="1400"/>
              <a:buChar char="●"/>
              <a:defRPr/>
            </a:lvl4pPr>
            <a:lvl5pPr lvl="4" indent="825500" rtl="0">
              <a:lnSpc>
                <a:spcPct val="92592"/>
              </a:lnSpc>
              <a:spcBef>
                <a:spcPts val="0"/>
              </a:spcBef>
              <a:spcAft>
                <a:spcPts val="0"/>
              </a:spcAft>
              <a:buSzPts val="1400"/>
              <a:buChar char="○"/>
              <a:defRPr/>
            </a:lvl5pPr>
            <a:lvl6pPr lvl="5" indent="1054100" rtl="0">
              <a:lnSpc>
                <a:spcPct val="92592"/>
              </a:lnSpc>
              <a:spcBef>
                <a:spcPts val="0"/>
              </a:spcBef>
              <a:spcAft>
                <a:spcPts val="0"/>
              </a:spcAft>
              <a:buSzPts val="1400"/>
              <a:buChar char="■"/>
              <a:defRPr/>
            </a:lvl6pPr>
            <a:lvl7pPr lvl="6" indent="1282700" rtl="0">
              <a:lnSpc>
                <a:spcPct val="92592"/>
              </a:lnSpc>
              <a:spcBef>
                <a:spcPts val="0"/>
              </a:spcBef>
              <a:spcAft>
                <a:spcPts val="0"/>
              </a:spcAft>
              <a:buSzPts val="1400"/>
              <a:buChar char="●"/>
              <a:defRPr/>
            </a:lvl7pPr>
            <a:lvl8pPr lvl="7" indent="1511300" rtl="0">
              <a:lnSpc>
                <a:spcPct val="92592"/>
              </a:lnSpc>
              <a:spcBef>
                <a:spcPts val="0"/>
              </a:spcBef>
              <a:spcAft>
                <a:spcPts val="0"/>
              </a:spcAft>
              <a:buSzPts val="1400"/>
              <a:buChar char="○"/>
              <a:defRPr/>
            </a:lvl8pPr>
            <a:lvl9pPr lvl="8" indent="1739900" rtl="0">
              <a:lnSpc>
                <a:spcPct val="92592"/>
              </a:lnSpc>
              <a:spcBef>
                <a:spcPts val="0"/>
              </a:spcBef>
              <a:spcAft>
                <a:spcPts val="0"/>
              </a:spcAft>
              <a:buSzPts val="1400"/>
              <a:buChar char="■"/>
              <a:defRPr/>
            </a:lvl9pPr>
          </a:lstStyle>
          <a:p>
            <a:endParaRPr/>
          </a:p>
        </p:txBody>
      </p:sp>
      <p:sp>
        <p:nvSpPr>
          <p:cNvPr id="221" name="Shape 221"/>
          <p:cNvSpPr txBox="1">
            <a:spLocks noGrp="1"/>
          </p:cNvSpPr>
          <p:nvPr>
            <p:ph type="body" idx="1"/>
          </p:nvPr>
        </p:nvSpPr>
        <p:spPr>
          <a:xfrm>
            <a:off x="632056" y="2413000"/>
            <a:ext cx="11734800" cy="3810000"/>
          </a:xfrm>
          <a:prstGeom prst="rect">
            <a:avLst/>
          </a:prstGeom>
          <a:noFill/>
          <a:ln>
            <a:noFill/>
          </a:ln>
        </p:spPr>
        <p:txBody>
          <a:bodyPr spcFirstLastPara="1" wrap="square" lIns="91425" tIns="91425" rIns="91425" bIns="91425" anchor="t" anchorCtr="0"/>
          <a:lstStyle>
            <a:lvl1pPr marL="457200" lvl="0" indent="-317500" rtl="0">
              <a:spcBef>
                <a:spcPts val="1000"/>
              </a:spcBef>
              <a:spcAft>
                <a:spcPts val="0"/>
              </a:spcAft>
              <a:buSzPts val="1400"/>
              <a:buChar char="●"/>
              <a:defRPr/>
            </a:lvl1pPr>
            <a:lvl2pPr marL="914400" lvl="1" indent="-317500" rtl="0">
              <a:spcBef>
                <a:spcPts val="1000"/>
              </a:spcBef>
              <a:spcAft>
                <a:spcPts val="0"/>
              </a:spcAft>
              <a:buSzPts val="1400"/>
              <a:buFont typeface="Merriweather Sans"/>
              <a:buChar char="‣"/>
              <a:defRPr/>
            </a:lvl2pPr>
            <a:lvl3pPr marL="1371600" lvl="2" indent="-317500" rtl="0">
              <a:spcBef>
                <a:spcPts val="1000"/>
              </a:spcBef>
              <a:spcAft>
                <a:spcPts val="0"/>
              </a:spcAft>
              <a:buSzPts val="1400"/>
              <a:buFont typeface="Merriweather Sans"/>
              <a:buChar char="‣"/>
              <a:defRPr/>
            </a:lvl3pPr>
            <a:lvl4pPr marL="1828800" lvl="3" indent="-317500" rtl="0">
              <a:spcBef>
                <a:spcPts val="1000"/>
              </a:spcBef>
              <a:spcAft>
                <a:spcPts val="0"/>
              </a:spcAft>
              <a:buSzPts val="1400"/>
              <a:buFont typeface="Merriweather Sans"/>
              <a:buChar char="‣"/>
              <a:defRPr/>
            </a:lvl4pPr>
            <a:lvl5pPr marL="2286000" lvl="4" indent="-317500" rtl="0">
              <a:spcBef>
                <a:spcPts val="1000"/>
              </a:spcBef>
              <a:spcAft>
                <a:spcPts val="0"/>
              </a:spcAft>
              <a:buSzPts val="1400"/>
              <a:buFont typeface="Merriweather Sans"/>
              <a:buChar char="‣"/>
              <a:defRPr/>
            </a:lvl5pPr>
            <a:lvl6pPr marL="2743200" lvl="5" indent="-317500" rtl="0">
              <a:spcBef>
                <a:spcPts val="1000"/>
              </a:spcBef>
              <a:spcAft>
                <a:spcPts val="0"/>
              </a:spcAft>
              <a:buSzPts val="1400"/>
              <a:buChar char="•"/>
              <a:defRPr/>
            </a:lvl6pPr>
            <a:lvl7pPr marL="3200400" lvl="6" indent="-317500" rtl="0">
              <a:spcBef>
                <a:spcPts val="1000"/>
              </a:spcBef>
              <a:spcAft>
                <a:spcPts val="0"/>
              </a:spcAft>
              <a:buSzPts val="1400"/>
              <a:buChar char="•"/>
              <a:defRPr/>
            </a:lvl7pPr>
            <a:lvl8pPr marL="3657600" lvl="7" indent="-317500" rtl="0">
              <a:spcBef>
                <a:spcPts val="1000"/>
              </a:spcBef>
              <a:spcAft>
                <a:spcPts val="0"/>
              </a:spcAft>
              <a:buSzPts val="1400"/>
              <a:buChar char="•"/>
              <a:defRPr/>
            </a:lvl8pPr>
            <a:lvl9pPr marL="4114800" lvl="8" indent="-317500" rtl="0">
              <a:spcBef>
                <a:spcPts val="1000"/>
              </a:spcBef>
              <a:spcAft>
                <a:spcPts val="0"/>
              </a:spcAft>
              <a:buSzPts val="1400"/>
              <a:buChar char="•"/>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Content: Full Page Image">
    <p:spTree>
      <p:nvGrpSpPr>
        <p:cNvPr id="1" name="Shape 222"/>
        <p:cNvGrpSpPr/>
        <p:nvPr/>
      </p:nvGrpSpPr>
      <p:grpSpPr>
        <a:xfrm>
          <a:off x="0" y="0"/>
          <a:ext cx="0" cy="0"/>
          <a:chOff x="0" y="0"/>
          <a:chExt cx="0" cy="0"/>
        </a:xfrm>
      </p:grpSpPr>
      <p:sp>
        <p:nvSpPr>
          <p:cNvPr id="223" name="Shape 223"/>
          <p:cNvSpPr txBox="1">
            <a:spLocks noGrp="1"/>
          </p:cNvSpPr>
          <p:nvPr>
            <p:ph type="body" idx="1"/>
          </p:nvPr>
        </p:nvSpPr>
        <p:spPr>
          <a:xfrm>
            <a:off x="317500" y="317500"/>
            <a:ext cx="12369900" cy="6667500"/>
          </a:xfrm>
          <a:prstGeom prst="rect">
            <a:avLst/>
          </a:prstGeom>
          <a:noFill/>
          <a:ln>
            <a:noFill/>
          </a:ln>
        </p:spPr>
        <p:txBody>
          <a:bodyPr spcFirstLastPara="1" wrap="square" lIns="91425" tIns="91425" rIns="91425" bIns="91425" anchor="ctr" anchorCtr="0"/>
          <a:lstStyle>
            <a:lvl1pPr marL="457200" lvl="0" indent="-317500" rtl="0">
              <a:lnSpc>
                <a:spcPct val="100000"/>
              </a:lnSpc>
              <a:spcBef>
                <a:spcPts val="1000"/>
              </a:spcBef>
              <a:spcAft>
                <a:spcPts val="0"/>
              </a:spcAft>
              <a:buSzPts val="1400"/>
              <a:buChar char="●"/>
              <a:defRPr/>
            </a:lvl1pPr>
            <a:lvl2pPr marL="914400" lvl="1" indent="-317500" rtl="0">
              <a:lnSpc>
                <a:spcPct val="100000"/>
              </a:lnSpc>
              <a:spcBef>
                <a:spcPts val="1000"/>
              </a:spcBef>
              <a:spcAft>
                <a:spcPts val="0"/>
              </a:spcAft>
              <a:buSzPts val="1400"/>
              <a:buChar char="‣"/>
              <a:defRPr/>
            </a:lvl2pPr>
            <a:lvl3pPr marL="1371600" lvl="2" indent="-317500" rtl="0">
              <a:lnSpc>
                <a:spcPct val="100000"/>
              </a:lnSpc>
              <a:spcBef>
                <a:spcPts val="1000"/>
              </a:spcBef>
              <a:spcAft>
                <a:spcPts val="0"/>
              </a:spcAft>
              <a:buSzPts val="1400"/>
              <a:buChar char="‣"/>
              <a:defRPr/>
            </a:lvl3pPr>
            <a:lvl4pPr marL="1828800" lvl="3" indent="-317500" rtl="0">
              <a:lnSpc>
                <a:spcPct val="100000"/>
              </a:lnSpc>
              <a:spcBef>
                <a:spcPts val="1000"/>
              </a:spcBef>
              <a:spcAft>
                <a:spcPts val="0"/>
              </a:spcAft>
              <a:buSzPts val="1400"/>
              <a:buChar char="‣"/>
              <a:defRPr/>
            </a:lvl4pPr>
            <a:lvl5pPr marL="2286000" lvl="4" indent="-317500" rtl="0">
              <a:lnSpc>
                <a:spcPct val="100000"/>
              </a:lnSpc>
              <a:spcBef>
                <a:spcPts val="1000"/>
              </a:spcBef>
              <a:spcAft>
                <a:spcPts val="0"/>
              </a:spcAft>
              <a:buSzPts val="1400"/>
              <a:buChar char="‣"/>
              <a:defRPr/>
            </a:lvl5pPr>
            <a:lvl6pPr marL="2743200" lvl="5" indent="-317500" rtl="0">
              <a:lnSpc>
                <a:spcPct val="100000"/>
              </a:lnSpc>
              <a:spcBef>
                <a:spcPts val="1000"/>
              </a:spcBef>
              <a:spcAft>
                <a:spcPts val="0"/>
              </a:spcAft>
              <a:buSzPts val="1400"/>
              <a:buChar char="•"/>
              <a:defRPr/>
            </a:lvl6pPr>
            <a:lvl7pPr marL="3200400" lvl="6" indent="-317500" rtl="0">
              <a:lnSpc>
                <a:spcPct val="100000"/>
              </a:lnSpc>
              <a:spcBef>
                <a:spcPts val="1000"/>
              </a:spcBef>
              <a:spcAft>
                <a:spcPts val="0"/>
              </a:spcAft>
              <a:buSzPts val="1400"/>
              <a:buChar char="•"/>
              <a:defRPr/>
            </a:lvl7pPr>
            <a:lvl8pPr marL="3657600" lvl="7" indent="-317500" rtl="0">
              <a:lnSpc>
                <a:spcPct val="100000"/>
              </a:lnSpc>
              <a:spcBef>
                <a:spcPts val="1000"/>
              </a:spcBef>
              <a:spcAft>
                <a:spcPts val="0"/>
              </a:spcAft>
              <a:buSzPts val="1400"/>
              <a:buChar char="•"/>
              <a:defRPr/>
            </a:lvl8pPr>
            <a:lvl9pPr marL="4114800" lvl="8" indent="-317500" rtl="0">
              <a:lnSpc>
                <a:spcPct val="100000"/>
              </a:lnSpc>
              <a:spcBef>
                <a:spcPts val="1000"/>
              </a:spcBef>
              <a:spcAft>
                <a:spcPts val="0"/>
              </a:spcAft>
              <a:buSzPts val="1400"/>
              <a:buChar char="•"/>
              <a:defRPr/>
            </a:lvl9pPr>
          </a:lstStyle>
          <a:p>
            <a:endParaRPr/>
          </a:p>
        </p:txBody>
      </p:sp>
      <p:sp>
        <p:nvSpPr>
          <p:cNvPr id="224" name="Shape 224"/>
          <p:cNvSpPr txBox="1">
            <a:spLocks noGrp="1"/>
          </p:cNvSpPr>
          <p:nvPr>
            <p:ph type="title"/>
          </p:nvPr>
        </p:nvSpPr>
        <p:spPr>
          <a:xfrm>
            <a:off x="635000" y="1473200"/>
            <a:ext cx="11734800" cy="1498500"/>
          </a:xfrm>
          <a:prstGeom prst="rect">
            <a:avLst/>
          </a:prstGeom>
          <a:noFill/>
          <a:ln>
            <a:noFill/>
          </a:ln>
        </p:spPr>
        <p:txBody>
          <a:bodyPr spcFirstLastPara="1" wrap="square" lIns="91425" tIns="91425" rIns="91425" bIns="91425" anchor="t" anchorCtr="0"/>
          <a:lstStyle>
            <a:lvl1pPr lvl="0" rtl="0">
              <a:lnSpc>
                <a:spcPct val="92592"/>
              </a:lnSpc>
              <a:spcBef>
                <a:spcPts val="0"/>
              </a:spcBef>
              <a:spcAft>
                <a:spcPts val="0"/>
              </a:spcAft>
              <a:buSzPts val="1400"/>
              <a:buChar char="●"/>
              <a:defRPr/>
            </a:lvl1pPr>
            <a:lvl2pPr lvl="1" indent="139700" rtl="0">
              <a:lnSpc>
                <a:spcPct val="92592"/>
              </a:lnSpc>
              <a:spcBef>
                <a:spcPts val="0"/>
              </a:spcBef>
              <a:spcAft>
                <a:spcPts val="0"/>
              </a:spcAft>
              <a:buSzPts val="1400"/>
              <a:buChar char="○"/>
              <a:defRPr/>
            </a:lvl2pPr>
            <a:lvl3pPr lvl="2" indent="368300" rtl="0">
              <a:lnSpc>
                <a:spcPct val="92592"/>
              </a:lnSpc>
              <a:spcBef>
                <a:spcPts val="0"/>
              </a:spcBef>
              <a:spcAft>
                <a:spcPts val="0"/>
              </a:spcAft>
              <a:buSzPts val="1400"/>
              <a:buChar char="■"/>
              <a:defRPr/>
            </a:lvl3pPr>
            <a:lvl4pPr lvl="3" indent="596900" rtl="0">
              <a:lnSpc>
                <a:spcPct val="92592"/>
              </a:lnSpc>
              <a:spcBef>
                <a:spcPts val="0"/>
              </a:spcBef>
              <a:spcAft>
                <a:spcPts val="0"/>
              </a:spcAft>
              <a:buSzPts val="1400"/>
              <a:buChar char="●"/>
              <a:defRPr/>
            </a:lvl4pPr>
            <a:lvl5pPr lvl="4" indent="825500" rtl="0">
              <a:lnSpc>
                <a:spcPct val="92592"/>
              </a:lnSpc>
              <a:spcBef>
                <a:spcPts val="0"/>
              </a:spcBef>
              <a:spcAft>
                <a:spcPts val="0"/>
              </a:spcAft>
              <a:buSzPts val="1400"/>
              <a:buChar char="○"/>
              <a:defRPr/>
            </a:lvl5pPr>
            <a:lvl6pPr lvl="5" indent="1054100" rtl="0">
              <a:lnSpc>
                <a:spcPct val="92592"/>
              </a:lnSpc>
              <a:spcBef>
                <a:spcPts val="0"/>
              </a:spcBef>
              <a:spcAft>
                <a:spcPts val="0"/>
              </a:spcAft>
              <a:buSzPts val="1400"/>
              <a:buChar char="■"/>
              <a:defRPr/>
            </a:lvl6pPr>
            <a:lvl7pPr lvl="6" indent="1282700" rtl="0">
              <a:lnSpc>
                <a:spcPct val="92592"/>
              </a:lnSpc>
              <a:spcBef>
                <a:spcPts val="0"/>
              </a:spcBef>
              <a:spcAft>
                <a:spcPts val="0"/>
              </a:spcAft>
              <a:buSzPts val="1400"/>
              <a:buChar char="●"/>
              <a:defRPr/>
            </a:lvl7pPr>
            <a:lvl8pPr lvl="7" indent="1511300" rtl="0">
              <a:lnSpc>
                <a:spcPct val="92592"/>
              </a:lnSpc>
              <a:spcBef>
                <a:spcPts val="0"/>
              </a:spcBef>
              <a:spcAft>
                <a:spcPts val="0"/>
              </a:spcAft>
              <a:buSzPts val="1400"/>
              <a:buChar char="○"/>
              <a:defRPr/>
            </a:lvl8pPr>
            <a:lvl9pPr lvl="8" indent="1739900" rtl="0">
              <a:lnSpc>
                <a:spcPct val="92592"/>
              </a:lnSpc>
              <a:spcBef>
                <a:spcPts val="0"/>
              </a:spcBef>
              <a:spcAft>
                <a:spcPts val="0"/>
              </a:spcAft>
              <a:buSzPts val="1400"/>
              <a:buChar char="■"/>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cSld name="Exercise">
    <p:spTree>
      <p:nvGrpSpPr>
        <p:cNvPr id="1" name="Shape 225"/>
        <p:cNvGrpSpPr/>
        <p:nvPr/>
      </p:nvGrpSpPr>
      <p:grpSpPr>
        <a:xfrm>
          <a:off x="0" y="0"/>
          <a:ext cx="0" cy="0"/>
          <a:chOff x="0" y="0"/>
          <a:chExt cx="0" cy="0"/>
        </a:xfrm>
      </p:grpSpPr>
      <p:cxnSp>
        <p:nvCxnSpPr>
          <p:cNvPr id="226" name="Shape 226"/>
          <p:cNvCxnSpPr/>
          <p:nvPr/>
        </p:nvCxnSpPr>
        <p:spPr>
          <a:xfrm>
            <a:off x="635000" y="635000"/>
            <a:ext cx="11734800" cy="0"/>
          </a:xfrm>
          <a:prstGeom prst="straightConnector1">
            <a:avLst/>
          </a:prstGeom>
          <a:noFill/>
          <a:ln>
            <a:noFill/>
          </a:ln>
        </p:spPr>
      </p:cxnSp>
      <p:cxnSp>
        <p:nvCxnSpPr>
          <p:cNvPr id="227" name="Shape 227"/>
          <p:cNvCxnSpPr/>
          <p:nvPr/>
        </p:nvCxnSpPr>
        <p:spPr>
          <a:xfrm>
            <a:off x="635000" y="1219200"/>
            <a:ext cx="11734800" cy="0"/>
          </a:xfrm>
          <a:prstGeom prst="straightConnector1">
            <a:avLst/>
          </a:prstGeom>
          <a:noFill/>
          <a:ln>
            <a:noFill/>
          </a:ln>
        </p:spPr>
      </p:cxnSp>
      <p:cxnSp>
        <p:nvCxnSpPr>
          <p:cNvPr id="228" name="Shape 228"/>
          <p:cNvCxnSpPr/>
          <p:nvPr/>
        </p:nvCxnSpPr>
        <p:spPr>
          <a:xfrm rot="10800000" flipH="1">
            <a:off x="635000" y="2781000"/>
            <a:ext cx="3735000" cy="300"/>
          </a:xfrm>
          <a:prstGeom prst="straightConnector1">
            <a:avLst/>
          </a:prstGeom>
          <a:noFill/>
          <a:ln>
            <a:noFill/>
          </a:ln>
        </p:spPr>
      </p:cxnSp>
      <p:cxnSp>
        <p:nvCxnSpPr>
          <p:cNvPr id="229" name="Shape 229"/>
          <p:cNvCxnSpPr/>
          <p:nvPr/>
        </p:nvCxnSpPr>
        <p:spPr>
          <a:xfrm rot="10800000" flipH="1">
            <a:off x="4622800" y="2781001"/>
            <a:ext cx="7742700" cy="300"/>
          </a:xfrm>
          <a:prstGeom prst="straightConnector1">
            <a:avLst/>
          </a:prstGeom>
          <a:noFill/>
          <a:ln>
            <a:noFill/>
          </a:ln>
        </p:spPr>
      </p:cxnSp>
      <p:cxnSp>
        <p:nvCxnSpPr>
          <p:cNvPr id="230" name="Shape 230"/>
          <p:cNvCxnSpPr/>
          <p:nvPr/>
        </p:nvCxnSpPr>
        <p:spPr>
          <a:xfrm rot="10800000" flipH="1">
            <a:off x="635000" y="5752800"/>
            <a:ext cx="3735000" cy="300"/>
          </a:xfrm>
          <a:prstGeom prst="straightConnector1">
            <a:avLst/>
          </a:prstGeom>
          <a:noFill/>
          <a:ln>
            <a:noFill/>
          </a:ln>
        </p:spPr>
      </p:cxnSp>
      <p:cxnSp>
        <p:nvCxnSpPr>
          <p:cNvPr id="231" name="Shape 231"/>
          <p:cNvCxnSpPr/>
          <p:nvPr/>
        </p:nvCxnSpPr>
        <p:spPr>
          <a:xfrm>
            <a:off x="4635500" y="5753100"/>
            <a:ext cx="7731900" cy="0"/>
          </a:xfrm>
          <a:prstGeom prst="straightConnector1">
            <a:avLst/>
          </a:prstGeom>
          <a:noFill/>
          <a:ln>
            <a:noFill/>
          </a:ln>
        </p:spPr>
      </p:cxnSp>
      <p:sp>
        <p:nvSpPr>
          <p:cNvPr id="232" name="Shape 232"/>
          <p:cNvSpPr/>
          <p:nvPr/>
        </p:nvSpPr>
        <p:spPr>
          <a:xfrm>
            <a:off x="635000" y="2387600"/>
            <a:ext cx="3733800" cy="2541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2000" b="1" i="0" u="none" strike="noStrike" cap="none">
                <a:solidFill>
                  <a:srgbClr val="000000"/>
                </a:solidFill>
                <a:latin typeface="Arial"/>
                <a:ea typeface="Arial"/>
                <a:cs typeface="Arial"/>
                <a:sym typeface="Arial"/>
              </a:rPr>
              <a:t>KEY OBJECTIVE(S)</a:t>
            </a:r>
            <a:endParaRPr/>
          </a:p>
        </p:txBody>
      </p:sp>
      <p:sp>
        <p:nvSpPr>
          <p:cNvPr id="233" name="Shape 233"/>
          <p:cNvSpPr/>
          <p:nvPr/>
        </p:nvSpPr>
        <p:spPr>
          <a:xfrm>
            <a:off x="4635500" y="2387600"/>
            <a:ext cx="3733800" cy="2541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2000" b="1" i="0" u="none" strike="noStrike" cap="none">
                <a:solidFill>
                  <a:srgbClr val="000000"/>
                </a:solidFill>
                <a:latin typeface="Arial"/>
                <a:ea typeface="Arial"/>
                <a:cs typeface="Arial"/>
                <a:sym typeface="Arial"/>
              </a:rPr>
              <a:t>AGENDA</a:t>
            </a:r>
            <a:endParaRPr/>
          </a:p>
        </p:txBody>
      </p:sp>
      <p:sp>
        <p:nvSpPr>
          <p:cNvPr id="234" name="Shape 234"/>
          <p:cNvSpPr/>
          <p:nvPr/>
        </p:nvSpPr>
        <p:spPr>
          <a:xfrm>
            <a:off x="4635500" y="5359400"/>
            <a:ext cx="7746900" cy="2541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2000" b="1" i="0" u="none" strike="noStrike" cap="none">
                <a:solidFill>
                  <a:srgbClr val="000000"/>
                </a:solidFill>
                <a:latin typeface="Arial"/>
                <a:ea typeface="Arial"/>
                <a:cs typeface="Arial"/>
                <a:sym typeface="Arial"/>
              </a:rPr>
              <a:t>RESOURCES</a:t>
            </a:r>
            <a:endParaRPr/>
          </a:p>
        </p:txBody>
      </p:sp>
      <p:sp>
        <p:nvSpPr>
          <p:cNvPr id="235" name="Shape 235"/>
          <p:cNvSpPr/>
          <p:nvPr/>
        </p:nvSpPr>
        <p:spPr>
          <a:xfrm>
            <a:off x="635000" y="5359400"/>
            <a:ext cx="3733800" cy="2541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2000" b="1" i="0" u="none" strike="noStrike" cap="none">
                <a:solidFill>
                  <a:srgbClr val="000000"/>
                </a:solidFill>
                <a:latin typeface="Arial"/>
                <a:ea typeface="Arial"/>
                <a:cs typeface="Arial"/>
                <a:sym typeface="Arial"/>
              </a:rPr>
              <a:t>DELIVERABLE</a:t>
            </a:r>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cSld name="Case Study">
    <p:spTree>
      <p:nvGrpSpPr>
        <p:cNvPr id="1" name="Shape 236"/>
        <p:cNvGrpSpPr/>
        <p:nvPr/>
      </p:nvGrpSpPr>
      <p:grpSpPr>
        <a:xfrm>
          <a:off x="0" y="0"/>
          <a:ext cx="0" cy="0"/>
          <a:chOff x="0" y="0"/>
          <a:chExt cx="0" cy="0"/>
        </a:xfrm>
      </p:grpSpPr>
      <p:cxnSp>
        <p:nvCxnSpPr>
          <p:cNvPr id="237" name="Shape 237"/>
          <p:cNvCxnSpPr/>
          <p:nvPr/>
        </p:nvCxnSpPr>
        <p:spPr>
          <a:xfrm>
            <a:off x="635000" y="635000"/>
            <a:ext cx="11734800" cy="0"/>
          </a:xfrm>
          <a:prstGeom prst="straightConnector1">
            <a:avLst/>
          </a:prstGeom>
          <a:noFill/>
          <a:ln>
            <a:noFill/>
          </a:ln>
        </p:spPr>
      </p:cxnSp>
      <p:cxnSp>
        <p:nvCxnSpPr>
          <p:cNvPr id="238" name="Shape 238"/>
          <p:cNvCxnSpPr/>
          <p:nvPr/>
        </p:nvCxnSpPr>
        <p:spPr>
          <a:xfrm>
            <a:off x="635000" y="1219200"/>
            <a:ext cx="11734800" cy="0"/>
          </a:xfrm>
          <a:prstGeom prst="straightConnector1">
            <a:avLst/>
          </a:prstGeom>
          <a:noFill/>
          <a:ln>
            <a:noFill/>
          </a:ln>
        </p:spPr>
      </p:cxnSp>
      <p:cxnSp>
        <p:nvCxnSpPr>
          <p:cNvPr id="239" name="Shape 239"/>
          <p:cNvCxnSpPr/>
          <p:nvPr/>
        </p:nvCxnSpPr>
        <p:spPr>
          <a:xfrm rot="10800000" flipH="1">
            <a:off x="8623300" y="2781000"/>
            <a:ext cx="3735000" cy="300"/>
          </a:xfrm>
          <a:prstGeom prst="straightConnector1">
            <a:avLst/>
          </a:prstGeom>
          <a:noFill/>
          <a:ln>
            <a:noFill/>
          </a:ln>
        </p:spPr>
      </p:cxnSp>
      <p:cxnSp>
        <p:nvCxnSpPr>
          <p:cNvPr id="240" name="Shape 240"/>
          <p:cNvCxnSpPr/>
          <p:nvPr/>
        </p:nvCxnSpPr>
        <p:spPr>
          <a:xfrm rot="10800000" flipH="1">
            <a:off x="635000" y="2781001"/>
            <a:ext cx="7742700" cy="300"/>
          </a:xfrm>
          <a:prstGeom prst="straightConnector1">
            <a:avLst/>
          </a:prstGeom>
          <a:noFill/>
          <a:ln>
            <a:noFill/>
          </a:ln>
        </p:spPr>
      </p:cxnSp>
      <p:sp>
        <p:nvSpPr>
          <p:cNvPr id="241" name="Shape 241"/>
          <p:cNvSpPr/>
          <p:nvPr/>
        </p:nvSpPr>
        <p:spPr>
          <a:xfrm>
            <a:off x="635000" y="2387600"/>
            <a:ext cx="3733800" cy="2541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2000" b="1" i="0" u="none" strike="noStrike" cap="none">
                <a:solidFill>
                  <a:srgbClr val="000000"/>
                </a:solidFill>
                <a:latin typeface="Arial"/>
                <a:ea typeface="Arial"/>
                <a:cs typeface="Arial"/>
                <a:sym typeface="Arial"/>
              </a:rPr>
              <a:t>SUMMARY</a:t>
            </a:r>
            <a:endParaRPr/>
          </a:p>
        </p:txBody>
      </p:sp>
      <p:sp>
        <p:nvSpPr>
          <p:cNvPr id="242" name="Shape 242"/>
          <p:cNvSpPr/>
          <p:nvPr/>
        </p:nvSpPr>
        <p:spPr>
          <a:xfrm>
            <a:off x="8636000" y="2387600"/>
            <a:ext cx="3733800" cy="2541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2000" b="1" i="0" u="none" strike="noStrike" cap="none">
                <a:solidFill>
                  <a:srgbClr val="000000"/>
                </a:solidFill>
                <a:latin typeface="Arial"/>
                <a:ea typeface="Arial"/>
                <a:cs typeface="Arial"/>
                <a:sym typeface="Arial"/>
              </a:rPr>
              <a:t>KEY CHALLENGE / QUESTION</a:t>
            </a:r>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cSld name="Content: IMAC">
    <p:spTree>
      <p:nvGrpSpPr>
        <p:cNvPr id="1" name="Shape 243"/>
        <p:cNvGrpSpPr/>
        <p:nvPr/>
      </p:nvGrpSpPr>
      <p:grpSpPr>
        <a:xfrm>
          <a:off x="0" y="0"/>
          <a:ext cx="0" cy="0"/>
          <a:chOff x="0" y="0"/>
          <a:chExt cx="0" cy="0"/>
        </a:xfrm>
      </p:grpSpPr>
      <p:pic>
        <p:nvPicPr>
          <p:cNvPr id="244" name="Shape 244"/>
          <p:cNvPicPr preferRelativeResize="0"/>
          <p:nvPr/>
        </p:nvPicPr>
        <p:blipFill rotWithShape="1">
          <a:blip r:embed="rId2">
            <a:alphaModFix/>
          </a:blip>
          <a:srcRect/>
          <a:stretch/>
        </p:blipFill>
        <p:spPr>
          <a:xfrm>
            <a:off x="3314700" y="1555328"/>
            <a:ext cx="6361500" cy="5156100"/>
          </a:xfrm>
          <a:prstGeom prst="rect">
            <a:avLst/>
          </a:prstGeom>
          <a:noFill/>
          <a:ln>
            <a:noFill/>
          </a:ln>
        </p:spPr>
      </p:pic>
      <p:cxnSp>
        <p:nvCxnSpPr>
          <p:cNvPr id="245" name="Shape 245"/>
          <p:cNvCxnSpPr/>
          <p:nvPr/>
        </p:nvCxnSpPr>
        <p:spPr>
          <a:xfrm>
            <a:off x="635000" y="635000"/>
            <a:ext cx="11734800" cy="0"/>
          </a:xfrm>
          <a:prstGeom prst="straightConnector1">
            <a:avLst/>
          </a:prstGeom>
          <a:noFill/>
          <a:ln>
            <a:noFill/>
          </a:ln>
        </p:spPr>
      </p:cxnSp>
      <p:cxnSp>
        <p:nvCxnSpPr>
          <p:cNvPr id="246" name="Shape 246"/>
          <p:cNvCxnSpPr/>
          <p:nvPr/>
        </p:nvCxnSpPr>
        <p:spPr>
          <a:xfrm>
            <a:off x="635000" y="1219200"/>
            <a:ext cx="11734800" cy="0"/>
          </a:xfrm>
          <a:prstGeom prst="straightConnector1">
            <a:avLst/>
          </a:prstGeom>
          <a:noFill/>
          <a:ln>
            <a:noFill/>
          </a:ln>
        </p:spPr>
      </p:cxnSp>
      <p:sp>
        <p:nvSpPr>
          <p:cNvPr id="247" name="Shape 247"/>
          <p:cNvSpPr txBox="1">
            <a:spLocks noGrp="1"/>
          </p:cNvSpPr>
          <p:nvPr>
            <p:ph type="body" idx="1"/>
          </p:nvPr>
        </p:nvSpPr>
        <p:spPr>
          <a:xfrm>
            <a:off x="3606800" y="1803400"/>
            <a:ext cx="5829300" cy="3289200"/>
          </a:xfrm>
          <a:prstGeom prst="rect">
            <a:avLst/>
          </a:prstGeom>
          <a:noFill/>
          <a:ln>
            <a:noFill/>
          </a:ln>
        </p:spPr>
        <p:txBody>
          <a:bodyPr spcFirstLastPara="1" wrap="square" lIns="91425" tIns="91425" rIns="91425" bIns="91425" anchor="ctr" anchorCtr="0"/>
          <a:lstStyle>
            <a:lvl1pPr marL="457200" lvl="0" indent="-317500" rtl="0">
              <a:lnSpc>
                <a:spcPct val="100000"/>
              </a:lnSpc>
              <a:spcBef>
                <a:spcPts val="1000"/>
              </a:spcBef>
              <a:spcAft>
                <a:spcPts val="0"/>
              </a:spcAft>
              <a:buSzPts val="1400"/>
              <a:buChar char="●"/>
              <a:defRPr/>
            </a:lvl1pPr>
            <a:lvl2pPr marL="914400" lvl="1" indent="-317500" rtl="0">
              <a:lnSpc>
                <a:spcPct val="100000"/>
              </a:lnSpc>
              <a:spcBef>
                <a:spcPts val="1000"/>
              </a:spcBef>
              <a:spcAft>
                <a:spcPts val="0"/>
              </a:spcAft>
              <a:buSzPts val="1400"/>
              <a:buChar char="‣"/>
              <a:defRPr/>
            </a:lvl2pPr>
            <a:lvl3pPr marL="1371600" lvl="2" indent="-317500" rtl="0">
              <a:lnSpc>
                <a:spcPct val="100000"/>
              </a:lnSpc>
              <a:spcBef>
                <a:spcPts val="1000"/>
              </a:spcBef>
              <a:spcAft>
                <a:spcPts val="0"/>
              </a:spcAft>
              <a:buSzPts val="1400"/>
              <a:buChar char="‣"/>
              <a:defRPr/>
            </a:lvl3pPr>
            <a:lvl4pPr marL="1828800" lvl="3" indent="-317500" rtl="0">
              <a:lnSpc>
                <a:spcPct val="100000"/>
              </a:lnSpc>
              <a:spcBef>
                <a:spcPts val="1000"/>
              </a:spcBef>
              <a:spcAft>
                <a:spcPts val="0"/>
              </a:spcAft>
              <a:buSzPts val="1400"/>
              <a:buChar char="‣"/>
              <a:defRPr/>
            </a:lvl4pPr>
            <a:lvl5pPr marL="2286000" lvl="4" indent="-317500" rtl="0">
              <a:lnSpc>
                <a:spcPct val="100000"/>
              </a:lnSpc>
              <a:spcBef>
                <a:spcPts val="1000"/>
              </a:spcBef>
              <a:spcAft>
                <a:spcPts val="0"/>
              </a:spcAft>
              <a:buSzPts val="1400"/>
              <a:buChar char="‣"/>
              <a:defRPr/>
            </a:lvl5pPr>
            <a:lvl6pPr marL="2743200" lvl="5" indent="-317500" rtl="0">
              <a:lnSpc>
                <a:spcPct val="100000"/>
              </a:lnSpc>
              <a:spcBef>
                <a:spcPts val="1000"/>
              </a:spcBef>
              <a:spcAft>
                <a:spcPts val="0"/>
              </a:spcAft>
              <a:buSzPts val="1400"/>
              <a:buChar char="•"/>
              <a:defRPr/>
            </a:lvl6pPr>
            <a:lvl7pPr marL="3200400" lvl="6" indent="-317500" rtl="0">
              <a:lnSpc>
                <a:spcPct val="100000"/>
              </a:lnSpc>
              <a:spcBef>
                <a:spcPts val="1000"/>
              </a:spcBef>
              <a:spcAft>
                <a:spcPts val="0"/>
              </a:spcAft>
              <a:buSzPts val="1400"/>
              <a:buChar char="•"/>
              <a:defRPr/>
            </a:lvl7pPr>
            <a:lvl8pPr marL="3657600" lvl="7" indent="-317500" rtl="0">
              <a:lnSpc>
                <a:spcPct val="100000"/>
              </a:lnSpc>
              <a:spcBef>
                <a:spcPts val="1000"/>
              </a:spcBef>
              <a:spcAft>
                <a:spcPts val="0"/>
              </a:spcAft>
              <a:buSzPts val="1400"/>
              <a:buChar char="•"/>
              <a:defRPr/>
            </a:lvl8pPr>
            <a:lvl9pPr marL="4114800" lvl="8" indent="-317500" rtl="0">
              <a:lnSpc>
                <a:spcPct val="100000"/>
              </a:lnSpc>
              <a:spcBef>
                <a:spcPts val="1000"/>
              </a:spcBef>
              <a:spcAft>
                <a:spcPts val="0"/>
              </a:spcAft>
              <a:buSzPts val="1400"/>
              <a:buChar char="•"/>
              <a:defRPr/>
            </a:lvl9pPr>
          </a:lstStyle>
          <a:p>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cSld name="Content: MAC Book Pro">
    <p:spTree>
      <p:nvGrpSpPr>
        <p:cNvPr id="1" name="Shape 248"/>
        <p:cNvGrpSpPr/>
        <p:nvPr/>
      </p:nvGrpSpPr>
      <p:grpSpPr>
        <a:xfrm>
          <a:off x="0" y="0"/>
          <a:ext cx="0" cy="0"/>
          <a:chOff x="0" y="0"/>
          <a:chExt cx="0" cy="0"/>
        </a:xfrm>
      </p:grpSpPr>
      <p:pic>
        <p:nvPicPr>
          <p:cNvPr id="249" name="Shape 249"/>
          <p:cNvPicPr preferRelativeResize="0"/>
          <p:nvPr/>
        </p:nvPicPr>
        <p:blipFill rotWithShape="1">
          <a:blip r:embed="rId2">
            <a:alphaModFix/>
          </a:blip>
          <a:srcRect/>
          <a:stretch/>
        </p:blipFill>
        <p:spPr>
          <a:xfrm>
            <a:off x="2794793" y="1556146"/>
            <a:ext cx="7328700" cy="5128500"/>
          </a:xfrm>
          <a:prstGeom prst="rect">
            <a:avLst/>
          </a:prstGeom>
          <a:noFill/>
          <a:ln>
            <a:noFill/>
          </a:ln>
        </p:spPr>
      </p:pic>
      <p:cxnSp>
        <p:nvCxnSpPr>
          <p:cNvPr id="250" name="Shape 250"/>
          <p:cNvCxnSpPr/>
          <p:nvPr/>
        </p:nvCxnSpPr>
        <p:spPr>
          <a:xfrm>
            <a:off x="635000" y="635000"/>
            <a:ext cx="11734800" cy="0"/>
          </a:xfrm>
          <a:prstGeom prst="straightConnector1">
            <a:avLst/>
          </a:prstGeom>
          <a:noFill/>
          <a:ln>
            <a:noFill/>
          </a:ln>
        </p:spPr>
      </p:cxnSp>
      <p:cxnSp>
        <p:nvCxnSpPr>
          <p:cNvPr id="251" name="Shape 251"/>
          <p:cNvCxnSpPr/>
          <p:nvPr/>
        </p:nvCxnSpPr>
        <p:spPr>
          <a:xfrm>
            <a:off x="635000" y="1219200"/>
            <a:ext cx="11734800" cy="0"/>
          </a:xfrm>
          <a:prstGeom prst="straightConnector1">
            <a:avLst/>
          </a:prstGeom>
          <a:noFill/>
          <a:ln>
            <a:noFill/>
          </a:ln>
        </p:spPr>
      </p:cxnSp>
      <p:sp>
        <p:nvSpPr>
          <p:cNvPr id="252" name="Shape 252"/>
          <p:cNvSpPr txBox="1">
            <a:spLocks noGrp="1"/>
          </p:cNvSpPr>
          <p:nvPr>
            <p:ph type="body" idx="1"/>
          </p:nvPr>
        </p:nvSpPr>
        <p:spPr>
          <a:xfrm>
            <a:off x="3759200" y="1841500"/>
            <a:ext cx="5448300" cy="3390900"/>
          </a:xfrm>
          <a:prstGeom prst="rect">
            <a:avLst/>
          </a:prstGeom>
          <a:noFill/>
          <a:ln>
            <a:noFill/>
          </a:ln>
        </p:spPr>
        <p:txBody>
          <a:bodyPr spcFirstLastPara="1" wrap="square" lIns="91425" tIns="91425" rIns="91425" bIns="91425" anchor="ctr" anchorCtr="0"/>
          <a:lstStyle>
            <a:lvl1pPr marL="457200" lvl="0" indent="-317500" rtl="0">
              <a:lnSpc>
                <a:spcPct val="100000"/>
              </a:lnSpc>
              <a:spcBef>
                <a:spcPts val="1000"/>
              </a:spcBef>
              <a:spcAft>
                <a:spcPts val="0"/>
              </a:spcAft>
              <a:buSzPts val="1400"/>
              <a:buChar char="●"/>
              <a:defRPr/>
            </a:lvl1pPr>
            <a:lvl2pPr marL="914400" lvl="1" indent="-317500" rtl="0">
              <a:lnSpc>
                <a:spcPct val="100000"/>
              </a:lnSpc>
              <a:spcBef>
                <a:spcPts val="1000"/>
              </a:spcBef>
              <a:spcAft>
                <a:spcPts val="0"/>
              </a:spcAft>
              <a:buSzPts val="1400"/>
              <a:buChar char="‣"/>
              <a:defRPr/>
            </a:lvl2pPr>
            <a:lvl3pPr marL="1371600" lvl="2" indent="-317500" rtl="0">
              <a:lnSpc>
                <a:spcPct val="100000"/>
              </a:lnSpc>
              <a:spcBef>
                <a:spcPts val="1000"/>
              </a:spcBef>
              <a:spcAft>
                <a:spcPts val="0"/>
              </a:spcAft>
              <a:buSzPts val="1400"/>
              <a:buChar char="‣"/>
              <a:defRPr/>
            </a:lvl3pPr>
            <a:lvl4pPr marL="1828800" lvl="3" indent="-317500" rtl="0">
              <a:lnSpc>
                <a:spcPct val="100000"/>
              </a:lnSpc>
              <a:spcBef>
                <a:spcPts val="1000"/>
              </a:spcBef>
              <a:spcAft>
                <a:spcPts val="0"/>
              </a:spcAft>
              <a:buSzPts val="1400"/>
              <a:buChar char="‣"/>
              <a:defRPr/>
            </a:lvl4pPr>
            <a:lvl5pPr marL="2286000" lvl="4" indent="-317500" rtl="0">
              <a:lnSpc>
                <a:spcPct val="100000"/>
              </a:lnSpc>
              <a:spcBef>
                <a:spcPts val="1000"/>
              </a:spcBef>
              <a:spcAft>
                <a:spcPts val="0"/>
              </a:spcAft>
              <a:buSzPts val="1400"/>
              <a:buChar char="‣"/>
              <a:defRPr/>
            </a:lvl5pPr>
            <a:lvl6pPr marL="2743200" lvl="5" indent="-317500" rtl="0">
              <a:lnSpc>
                <a:spcPct val="100000"/>
              </a:lnSpc>
              <a:spcBef>
                <a:spcPts val="1000"/>
              </a:spcBef>
              <a:spcAft>
                <a:spcPts val="0"/>
              </a:spcAft>
              <a:buSzPts val="1400"/>
              <a:buChar char="•"/>
              <a:defRPr/>
            </a:lvl6pPr>
            <a:lvl7pPr marL="3200400" lvl="6" indent="-317500" rtl="0">
              <a:lnSpc>
                <a:spcPct val="100000"/>
              </a:lnSpc>
              <a:spcBef>
                <a:spcPts val="1000"/>
              </a:spcBef>
              <a:spcAft>
                <a:spcPts val="0"/>
              </a:spcAft>
              <a:buSzPts val="1400"/>
              <a:buChar char="•"/>
              <a:defRPr/>
            </a:lvl7pPr>
            <a:lvl8pPr marL="3657600" lvl="7" indent="-317500" rtl="0">
              <a:lnSpc>
                <a:spcPct val="100000"/>
              </a:lnSpc>
              <a:spcBef>
                <a:spcPts val="1000"/>
              </a:spcBef>
              <a:spcAft>
                <a:spcPts val="0"/>
              </a:spcAft>
              <a:buSzPts val="1400"/>
              <a:buChar char="•"/>
              <a:defRPr/>
            </a:lvl8pPr>
            <a:lvl9pPr marL="4114800" lvl="8" indent="-317500" rtl="0">
              <a:lnSpc>
                <a:spcPct val="100000"/>
              </a:lnSpc>
              <a:spcBef>
                <a:spcPts val="1000"/>
              </a:spcBef>
              <a:spcAft>
                <a:spcPts val="0"/>
              </a:spcAft>
              <a:buSzPts val="1400"/>
              <a:buChar char="•"/>
              <a:defRPr/>
            </a:lvl9p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cSld name="Content: IPad">
    <p:spTree>
      <p:nvGrpSpPr>
        <p:cNvPr id="1" name="Shape 253"/>
        <p:cNvGrpSpPr/>
        <p:nvPr/>
      </p:nvGrpSpPr>
      <p:grpSpPr>
        <a:xfrm>
          <a:off x="0" y="0"/>
          <a:ext cx="0" cy="0"/>
          <a:chOff x="0" y="0"/>
          <a:chExt cx="0" cy="0"/>
        </a:xfrm>
      </p:grpSpPr>
      <p:pic>
        <p:nvPicPr>
          <p:cNvPr id="254" name="Shape 254"/>
          <p:cNvPicPr preferRelativeResize="0"/>
          <p:nvPr/>
        </p:nvPicPr>
        <p:blipFill rotWithShape="1">
          <a:blip r:embed="rId2">
            <a:alphaModFix/>
          </a:blip>
          <a:srcRect/>
          <a:stretch/>
        </p:blipFill>
        <p:spPr>
          <a:xfrm>
            <a:off x="3136900" y="1511300"/>
            <a:ext cx="6845400" cy="5354700"/>
          </a:xfrm>
          <a:prstGeom prst="rect">
            <a:avLst/>
          </a:prstGeom>
          <a:noFill/>
          <a:ln>
            <a:noFill/>
          </a:ln>
        </p:spPr>
      </p:pic>
      <p:cxnSp>
        <p:nvCxnSpPr>
          <p:cNvPr id="255" name="Shape 255"/>
          <p:cNvCxnSpPr/>
          <p:nvPr/>
        </p:nvCxnSpPr>
        <p:spPr>
          <a:xfrm>
            <a:off x="635000" y="635000"/>
            <a:ext cx="11734800" cy="0"/>
          </a:xfrm>
          <a:prstGeom prst="straightConnector1">
            <a:avLst/>
          </a:prstGeom>
          <a:noFill/>
          <a:ln>
            <a:noFill/>
          </a:ln>
        </p:spPr>
      </p:cxnSp>
      <p:cxnSp>
        <p:nvCxnSpPr>
          <p:cNvPr id="256" name="Shape 256"/>
          <p:cNvCxnSpPr/>
          <p:nvPr/>
        </p:nvCxnSpPr>
        <p:spPr>
          <a:xfrm>
            <a:off x="635000" y="1219200"/>
            <a:ext cx="11734800" cy="0"/>
          </a:xfrm>
          <a:prstGeom prst="straightConnector1">
            <a:avLst/>
          </a:prstGeom>
          <a:noFill/>
          <a:ln>
            <a:noFill/>
          </a:ln>
        </p:spPr>
      </p:cxnSp>
      <p:sp>
        <p:nvSpPr>
          <p:cNvPr id="257" name="Shape 257"/>
          <p:cNvSpPr txBox="1">
            <a:spLocks noGrp="1"/>
          </p:cNvSpPr>
          <p:nvPr>
            <p:ph type="body" idx="1"/>
          </p:nvPr>
        </p:nvSpPr>
        <p:spPr>
          <a:xfrm>
            <a:off x="3822700" y="2095500"/>
            <a:ext cx="5435700" cy="4089300"/>
          </a:xfrm>
          <a:prstGeom prst="rect">
            <a:avLst/>
          </a:prstGeom>
          <a:noFill/>
          <a:ln>
            <a:noFill/>
          </a:ln>
        </p:spPr>
        <p:txBody>
          <a:bodyPr spcFirstLastPara="1" wrap="square" lIns="91425" tIns="91425" rIns="91425" bIns="91425" anchor="ctr" anchorCtr="0"/>
          <a:lstStyle>
            <a:lvl1pPr marL="457200" lvl="0" indent="-317500" rtl="0">
              <a:lnSpc>
                <a:spcPct val="100000"/>
              </a:lnSpc>
              <a:spcBef>
                <a:spcPts val="1000"/>
              </a:spcBef>
              <a:spcAft>
                <a:spcPts val="0"/>
              </a:spcAft>
              <a:buSzPts val="1400"/>
              <a:buChar char="●"/>
              <a:defRPr/>
            </a:lvl1pPr>
            <a:lvl2pPr marL="914400" lvl="1" indent="-317500" rtl="0">
              <a:lnSpc>
                <a:spcPct val="100000"/>
              </a:lnSpc>
              <a:spcBef>
                <a:spcPts val="1000"/>
              </a:spcBef>
              <a:spcAft>
                <a:spcPts val="0"/>
              </a:spcAft>
              <a:buSzPts val="1400"/>
              <a:buChar char="‣"/>
              <a:defRPr/>
            </a:lvl2pPr>
            <a:lvl3pPr marL="1371600" lvl="2" indent="-317500" rtl="0">
              <a:lnSpc>
                <a:spcPct val="100000"/>
              </a:lnSpc>
              <a:spcBef>
                <a:spcPts val="1000"/>
              </a:spcBef>
              <a:spcAft>
                <a:spcPts val="0"/>
              </a:spcAft>
              <a:buSzPts val="1400"/>
              <a:buChar char="‣"/>
              <a:defRPr/>
            </a:lvl3pPr>
            <a:lvl4pPr marL="1828800" lvl="3" indent="-317500" rtl="0">
              <a:lnSpc>
                <a:spcPct val="100000"/>
              </a:lnSpc>
              <a:spcBef>
                <a:spcPts val="1000"/>
              </a:spcBef>
              <a:spcAft>
                <a:spcPts val="0"/>
              </a:spcAft>
              <a:buSzPts val="1400"/>
              <a:buChar char="‣"/>
              <a:defRPr/>
            </a:lvl4pPr>
            <a:lvl5pPr marL="2286000" lvl="4" indent="-317500" rtl="0">
              <a:lnSpc>
                <a:spcPct val="100000"/>
              </a:lnSpc>
              <a:spcBef>
                <a:spcPts val="1000"/>
              </a:spcBef>
              <a:spcAft>
                <a:spcPts val="0"/>
              </a:spcAft>
              <a:buSzPts val="1400"/>
              <a:buChar char="‣"/>
              <a:defRPr/>
            </a:lvl5pPr>
            <a:lvl6pPr marL="2743200" lvl="5" indent="-317500" rtl="0">
              <a:lnSpc>
                <a:spcPct val="100000"/>
              </a:lnSpc>
              <a:spcBef>
                <a:spcPts val="1000"/>
              </a:spcBef>
              <a:spcAft>
                <a:spcPts val="0"/>
              </a:spcAft>
              <a:buSzPts val="1400"/>
              <a:buChar char="•"/>
              <a:defRPr/>
            </a:lvl6pPr>
            <a:lvl7pPr marL="3200400" lvl="6" indent="-317500" rtl="0">
              <a:lnSpc>
                <a:spcPct val="100000"/>
              </a:lnSpc>
              <a:spcBef>
                <a:spcPts val="1000"/>
              </a:spcBef>
              <a:spcAft>
                <a:spcPts val="0"/>
              </a:spcAft>
              <a:buSzPts val="1400"/>
              <a:buChar char="•"/>
              <a:defRPr/>
            </a:lvl7pPr>
            <a:lvl8pPr marL="3657600" lvl="7" indent="-317500" rtl="0">
              <a:lnSpc>
                <a:spcPct val="100000"/>
              </a:lnSpc>
              <a:spcBef>
                <a:spcPts val="1000"/>
              </a:spcBef>
              <a:spcAft>
                <a:spcPts val="0"/>
              </a:spcAft>
              <a:buSzPts val="1400"/>
              <a:buChar char="•"/>
              <a:defRPr/>
            </a:lvl8pPr>
            <a:lvl9pPr marL="4114800" lvl="8" indent="-317500" rtl="0">
              <a:lnSpc>
                <a:spcPct val="100000"/>
              </a:lnSpc>
              <a:spcBef>
                <a:spcPts val="1000"/>
              </a:spcBef>
              <a:spcAft>
                <a:spcPts val="0"/>
              </a:spcAft>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Content: Full Page Image">
    <p:spTree>
      <p:nvGrpSpPr>
        <p:cNvPr id="1" name="Shape 20"/>
        <p:cNvGrpSpPr/>
        <p:nvPr/>
      </p:nvGrpSpPr>
      <p:grpSpPr>
        <a:xfrm>
          <a:off x="0" y="0"/>
          <a:ext cx="0" cy="0"/>
          <a:chOff x="0" y="0"/>
          <a:chExt cx="0" cy="0"/>
        </a:xfrm>
      </p:grpSpPr>
      <p:sp>
        <p:nvSpPr>
          <p:cNvPr id="21" name="Shape 21"/>
          <p:cNvSpPr txBox="1">
            <a:spLocks noGrp="1"/>
          </p:cNvSpPr>
          <p:nvPr>
            <p:ph type="body" idx="1"/>
          </p:nvPr>
        </p:nvSpPr>
        <p:spPr>
          <a:xfrm>
            <a:off x="317500" y="317500"/>
            <a:ext cx="12369800" cy="6667500"/>
          </a:xfrm>
          <a:prstGeom prst="rect">
            <a:avLst/>
          </a:prstGeom>
          <a:noFill/>
          <a:ln>
            <a:noFill/>
          </a:ln>
        </p:spPr>
        <p:txBody>
          <a:bodyPr spcFirstLastPara="1" wrap="square" lIns="91425" tIns="91425" rIns="91425" bIns="91425" anchor="ctr" anchorCtr="0"/>
          <a:lstStyle>
            <a:lvl1pPr marL="457200" lvl="0" indent="-317500" rtl="0">
              <a:lnSpc>
                <a:spcPct val="100000"/>
              </a:lnSpc>
              <a:spcBef>
                <a:spcPts val="1000"/>
              </a:spcBef>
              <a:spcAft>
                <a:spcPts val="0"/>
              </a:spcAft>
              <a:buSzPts val="1400"/>
              <a:buChar char="●"/>
              <a:defRPr/>
            </a:lvl1pPr>
            <a:lvl2pPr marL="914400" lvl="1" indent="-317500" rtl="0">
              <a:lnSpc>
                <a:spcPct val="100000"/>
              </a:lnSpc>
              <a:spcBef>
                <a:spcPts val="1000"/>
              </a:spcBef>
              <a:spcAft>
                <a:spcPts val="0"/>
              </a:spcAft>
              <a:buSzPts val="1400"/>
              <a:buChar char="‣"/>
              <a:defRPr/>
            </a:lvl2pPr>
            <a:lvl3pPr marL="1371600" lvl="2" indent="-317500" rtl="0">
              <a:lnSpc>
                <a:spcPct val="100000"/>
              </a:lnSpc>
              <a:spcBef>
                <a:spcPts val="1000"/>
              </a:spcBef>
              <a:spcAft>
                <a:spcPts val="0"/>
              </a:spcAft>
              <a:buSzPts val="1400"/>
              <a:buChar char="‣"/>
              <a:defRPr/>
            </a:lvl3pPr>
            <a:lvl4pPr marL="1828800" lvl="3" indent="-317500" rtl="0">
              <a:lnSpc>
                <a:spcPct val="100000"/>
              </a:lnSpc>
              <a:spcBef>
                <a:spcPts val="1000"/>
              </a:spcBef>
              <a:spcAft>
                <a:spcPts val="0"/>
              </a:spcAft>
              <a:buSzPts val="1400"/>
              <a:buChar char="‣"/>
              <a:defRPr/>
            </a:lvl4pPr>
            <a:lvl5pPr marL="2286000" lvl="4" indent="-317500" rtl="0">
              <a:lnSpc>
                <a:spcPct val="100000"/>
              </a:lnSpc>
              <a:spcBef>
                <a:spcPts val="1000"/>
              </a:spcBef>
              <a:spcAft>
                <a:spcPts val="0"/>
              </a:spcAft>
              <a:buSzPts val="1400"/>
              <a:buChar char="‣"/>
              <a:defRPr/>
            </a:lvl5pPr>
            <a:lvl6pPr marL="2743200" lvl="5" indent="-317500" rtl="0">
              <a:lnSpc>
                <a:spcPct val="100000"/>
              </a:lnSpc>
              <a:spcBef>
                <a:spcPts val="1000"/>
              </a:spcBef>
              <a:spcAft>
                <a:spcPts val="0"/>
              </a:spcAft>
              <a:buSzPts val="1400"/>
              <a:buChar char="•"/>
              <a:defRPr/>
            </a:lvl6pPr>
            <a:lvl7pPr marL="3200400" lvl="6" indent="-317500" rtl="0">
              <a:lnSpc>
                <a:spcPct val="100000"/>
              </a:lnSpc>
              <a:spcBef>
                <a:spcPts val="1000"/>
              </a:spcBef>
              <a:spcAft>
                <a:spcPts val="0"/>
              </a:spcAft>
              <a:buSzPts val="1400"/>
              <a:buChar char="•"/>
              <a:defRPr/>
            </a:lvl7pPr>
            <a:lvl8pPr marL="3657600" lvl="7" indent="-317500" rtl="0">
              <a:lnSpc>
                <a:spcPct val="100000"/>
              </a:lnSpc>
              <a:spcBef>
                <a:spcPts val="1000"/>
              </a:spcBef>
              <a:spcAft>
                <a:spcPts val="0"/>
              </a:spcAft>
              <a:buSzPts val="1400"/>
              <a:buChar char="•"/>
              <a:defRPr/>
            </a:lvl8pPr>
            <a:lvl9pPr marL="4114800" lvl="8" indent="-317500" rtl="0">
              <a:lnSpc>
                <a:spcPct val="100000"/>
              </a:lnSpc>
              <a:spcBef>
                <a:spcPts val="1000"/>
              </a:spcBef>
              <a:spcAft>
                <a:spcPts val="0"/>
              </a:spcAft>
              <a:buSzPts val="1400"/>
              <a:buChar char="•"/>
              <a:defRPr/>
            </a:lvl9pPr>
          </a:lstStyle>
          <a:p>
            <a:endParaRPr/>
          </a:p>
        </p:txBody>
      </p:sp>
      <p:sp>
        <p:nvSpPr>
          <p:cNvPr id="22" name="Shape 22"/>
          <p:cNvSpPr txBox="1">
            <a:spLocks noGrp="1"/>
          </p:cNvSpPr>
          <p:nvPr>
            <p:ph type="title"/>
          </p:nvPr>
        </p:nvSpPr>
        <p:spPr>
          <a:xfrm>
            <a:off x="635000" y="1473200"/>
            <a:ext cx="11734800" cy="1498600"/>
          </a:xfrm>
          <a:prstGeom prst="rect">
            <a:avLst/>
          </a:prstGeom>
          <a:noFill/>
          <a:ln>
            <a:noFill/>
          </a:ln>
        </p:spPr>
        <p:txBody>
          <a:bodyPr spcFirstLastPara="1" wrap="square" lIns="91425" tIns="91425" rIns="91425" bIns="91425" anchor="t" anchorCtr="0"/>
          <a:lstStyle>
            <a:lvl1pPr lvl="0" rtl="0">
              <a:lnSpc>
                <a:spcPct val="92592"/>
              </a:lnSpc>
              <a:spcBef>
                <a:spcPts val="0"/>
              </a:spcBef>
              <a:spcAft>
                <a:spcPts val="0"/>
              </a:spcAft>
              <a:buSzPts val="1400"/>
              <a:buChar char="●"/>
              <a:defRPr/>
            </a:lvl1pPr>
            <a:lvl2pPr lvl="1" indent="139700" rtl="0">
              <a:lnSpc>
                <a:spcPct val="92592"/>
              </a:lnSpc>
              <a:spcBef>
                <a:spcPts val="0"/>
              </a:spcBef>
              <a:spcAft>
                <a:spcPts val="0"/>
              </a:spcAft>
              <a:buSzPts val="1400"/>
              <a:buChar char="○"/>
              <a:defRPr/>
            </a:lvl2pPr>
            <a:lvl3pPr lvl="2" indent="368300" rtl="0">
              <a:lnSpc>
                <a:spcPct val="92592"/>
              </a:lnSpc>
              <a:spcBef>
                <a:spcPts val="0"/>
              </a:spcBef>
              <a:spcAft>
                <a:spcPts val="0"/>
              </a:spcAft>
              <a:buSzPts val="1400"/>
              <a:buChar char="■"/>
              <a:defRPr/>
            </a:lvl3pPr>
            <a:lvl4pPr lvl="3" indent="596900" rtl="0">
              <a:lnSpc>
                <a:spcPct val="92592"/>
              </a:lnSpc>
              <a:spcBef>
                <a:spcPts val="0"/>
              </a:spcBef>
              <a:spcAft>
                <a:spcPts val="0"/>
              </a:spcAft>
              <a:buSzPts val="1400"/>
              <a:buChar char="●"/>
              <a:defRPr/>
            </a:lvl4pPr>
            <a:lvl5pPr lvl="4" indent="825500" rtl="0">
              <a:lnSpc>
                <a:spcPct val="92592"/>
              </a:lnSpc>
              <a:spcBef>
                <a:spcPts val="0"/>
              </a:spcBef>
              <a:spcAft>
                <a:spcPts val="0"/>
              </a:spcAft>
              <a:buSzPts val="1400"/>
              <a:buChar char="○"/>
              <a:defRPr/>
            </a:lvl5pPr>
            <a:lvl6pPr lvl="5" indent="1054100" rtl="0">
              <a:lnSpc>
                <a:spcPct val="92592"/>
              </a:lnSpc>
              <a:spcBef>
                <a:spcPts val="0"/>
              </a:spcBef>
              <a:spcAft>
                <a:spcPts val="0"/>
              </a:spcAft>
              <a:buSzPts val="1400"/>
              <a:buChar char="■"/>
              <a:defRPr/>
            </a:lvl6pPr>
            <a:lvl7pPr lvl="6" indent="1282700" rtl="0">
              <a:lnSpc>
                <a:spcPct val="92592"/>
              </a:lnSpc>
              <a:spcBef>
                <a:spcPts val="0"/>
              </a:spcBef>
              <a:spcAft>
                <a:spcPts val="0"/>
              </a:spcAft>
              <a:buSzPts val="1400"/>
              <a:buChar char="●"/>
              <a:defRPr/>
            </a:lvl7pPr>
            <a:lvl8pPr lvl="7" indent="1511300" rtl="0">
              <a:lnSpc>
                <a:spcPct val="92592"/>
              </a:lnSpc>
              <a:spcBef>
                <a:spcPts val="0"/>
              </a:spcBef>
              <a:spcAft>
                <a:spcPts val="0"/>
              </a:spcAft>
              <a:buSzPts val="1400"/>
              <a:buChar char="○"/>
              <a:defRPr/>
            </a:lvl8pPr>
            <a:lvl9pPr lvl="8" indent="1739900" rtl="0">
              <a:lnSpc>
                <a:spcPct val="92592"/>
              </a:lnSpc>
              <a:spcBef>
                <a:spcPts val="0"/>
              </a:spcBef>
              <a:spcAft>
                <a:spcPts val="0"/>
              </a:spcAft>
              <a:buSzPts val="1400"/>
              <a:buChar char="■"/>
              <a:defRPr/>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cSld name="Content: Smart Phones">
    <p:spTree>
      <p:nvGrpSpPr>
        <p:cNvPr id="1" name="Shape 258"/>
        <p:cNvGrpSpPr/>
        <p:nvPr/>
      </p:nvGrpSpPr>
      <p:grpSpPr>
        <a:xfrm>
          <a:off x="0" y="0"/>
          <a:ext cx="0" cy="0"/>
          <a:chOff x="0" y="0"/>
          <a:chExt cx="0" cy="0"/>
        </a:xfrm>
      </p:grpSpPr>
      <p:pic>
        <p:nvPicPr>
          <p:cNvPr id="259" name="Shape 259"/>
          <p:cNvPicPr preferRelativeResize="0"/>
          <p:nvPr/>
        </p:nvPicPr>
        <p:blipFill rotWithShape="1">
          <a:blip r:embed="rId2">
            <a:alphaModFix/>
          </a:blip>
          <a:srcRect/>
          <a:stretch/>
        </p:blipFill>
        <p:spPr>
          <a:xfrm>
            <a:off x="1016000" y="1313656"/>
            <a:ext cx="4044000" cy="6057900"/>
          </a:xfrm>
          <a:prstGeom prst="rect">
            <a:avLst/>
          </a:prstGeom>
          <a:noFill/>
          <a:ln>
            <a:noFill/>
          </a:ln>
        </p:spPr>
      </p:pic>
      <p:pic>
        <p:nvPicPr>
          <p:cNvPr id="260" name="Shape 260"/>
          <p:cNvPicPr preferRelativeResize="0"/>
          <p:nvPr/>
        </p:nvPicPr>
        <p:blipFill rotWithShape="1">
          <a:blip r:embed="rId3">
            <a:alphaModFix/>
          </a:blip>
          <a:srcRect/>
          <a:stretch/>
        </p:blipFill>
        <p:spPr>
          <a:xfrm>
            <a:off x="4673600" y="1371600"/>
            <a:ext cx="3695700" cy="5514600"/>
          </a:xfrm>
          <a:prstGeom prst="rect">
            <a:avLst/>
          </a:prstGeom>
          <a:noFill/>
          <a:ln>
            <a:noFill/>
          </a:ln>
        </p:spPr>
      </p:pic>
      <p:pic>
        <p:nvPicPr>
          <p:cNvPr id="261" name="Shape 261"/>
          <p:cNvPicPr preferRelativeResize="0"/>
          <p:nvPr/>
        </p:nvPicPr>
        <p:blipFill rotWithShape="1">
          <a:blip r:embed="rId4">
            <a:alphaModFix/>
          </a:blip>
          <a:srcRect/>
          <a:stretch/>
        </p:blipFill>
        <p:spPr>
          <a:xfrm>
            <a:off x="8509000" y="1358900"/>
            <a:ext cx="2984400" cy="5459400"/>
          </a:xfrm>
          <a:prstGeom prst="rect">
            <a:avLst/>
          </a:prstGeom>
          <a:noFill/>
          <a:ln>
            <a:noFill/>
          </a:ln>
        </p:spPr>
      </p:pic>
      <p:cxnSp>
        <p:nvCxnSpPr>
          <p:cNvPr id="262" name="Shape 262"/>
          <p:cNvCxnSpPr/>
          <p:nvPr/>
        </p:nvCxnSpPr>
        <p:spPr>
          <a:xfrm>
            <a:off x="635000" y="635000"/>
            <a:ext cx="11734800" cy="0"/>
          </a:xfrm>
          <a:prstGeom prst="straightConnector1">
            <a:avLst/>
          </a:prstGeom>
          <a:noFill/>
          <a:ln>
            <a:noFill/>
          </a:ln>
        </p:spPr>
      </p:cxnSp>
      <p:cxnSp>
        <p:nvCxnSpPr>
          <p:cNvPr id="263" name="Shape 263"/>
          <p:cNvCxnSpPr/>
          <p:nvPr/>
        </p:nvCxnSpPr>
        <p:spPr>
          <a:xfrm>
            <a:off x="635000" y="1219200"/>
            <a:ext cx="11734800" cy="0"/>
          </a:xfrm>
          <a:prstGeom prst="straightConnector1">
            <a:avLst/>
          </a:prstGeom>
          <a:noFill/>
          <a:ln>
            <a:noFill/>
          </a:ln>
        </p:spPr>
      </p:cxnSp>
      <p:sp>
        <p:nvSpPr>
          <p:cNvPr id="264" name="Shape 264"/>
          <p:cNvSpPr/>
          <p:nvPr/>
        </p:nvSpPr>
        <p:spPr>
          <a:xfrm>
            <a:off x="5651500" y="3835400"/>
            <a:ext cx="1707900" cy="254100"/>
          </a:xfrm>
          <a:prstGeom prst="rect">
            <a:avLst/>
          </a:prstGeom>
          <a:noFill/>
          <a:ln>
            <a:noFill/>
          </a:ln>
        </p:spPr>
        <p:txBody>
          <a:bodyPr spcFirstLastPara="1" wrap="square" lIns="38100" tIns="38100" rIns="38100" bIns="38100" anchor="t" anchorCtr="0">
            <a:noAutofit/>
          </a:bodyPr>
          <a:lstStyle/>
          <a:p>
            <a:pPr marL="0" marR="0" lvl="0" indent="0" algn="l" rtl="0">
              <a:spcBef>
                <a:spcPts val="0"/>
              </a:spcBef>
              <a:spcAft>
                <a:spcPts val="0"/>
              </a:spcAft>
              <a:buNone/>
            </a:pPr>
            <a:r>
              <a:rPr lang="en-US" sz="1400" b="0" i="0" u="none" strike="noStrike" cap="none">
                <a:solidFill>
                  <a:srgbClr val="000000"/>
                </a:solidFill>
                <a:latin typeface="Arial"/>
                <a:ea typeface="Arial"/>
                <a:cs typeface="Arial"/>
                <a:sym typeface="Arial"/>
              </a:rPr>
              <a:t>Drag an object here</a:t>
            </a:r>
            <a:endParaRPr/>
          </a:p>
        </p:txBody>
      </p:sp>
      <p:sp>
        <p:nvSpPr>
          <p:cNvPr id="265" name="Shape 265"/>
          <p:cNvSpPr/>
          <p:nvPr/>
        </p:nvSpPr>
        <p:spPr>
          <a:xfrm>
            <a:off x="9182100" y="3835400"/>
            <a:ext cx="1707900" cy="254100"/>
          </a:xfrm>
          <a:prstGeom prst="rect">
            <a:avLst/>
          </a:prstGeom>
          <a:noFill/>
          <a:ln>
            <a:noFill/>
          </a:ln>
        </p:spPr>
        <p:txBody>
          <a:bodyPr spcFirstLastPara="1" wrap="square" lIns="38100" tIns="38100" rIns="38100" bIns="38100" anchor="t" anchorCtr="0">
            <a:noAutofit/>
          </a:bodyPr>
          <a:lstStyle/>
          <a:p>
            <a:pPr marL="0" marR="0" lvl="0" indent="0" algn="l" rtl="0">
              <a:spcBef>
                <a:spcPts val="0"/>
              </a:spcBef>
              <a:spcAft>
                <a:spcPts val="0"/>
              </a:spcAft>
              <a:buNone/>
            </a:pPr>
            <a:r>
              <a:rPr lang="en-US" sz="1400" b="0" i="0" u="none" strike="noStrike" cap="none">
                <a:solidFill>
                  <a:srgbClr val="000000"/>
                </a:solidFill>
                <a:latin typeface="Arial"/>
                <a:ea typeface="Arial"/>
                <a:cs typeface="Arial"/>
                <a:sym typeface="Arial"/>
              </a:rPr>
              <a:t>Drag an object here</a:t>
            </a:r>
            <a:endParaRPr/>
          </a:p>
        </p:txBody>
      </p:sp>
      <p:sp>
        <p:nvSpPr>
          <p:cNvPr id="266" name="Shape 266"/>
          <p:cNvSpPr txBox="1">
            <a:spLocks noGrp="1"/>
          </p:cNvSpPr>
          <p:nvPr>
            <p:ph type="body" idx="1"/>
          </p:nvPr>
        </p:nvSpPr>
        <p:spPr>
          <a:xfrm>
            <a:off x="1841500" y="1981200"/>
            <a:ext cx="2311500" cy="3962400"/>
          </a:xfrm>
          <a:prstGeom prst="rect">
            <a:avLst/>
          </a:prstGeom>
          <a:noFill/>
          <a:ln>
            <a:noFill/>
          </a:ln>
        </p:spPr>
        <p:txBody>
          <a:bodyPr spcFirstLastPara="1" wrap="square" lIns="91425" tIns="91425" rIns="91425" bIns="91425" anchor="ctr" anchorCtr="0"/>
          <a:lstStyle>
            <a:lvl1pPr marL="457200" lvl="0" indent="-317500" rtl="0">
              <a:lnSpc>
                <a:spcPct val="100000"/>
              </a:lnSpc>
              <a:spcBef>
                <a:spcPts val="1000"/>
              </a:spcBef>
              <a:spcAft>
                <a:spcPts val="0"/>
              </a:spcAft>
              <a:buSzPts val="1400"/>
              <a:buChar char="●"/>
              <a:defRPr/>
            </a:lvl1pPr>
            <a:lvl2pPr marL="914400" lvl="1" indent="-317500" rtl="0">
              <a:lnSpc>
                <a:spcPct val="100000"/>
              </a:lnSpc>
              <a:spcBef>
                <a:spcPts val="1000"/>
              </a:spcBef>
              <a:spcAft>
                <a:spcPts val="0"/>
              </a:spcAft>
              <a:buSzPts val="1400"/>
              <a:buChar char="‣"/>
              <a:defRPr/>
            </a:lvl2pPr>
            <a:lvl3pPr marL="1371600" lvl="2" indent="-317500" rtl="0">
              <a:lnSpc>
                <a:spcPct val="100000"/>
              </a:lnSpc>
              <a:spcBef>
                <a:spcPts val="1000"/>
              </a:spcBef>
              <a:spcAft>
                <a:spcPts val="0"/>
              </a:spcAft>
              <a:buSzPts val="1400"/>
              <a:buChar char="‣"/>
              <a:defRPr/>
            </a:lvl3pPr>
            <a:lvl4pPr marL="1828800" lvl="3" indent="-317500" rtl="0">
              <a:lnSpc>
                <a:spcPct val="100000"/>
              </a:lnSpc>
              <a:spcBef>
                <a:spcPts val="1000"/>
              </a:spcBef>
              <a:spcAft>
                <a:spcPts val="0"/>
              </a:spcAft>
              <a:buSzPts val="1400"/>
              <a:buChar char="‣"/>
              <a:defRPr/>
            </a:lvl4pPr>
            <a:lvl5pPr marL="2286000" lvl="4" indent="-317500" rtl="0">
              <a:lnSpc>
                <a:spcPct val="100000"/>
              </a:lnSpc>
              <a:spcBef>
                <a:spcPts val="1000"/>
              </a:spcBef>
              <a:spcAft>
                <a:spcPts val="0"/>
              </a:spcAft>
              <a:buSzPts val="1400"/>
              <a:buChar char="‣"/>
              <a:defRPr/>
            </a:lvl5pPr>
            <a:lvl6pPr marL="2743200" lvl="5" indent="-317500" rtl="0">
              <a:lnSpc>
                <a:spcPct val="100000"/>
              </a:lnSpc>
              <a:spcBef>
                <a:spcPts val="1000"/>
              </a:spcBef>
              <a:spcAft>
                <a:spcPts val="0"/>
              </a:spcAft>
              <a:buSzPts val="1400"/>
              <a:buChar char="•"/>
              <a:defRPr/>
            </a:lvl6pPr>
            <a:lvl7pPr marL="3200400" lvl="6" indent="-317500" rtl="0">
              <a:lnSpc>
                <a:spcPct val="100000"/>
              </a:lnSpc>
              <a:spcBef>
                <a:spcPts val="1000"/>
              </a:spcBef>
              <a:spcAft>
                <a:spcPts val="0"/>
              </a:spcAft>
              <a:buSzPts val="1400"/>
              <a:buChar char="•"/>
              <a:defRPr/>
            </a:lvl7pPr>
            <a:lvl8pPr marL="3657600" lvl="7" indent="-317500" rtl="0">
              <a:lnSpc>
                <a:spcPct val="100000"/>
              </a:lnSpc>
              <a:spcBef>
                <a:spcPts val="1000"/>
              </a:spcBef>
              <a:spcAft>
                <a:spcPts val="0"/>
              </a:spcAft>
              <a:buSzPts val="1400"/>
              <a:buChar char="•"/>
              <a:defRPr/>
            </a:lvl8pPr>
            <a:lvl9pPr marL="4114800" lvl="8" indent="-317500" rtl="0">
              <a:lnSpc>
                <a:spcPct val="100000"/>
              </a:lnSpc>
              <a:spcBef>
                <a:spcPts val="1000"/>
              </a:spcBef>
              <a:spcAft>
                <a:spcPts val="0"/>
              </a:spcAft>
              <a:buSzPts val="1400"/>
              <a:buChar char="•"/>
              <a:defRPr/>
            </a:lvl9p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cSld name="Charts">
    <p:spTree>
      <p:nvGrpSpPr>
        <p:cNvPr id="1" name="Shape 267"/>
        <p:cNvGrpSpPr/>
        <p:nvPr/>
      </p:nvGrpSpPr>
      <p:grpSpPr>
        <a:xfrm>
          <a:off x="0" y="0"/>
          <a:ext cx="0" cy="0"/>
          <a:chOff x="0" y="0"/>
          <a:chExt cx="0" cy="0"/>
        </a:xfrm>
      </p:grpSpPr>
      <p:cxnSp>
        <p:nvCxnSpPr>
          <p:cNvPr id="268" name="Shape 268"/>
          <p:cNvCxnSpPr/>
          <p:nvPr/>
        </p:nvCxnSpPr>
        <p:spPr>
          <a:xfrm>
            <a:off x="635000" y="635000"/>
            <a:ext cx="11734800" cy="0"/>
          </a:xfrm>
          <a:prstGeom prst="straightConnector1">
            <a:avLst/>
          </a:prstGeom>
          <a:noFill/>
          <a:ln>
            <a:noFill/>
          </a:ln>
        </p:spPr>
      </p:cxnSp>
      <p:cxnSp>
        <p:nvCxnSpPr>
          <p:cNvPr id="269" name="Shape 269"/>
          <p:cNvCxnSpPr/>
          <p:nvPr/>
        </p:nvCxnSpPr>
        <p:spPr>
          <a:xfrm>
            <a:off x="635000" y="1219200"/>
            <a:ext cx="11734800" cy="0"/>
          </a:xfrm>
          <a:prstGeom prst="straightConnector1">
            <a:avLst/>
          </a:prstGeom>
          <a:noFill/>
          <a:ln>
            <a:noFill/>
          </a:ln>
        </p:spPr>
      </p:cxnSp>
      <p:sp>
        <p:nvSpPr>
          <p:cNvPr id="270" name="Shape 270"/>
          <p:cNvSpPr/>
          <p:nvPr/>
        </p:nvSpPr>
        <p:spPr>
          <a:xfrm>
            <a:off x="655827" y="2307725"/>
            <a:ext cx="3000000" cy="3000000"/>
          </a:xfrm>
          <a:prstGeom prst="rect">
            <a:avLst/>
          </a:prstGeom>
          <a:solidFill>
            <a:srgbClr val="FFFFFF"/>
          </a:solidFill>
          <a:ln w="9525" cap="flat" cmpd="sng">
            <a:solidFill>
              <a:srgbClr val="000000"/>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1" name="Shape 271"/>
          <p:cNvSpPr/>
          <p:nvPr/>
        </p:nvSpPr>
        <p:spPr>
          <a:xfrm>
            <a:off x="4386429" y="2303347"/>
            <a:ext cx="3000000" cy="3000000"/>
          </a:xfrm>
          <a:prstGeom prst="rect">
            <a:avLst/>
          </a:prstGeom>
          <a:solidFill>
            <a:srgbClr val="FFFFFF"/>
          </a:solidFill>
          <a:ln w="9525" cap="flat" cmpd="sng">
            <a:solidFill>
              <a:srgbClr val="000000"/>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2" name="Shape 272"/>
          <p:cNvSpPr/>
          <p:nvPr/>
        </p:nvSpPr>
        <p:spPr>
          <a:xfrm>
            <a:off x="7409003" y="2423731"/>
            <a:ext cx="3000000" cy="3000000"/>
          </a:xfrm>
          <a:prstGeom prst="rect">
            <a:avLst/>
          </a:prstGeom>
          <a:solidFill>
            <a:srgbClr val="FFFFFF"/>
          </a:solidFill>
          <a:ln w="9525" cap="flat" cmpd="sng">
            <a:solidFill>
              <a:srgbClr val="000000"/>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cSld name="Callouts">
    <p:spTree>
      <p:nvGrpSpPr>
        <p:cNvPr id="1" name="Shape 273"/>
        <p:cNvGrpSpPr/>
        <p:nvPr/>
      </p:nvGrpSpPr>
      <p:grpSpPr>
        <a:xfrm>
          <a:off x="0" y="0"/>
          <a:ext cx="0" cy="0"/>
          <a:chOff x="0" y="0"/>
          <a:chExt cx="0" cy="0"/>
        </a:xfrm>
      </p:grpSpPr>
      <p:cxnSp>
        <p:nvCxnSpPr>
          <p:cNvPr id="274" name="Shape 274"/>
          <p:cNvCxnSpPr/>
          <p:nvPr/>
        </p:nvCxnSpPr>
        <p:spPr>
          <a:xfrm>
            <a:off x="635000" y="635000"/>
            <a:ext cx="11734800" cy="0"/>
          </a:xfrm>
          <a:prstGeom prst="straightConnector1">
            <a:avLst/>
          </a:prstGeom>
          <a:noFill/>
          <a:ln>
            <a:noFill/>
          </a:ln>
        </p:spPr>
      </p:cxnSp>
      <p:cxnSp>
        <p:nvCxnSpPr>
          <p:cNvPr id="275" name="Shape 275"/>
          <p:cNvCxnSpPr/>
          <p:nvPr/>
        </p:nvCxnSpPr>
        <p:spPr>
          <a:xfrm>
            <a:off x="635000" y="1219200"/>
            <a:ext cx="11734800" cy="0"/>
          </a:xfrm>
          <a:prstGeom prst="straightConnector1">
            <a:avLst/>
          </a:prstGeom>
          <a:noFill/>
          <a:ln>
            <a:noFill/>
          </a:ln>
        </p:spPr>
      </p:cxnSp>
      <p:grpSp>
        <p:nvGrpSpPr>
          <p:cNvPr id="276" name="Shape 276"/>
          <p:cNvGrpSpPr/>
          <p:nvPr/>
        </p:nvGrpSpPr>
        <p:grpSpPr>
          <a:xfrm>
            <a:off x="635000" y="1828800"/>
            <a:ext cx="1269900" cy="1269900"/>
            <a:chOff x="0" y="0"/>
            <a:chExt cx="1269900" cy="1269900"/>
          </a:xfrm>
        </p:grpSpPr>
        <p:pic>
          <p:nvPicPr>
            <p:cNvPr id="277" name="Shape 277"/>
            <p:cNvPicPr preferRelativeResize="0"/>
            <p:nvPr/>
          </p:nvPicPr>
          <p:blipFill rotWithShape="1">
            <a:blip r:embed="rId2">
              <a:alphaModFix/>
            </a:blip>
            <a:srcRect/>
            <a:stretch/>
          </p:blipFill>
          <p:spPr>
            <a:xfrm>
              <a:off x="0" y="0"/>
              <a:ext cx="1269900" cy="1269900"/>
            </a:xfrm>
            <a:prstGeom prst="rect">
              <a:avLst/>
            </a:prstGeom>
            <a:noFill/>
            <a:ln>
              <a:noFill/>
            </a:ln>
          </p:spPr>
        </p:pic>
        <p:sp>
          <p:nvSpPr>
            <p:cNvPr id="278" name="Shape 278"/>
            <p:cNvSpPr/>
            <p:nvPr/>
          </p:nvSpPr>
          <p:spPr>
            <a:xfrm>
              <a:off x="88900" y="335279"/>
              <a:ext cx="1079400" cy="675600"/>
            </a:xfrm>
            <a:prstGeom prst="rect">
              <a:avLst/>
            </a:prstGeom>
            <a:noFill/>
            <a:ln>
              <a:noFill/>
            </a:ln>
          </p:spPr>
          <p:txBody>
            <a:bodyPr spcFirstLastPara="1" wrap="square" lIns="0" tIns="0" rIns="0" bIns="0" anchor="ctr" anchorCtr="0">
              <a:noAutofit/>
            </a:bodyPr>
            <a:lstStyle/>
            <a:p>
              <a:pPr marL="0" marR="0" lvl="0" indent="0" algn="ctr" rtl="0">
                <a:lnSpc>
                  <a:spcPct val="75000"/>
                </a:lnSpc>
                <a:spcBef>
                  <a:spcPts val="0"/>
                </a:spcBef>
                <a:spcAft>
                  <a:spcPts val="0"/>
                </a:spcAft>
                <a:buNone/>
              </a:pPr>
              <a:r>
                <a:rPr lang="en-US" sz="1800" b="1" i="0" u="none" strike="noStrike" cap="none">
                  <a:solidFill>
                    <a:srgbClr val="000000"/>
                  </a:solidFill>
                  <a:latin typeface="Arial"/>
                  <a:ea typeface="Arial"/>
                  <a:cs typeface="Arial"/>
                  <a:sym typeface="Arial"/>
                </a:rPr>
                <a:t>INSERT STICKER</a:t>
              </a:r>
              <a:br>
                <a:rPr lang="en-US" sz="1800" b="1" i="0" u="none" strike="noStrike" cap="none">
                  <a:solidFill>
                    <a:srgbClr val="000000"/>
                  </a:solidFill>
                  <a:latin typeface="Arial"/>
                  <a:ea typeface="Arial"/>
                  <a:cs typeface="Arial"/>
                  <a:sym typeface="Arial"/>
                </a:rPr>
              </a:br>
              <a:r>
                <a:rPr lang="en-US" sz="1800" b="1" i="0" u="none" strike="noStrike" cap="none">
                  <a:solidFill>
                    <a:srgbClr val="000000"/>
                  </a:solidFill>
                  <a:latin typeface="Arial"/>
                  <a:ea typeface="Arial"/>
                  <a:cs typeface="Arial"/>
                  <a:sym typeface="Arial"/>
                </a:rPr>
                <a:t>TEXT</a:t>
              </a:r>
              <a:endParaRPr/>
            </a:p>
          </p:txBody>
        </p:sp>
      </p:grpSp>
      <p:grpSp>
        <p:nvGrpSpPr>
          <p:cNvPr id="279" name="Shape 279"/>
          <p:cNvGrpSpPr/>
          <p:nvPr/>
        </p:nvGrpSpPr>
        <p:grpSpPr>
          <a:xfrm>
            <a:off x="2159000" y="1828800"/>
            <a:ext cx="1269900" cy="1269900"/>
            <a:chOff x="0" y="0"/>
            <a:chExt cx="1269900" cy="1269900"/>
          </a:xfrm>
        </p:grpSpPr>
        <p:pic>
          <p:nvPicPr>
            <p:cNvPr id="280" name="Shape 280"/>
            <p:cNvPicPr preferRelativeResize="0"/>
            <p:nvPr/>
          </p:nvPicPr>
          <p:blipFill rotWithShape="1">
            <a:blip r:embed="rId3">
              <a:alphaModFix/>
            </a:blip>
            <a:srcRect/>
            <a:stretch/>
          </p:blipFill>
          <p:spPr>
            <a:xfrm>
              <a:off x="0" y="0"/>
              <a:ext cx="1269900" cy="1269900"/>
            </a:xfrm>
            <a:prstGeom prst="rect">
              <a:avLst/>
            </a:prstGeom>
            <a:noFill/>
            <a:ln>
              <a:noFill/>
            </a:ln>
          </p:spPr>
        </p:pic>
        <p:sp>
          <p:nvSpPr>
            <p:cNvPr id="281" name="Shape 281"/>
            <p:cNvSpPr/>
            <p:nvPr/>
          </p:nvSpPr>
          <p:spPr>
            <a:xfrm>
              <a:off x="101600" y="347979"/>
              <a:ext cx="1079400" cy="675600"/>
            </a:xfrm>
            <a:prstGeom prst="rect">
              <a:avLst/>
            </a:prstGeom>
            <a:noFill/>
            <a:ln>
              <a:noFill/>
            </a:ln>
          </p:spPr>
          <p:txBody>
            <a:bodyPr spcFirstLastPara="1" wrap="square" lIns="0" tIns="0" rIns="0" bIns="0" anchor="ctr" anchorCtr="0">
              <a:noAutofit/>
            </a:bodyPr>
            <a:lstStyle/>
            <a:p>
              <a:pPr marL="0" marR="0" lvl="0" indent="0" algn="ctr" rtl="0">
                <a:lnSpc>
                  <a:spcPct val="75000"/>
                </a:lnSpc>
                <a:spcBef>
                  <a:spcPts val="0"/>
                </a:spcBef>
                <a:spcAft>
                  <a:spcPts val="0"/>
                </a:spcAft>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endParaRPr/>
            </a:p>
          </p:txBody>
        </p:sp>
      </p:grpSp>
      <p:grpSp>
        <p:nvGrpSpPr>
          <p:cNvPr id="282" name="Shape 282"/>
          <p:cNvGrpSpPr/>
          <p:nvPr/>
        </p:nvGrpSpPr>
        <p:grpSpPr>
          <a:xfrm>
            <a:off x="635000" y="3340100"/>
            <a:ext cx="1269900" cy="1269900"/>
            <a:chOff x="0" y="0"/>
            <a:chExt cx="1269900" cy="1269900"/>
          </a:xfrm>
        </p:grpSpPr>
        <p:pic>
          <p:nvPicPr>
            <p:cNvPr id="283" name="Shape 283"/>
            <p:cNvPicPr preferRelativeResize="0"/>
            <p:nvPr/>
          </p:nvPicPr>
          <p:blipFill rotWithShape="1">
            <a:blip r:embed="rId4">
              <a:alphaModFix/>
            </a:blip>
            <a:srcRect/>
            <a:stretch/>
          </p:blipFill>
          <p:spPr>
            <a:xfrm>
              <a:off x="0" y="0"/>
              <a:ext cx="1269900" cy="1269900"/>
            </a:xfrm>
            <a:prstGeom prst="rect">
              <a:avLst/>
            </a:prstGeom>
            <a:noFill/>
            <a:ln>
              <a:noFill/>
            </a:ln>
          </p:spPr>
        </p:pic>
        <p:sp>
          <p:nvSpPr>
            <p:cNvPr id="284" name="Shape 284"/>
            <p:cNvSpPr/>
            <p:nvPr/>
          </p:nvSpPr>
          <p:spPr>
            <a:xfrm>
              <a:off x="88900" y="322579"/>
              <a:ext cx="1079400" cy="675600"/>
            </a:xfrm>
            <a:prstGeom prst="rect">
              <a:avLst/>
            </a:prstGeom>
            <a:noFill/>
            <a:ln>
              <a:noFill/>
            </a:ln>
          </p:spPr>
          <p:txBody>
            <a:bodyPr spcFirstLastPara="1" wrap="square" lIns="0" tIns="0" rIns="0" bIns="0" anchor="ctr" anchorCtr="0">
              <a:noAutofit/>
            </a:bodyPr>
            <a:lstStyle/>
            <a:p>
              <a:pPr marL="0" marR="0" lvl="0" indent="0" algn="ctr" rtl="0">
                <a:lnSpc>
                  <a:spcPct val="75000"/>
                </a:lnSpc>
                <a:spcBef>
                  <a:spcPts val="0"/>
                </a:spcBef>
                <a:spcAft>
                  <a:spcPts val="0"/>
                </a:spcAft>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endParaRPr/>
            </a:p>
          </p:txBody>
        </p:sp>
      </p:grpSp>
      <p:grpSp>
        <p:nvGrpSpPr>
          <p:cNvPr id="285" name="Shape 285"/>
          <p:cNvGrpSpPr/>
          <p:nvPr/>
        </p:nvGrpSpPr>
        <p:grpSpPr>
          <a:xfrm>
            <a:off x="2159000" y="3340100"/>
            <a:ext cx="1269900" cy="1269900"/>
            <a:chOff x="0" y="0"/>
            <a:chExt cx="1269900" cy="1269900"/>
          </a:xfrm>
        </p:grpSpPr>
        <p:pic>
          <p:nvPicPr>
            <p:cNvPr id="286" name="Shape 286"/>
            <p:cNvPicPr preferRelativeResize="0"/>
            <p:nvPr/>
          </p:nvPicPr>
          <p:blipFill rotWithShape="1">
            <a:blip r:embed="rId5">
              <a:alphaModFix/>
            </a:blip>
            <a:srcRect/>
            <a:stretch/>
          </p:blipFill>
          <p:spPr>
            <a:xfrm>
              <a:off x="0" y="0"/>
              <a:ext cx="1269900" cy="1269900"/>
            </a:xfrm>
            <a:prstGeom prst="rect">
              <a:avLst/>
            </a:prstGeom>
            <a:noFill/>
            <a:ln>
              <a:noFill/>
            </a:ln>
          </p:spPr>
        </p:pic>
        <p:sp>
          <p:nvSpPr>
            <p:cNvPr id="287" name="Shape 287"/>
            <p:cNvSpPr/>
            <p:nvPr/>
          </p:nvSpPr>
          <p:spPr>
            <a:xfrm>
              <a:off x="101600" y="335279"/>
              <a:ext cx="1079400" cy="675600"/>
            </a:xfrm>
            <a:prstGeom prst="rect">
              <a:avLst/>
            </a:prstGeom>
            <a:noFill/>
            <a:ln>
              <a:noFill/>
            </a:ln>
          </p:spPr>
          <p:txBody>
            <a:bodyPr spcFirstLastPara="1" wrap="square" lIns="0" tIns="0" rIns="0" bIns="0" anchor="ctr" anchorCtr="0">
              <a:noAutofit/>
            </a:bodyPr>
            <a:lstStyle/>
            <a:p>
              <a:pPr marL="0" marR="0" lvl="0" indent="0" algn="ctr" rtl="0">
                <a:lnSpc>
                  <a:spcPct val="75000"/>
                </a:lnSpc>
                <a:spcBef>
                  <a:spcPts val="0"/>
                </a:spcBef>
                <a:spcAft>
                  <a:spcPts val="0"/>
                </a:spcAft>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endParaRPr/>
            </a:p>
          </p:txBody>
        </p:sp>
      </p:grpSp>
      <p:grpSp>
        <p:nvGrpSpPr>
          <p:cNvPr id="288" name="Shape 288"/>
          <p:cNvGrpSpPr/>
          <p:nvPr/>
        </p:nvGrpSpPr>
        <p:grpSpPr>
          <a:xfrm>
            <a:off x="635000" y="4876800"/>
            <a:ext cx="1269900" cy="1269900"/>
            <a:chOff x="0" y="0"/>
            <a:chExt cx="1269900" cy="1269900"/>
          </a:xfrm>
        </p:grpSpPr>
        <p:pic>
          <p:nvPicPr>
            <p:cNvPr id="289" name="Shape 289"/>
            <p:cNvPicPr preferRelativeResize="0"/>
            <p:nvPr/>
          </p:nvPicPr>
          <p:blipFill rotWithShape="1">
            <a:blip r:embed="rId6">
              <a:alphaModFix/>
            </a:blip>
            <a:srcRect/>
            <a:stretch/>
          </p:blipFill>
          <p:spPr>
            <a:xfrm>
              <a:off x="0" y="0"/>
              <a:ext cx="1269900" cy="1269900"/>
            </a:xfrm>
            <a:prstGeom prst="rect">
              <a:avLst/>
            </a:prstGeom>
            <a:noFill/>
            <a:ln>
              <a:noFill/>
            </a:ln>
          </p:spPr>
        </p:pic>
        <p:sp>
          <p:nvSpPr>
            <p:cNvPr id="290" name="Shape 290"/>
            <p:cNvSpPr/>
            <p:nvPr/>
          </p:nvSpPr>
          <p:spPr>
            <a:xfrm>
              <a:off x="88900" y="322579"/>
              <a:ext cx="1079400" cy="675600"/>
            </a:xfrm>
            <a:prstGeom prst="rect">
              <a:avLst/>
            </a:prstGeom>
            <a:noFill/>
            <a:ln>
              <a:noFill/>
            </a:ln>
          </p:spPr>
          <p:txBody>
            <a:bodyPr spcFirstLastPara="1" wrap="square" lIns="0" tIns="0" rIns="0" bIns="0" anchor="ctr" anchorCtr="0">
              <a:noAutofit/>
            </a:bodyPr>
            <a:lstStyle/>
            <a:p>
              <a:pPr marL="0" marR="0" lvl="0" indent="0" algn="ctr" rtl="0">
                <a:lnSpc>
                  <a:spcPct val="75000"/>
                </a:lnSpc>
                <a:spcBef>
                  <a:spcPts val="0"/>
                </a:spcBef>
                <a:spcAft>
                  <a:spcPts val="0"/>
                </a:spcAft>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endParaRPr/>
            </a:p>
          </p:txBody>
        </p:sp>
      </p:grpSp>
      <p:grpSp>
        <p:nvGrpSpPr>
          <p:cNvPr id="291" name="Shape 291"/>
          <p:cNvGrpSpPr/>
          <p:nvPr/>
        </p:nvGrpSpPr>
        <p:grpSpPr>
          <a:xfrm>
            <a:off x="2159000" y="4876800"/>
            <a:ext cx="1269900" cy="1269900"/>
            <a:chOff x="0" y="0"/>
            <a:chExt cx="1269900" cy="1269900"/>
          </a:xfrm>
        </p:grpSpPr>
        <p:pic>
          <p:nvPicPr>
            <p:cNvPr id="292" name="Shape 292"/>
            <p:cNvPicPr preferRelativeResize="0"/>
            <p:nvPr/>
          </p:nvPicPr>
          <p:blipFill rotWithShape="1">
            <a:blip r:embed="rId7">
              <a:alphaModFix/>
            </a:blip>
            <a:srcRect/>
            <a:stretch/>
          </p:blipFill>
          <p:spPr>
            <a:xfrm>
              <a:off x="0" y="0"/>
              <a:ext cx="1269900" cy="1269900"/>
            </a:xfrm>
            <a:prstGeom prst="rect">
              <a:avLst/>
            </a:prstGeom>
            <a:noFill/>
            <a:ln>
              <a:noFill/>
            </a:ln>
          </p:spPr>
        </p:pic>
        <p:sp>
          <p:nvSpPr>
            <p:cNvPr id="293" name="Shape 293"/>
            <p:cNvSpPr/>
            <p:nvPr/>
          </p:nvSpPr>
          <p:spPr>
            <a:xfrm>
              <a:off x="101600" y="335279"/>
              <a:ext cx="1079400" cy="675600"/>
            </a:xfrm>
            <a:prstGeom prst="rect">
              <a:avLst/>
            </a:prstGeom>
            <a:noFill/>
            <a:ln>
              <a:noFill/>
            </a:ln>
          </p:spPr>
          <p:txBody>
            <a:bodyPr spcFirstLastPara="1" wrap="square" lIns="0" tIns="0" rIns="0" bIns="0" anchor="ctr" anchorCtr="0">
              <a:noAutofit/>
            </a:bodyPr>
            <a:lstStyle/>
            <a:p>
              <a:pPr marL="0" marR="0" lvl="0" indent="0" algn="ctr" rtl="0">
                <a:lnSpc>
                  <a:spcPct val="75000"/>
                </a:lnSpc>
                <a:spcBef>
                  <a:spcPts val="0"/>
                </a:spcBef>
                <a:spcAft>
                  <a:spcPts val="0"/>
                </a:spcAft>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endParaRPr/>
            </a:p>
          </p:txBody>
        </p:sp>
      </p:grpSp>
      <p:sp>
        <p:nvSpPr>
          <p:cNvPr id="294" name="Shape 294"/>
          <p:cNvSpPr/>
          <p:nvPr/>
        </p:nvSpPr>
        <p:spPr>
          <a:xfrm>
            <a:off x="8790781" y="1828800"/>
            <a:ext cx="3236112" cy="2032020"/>
          </a:xfrm>
          <a:custGeom>
            <a:avLst/>
            <a:gdLst/>
            <a:ahLst/>
            <a:cxnLst/>
            <a:rect l="0" t="0" r="0" b="0"/>
            <a:pathLst>
              <a:path w="21600" h="21600" extrusionOk="0">
                <a:moveTo>
                  <a:pt x="3714" y="0"/>
                </a:moveTo>
                <a:cubicBezTo>
                  <a:pt x="2778" y="0"/>
                  <a:pt x="2019" y="1209"/>
                  <a:pt x="2019" y="2700"/>
                </a:cubicBezTo>
                <a:lnTo>
                  <a:pt x="2019" y="5214"/>
                </a:lnTo>
                <a:lnTo>
                  <a:pt x="0" y="6763"/>
                </a:lnTo>
                <a:lnTo>
                  <a:pt x="2019" y="8311"/>
                </a:lnTo>
                <a:lnTo>
                  <a:pt x="2019" y="18900"/>
                </a:lnTo>
                <a:cubicBezTo>
                  <a:pt x="2019" y="20391"/>
                  <a:pt x="2778" y="21600"/>
                  <a:pt x="3714" y="21600"/>
                </a:cubicBezTo>
                <a:lnTo>
                  <a:pt x="19905" y="21600"/>
                </a:lnTo>
                <a:cubicBezTo>
                  <a:pt x="20841" y="21600"/>
                  <a:pt x="21600" y="20391"/>
                  <a:pt x="21600" y="18900"/>
                </a:cubicBezTo>
                <a:lnTo>
                  <a:pt x="21600" y="2700"/>
                </a:lnTo>
                <a:cubicBezTo>
                  <a:pt x="21600" y="1209"/>
                  <a:pt x="20841" y="0"/>
                  <a:pt x="19905" y="0"/>
                </a:cubicBezTo>
                <a:lnTo>
                  <a:pt x="3714" y="0"/>
                </a:lnTo>
                <a:close/>
              </a:path>
            </a:pathLst>
          </a:custGeom>
          <a:noFill/>
          <a:ln>
            <a:noFill/>
          </a:ln>
        </p:spPr>
        <p:txBody>
          <a:bodyPr spcFirstLastPara="1" wrap="square" lIns="279400" tIns="279400" rIns="279400" bIns="279400" anchor="t" anchorCtr="0">
            <a:noAutofit/>
          </a:bodyPr>
          <a:lstStyle/>
          <a:p>
            <a:pPr marL="0" marR="0" lvl="0" indent="0" algn="l" rtl="0">
              <a:lnSpc>
                <a:spcPct val="133333"/>
              </a:lnSpc>
              <a:spcBef>
                <a:spcPts val="0"/>
              </a:spcBef>
              <a:spcAft>
                <a:spcPts val="0"/>
              </a:spcAft>
              <a:buNone/>
            </a:pPr>
            <a:r>
              <a:rPr lang="en-US" sz="1200" b="0" i="0" u="none" strike="noStrike" cap="none">
                <a:solidFill>
                  <a:srgbClr val="FFFFFF"/>
                </a:solidFill>
                <a:latin typeface="Arial"/>
                <a:ea typeface="Arial"/>
                <a:cs typeface="Arial"/>
                <a:sym typeface="Arial"/>
              </a:rPr>
              <a:t>Insert quote here. Vestibulum suscipit augue a erat tristique sollicitudin. Donec sit amet neque arcu. Vestibulum at rhoncus neque. Vivamus eget vulputate purus. Curabitur venenatis, nisi non faucibus fringilla. —John Doet</a:t>
            </a:r>
            <a:endParaRPr/>
          </a:p>
        </p:txBody>
      </p:sp>
      <p:grpSp>
        <p:nvGrpSpPr>
          <p:cNvPr id="295" name="Shape 295"/>
          <p:cNvGrpSpPr/>
          <p:nvPr/>
        </p:nvGrpSpPr>
        <p:grpSpPr>
          <a:xfrm>
            <a:off x="4051299" y="1828799"/>
            <a:ext cx="2031900" cy="2031900"/>
            <a:chOff x="0" y="0"/>
            <a:chExt cx="2031900" cy="2031900"/>
          </a:xfrm>
        </p:grpSpPr>
        <p:pic>
          <p:nvPicPr>
            <p:cNvPr id="296" name="Shape 296"/>
            <p:cNvPicPr preferRelativeResize="0"/>
            <p:nvPr/>
          </p:nvPicPr>
          <p:blipFill rotWithShape="1">
            <a:blip r:embed="rId8">
              <a:alphaModFix/>
            </a:blip>
            <a:srcRect/>
            <a:stretch/>
          </p:blipFill>
          <p:spPr>
            <a:xfrm>
              <a:off x="0" y="0"/>
              <a:ext cx="2031900" cy="2031900"/>
            </a:xfrm>
            <a:prstGeom prst="rect">
              <a:avLst/>
            </a:prstGeom>
            <a:noFill/>
            <a:ln>
              <a:noFill/>
            </a:ln>
          </p:spPr>
        </p:pic>
        <p:sp>
          <p:nvSpPr>
            <p:cNvPr id="297" name="Shape 297"/>
            <p:cNvSpPr/>
            <p:nvPr/>
          </p:nvSpPr>
          <p:spPr>
            <a:xfrm>
              <a:off x="165100" y="152400"/>
              <a:ext cx="1676400" cy="233700"/>
            </a:xfrm>
            <a:prstGeom prst="rect">
              <a:avLst/>
            </a:prstGeom>
            <a:noFill/>
            <a:ln>
              <a:noFill/>
            </a:ln>
          </p:spPr>
          <p:txBody>
            <a:bodyPr spcFirstLastPara="1" wrap="square" lIns="0" tIns="0" rIns="0" bIns="0" anchor="t" anchorCtr="0">
              <a:noAutofit/>
            </a:bodyPr>
            <a:lstStyle/>
            <a:p>
              <a:pPr marL="0" marR="0" lvl="0" indent="0" algn="l" rtl="0">
                <a:lnSpc>
                  <a:spcPct val="75000"/>
                </a:lnSpc>
                <a:spcBef>
                  <a:spcPts val="0"/>
                </a:spcBef>
                <a:spcAft>
                  <a:spcPts val="0"/>
                </a:spcAft>
                <a:buNone/>
              </a:pPr>
              <a:r>
                <a:rPr lang="en-US" sz="1800" b="1" i="0" u="none" strike="noStrike" cap="none">
                  <a:solidFill>
                    <a:srgbClr val="000000"/>
                  </a:solidFill>
                  <a:latin typeface="Arial"/>
                  <a:ea typeface="Arial"/>
                  <a:cs typeface="Arial"/>
                  <a:sym typeface="Arial"/>
                </a:rPr>
                <a:t>INSERT TERM</a:t>
              </a:r>
              <a:endParaRPr/>
            </a:p>
          </p:txBody>
        </p:sp>
        <p:sp>
          <p:nvSpPr>
            <p:cNvPr id="298" name="Shape 298"/>
            <p:cNvSpPr/>
            <p:nvPr/>
          </p:nvSpPr>
          <p:spPr>
            <a:xfrm>
              <a:off x="165100" y="419100"/>
              <a:ext cx="1676400" cy="1415100"/>
            </a:xfrm>
            <a:prstGeom prst="rect">
              <a:avLst/>
            </a:prstGeom>
            <a:noFill/>
            <a:ln>
              <a:noFill/>
            </a:ln>
          </p:spPr>
          <p:txBody>
            <a:bodyPr spcFirstLastPara="1" wrap="square" lIns="0" tIns="0" rIns="0" bIns="0" anchor="t" anchorCtr="0">
              <a:noAutofit/>
            </a:bodyPr>
            <a:lstStyle/>
            <a:p>
              <a:pPr marL="0" marR="0" lvl="0" indent="0" algn="l" rtl="0">
                <a:lnSpc>
                  <a:spcPct val="133333"/>
                </a:lnSpc>
                <a:spcBef>
                  <a:spcPts val="0"/>
                </a:spcBef>
                <a:spcAft>
                  <a:spcPts val="0"/>
                </a:spcAft>
                <a:buNone/>
              </a:pPr>
              <a:r>
                <a:rPr lang="en-US" sz="1200" b="0" i="0" u="none" strike="noStrike" cap="none">
                  <a:solidFill>
                    <a:srgbClr val="000000"/>
                  </a:solidFill>
                  <a:latin typeface="Arial"/>
                  <a:ea typeface="Arial"/>
                  <a:cs typeface="Arial"/>
                  <a:sym typeface="Arial"/>
                </a:rPr>
                <a:t>Insert glossary definition here. Lorem ipsum dolor sit amet, consectetur adipiscing elit. Vivamus erat leo, volutpat et ultrices eget, faucibus ut orci.</a:t>
              </a:r>
              <a:endParaRPr/>
            </a:p>
          </p:txBody>
        </p:sp>
      </p:grpSp>
      <p:grpSp>
        <p:nvGrpSpPr>
          <p:cNvPr id="299" name="Shape 299"/>
          <p:cNvGrpSpPr/>
          <p:nvPr/>
        </p:nvGrpSpPr>
        <p:grpSpPr>
          <a:xfrm>
            <a:off x="6362699" y="1828799"/>
            <a:ext cx="2031900" cy="2031900"/>
            <a:chOff x="0" y="0"/>
            <a:chExt cx="2031900" cy="2031900"/>
          </a:xfrm>
        </p:grpSpPr>
        <p:pic>
          <p:nvPicPr>
            <p:cNvPr id="300" name="Shape 300"/>
            <p:cNvPicPr preferRelativeResize="0"/>
            <p:nvPr/>
          </p:nvPicPr>
          <p:blipFill rotWithShape="1">
            <a:blip r:embed="rId9">
              <a:alphaModFix/>
            </a:blip>
            <a:srcRect/>
            <a:stretch/>
          </p:blipFill>
          <p:spPr>
            <a:xfrm>
              <a:off x="0" y="0"/>
              <a:ext cx="2031900" cy="2031900"/>
            </a:xfrm>
            <a:prstGeom prst="rect">
              <a:avLst/>
            </a:prstGeom>
            <a:noFill/>
            <a:ln>
              <a:noFill/>
            </a:ln>
          </p:spPr>
        </p:pic>
        <p:sp>
          <p:nvSpPr>
            <p:cNvPr id="301" name="Shape 301"/>
            <p:cNvSpPr/>
            <p:nvPr/>
          </p:nvSpPr>
          <p:spPr>
            <a:xfrm>
              <a:off x="177800" y="152400"/>
              <a:ext cx="1676400" cy="233700"/>
            </a:xfrm>
            <a:prstGeom prst="rect">
              <a:avLst/>
            </a:prstGeom>
            <a:noFill/>
            <a:ln>
              <a:noFill/>
            </a:ln>
          </p:spPr>
          <p:txBody>
            <a:bodyPr spcFirstLastPara="1" wrap="square" lIns="0" tIns="0" rIns="0" bIns="0" anchor="t" anchorCtr="0">
              <a:noAutofit/>
            </a:bodyPr>
            <a:lstStyle/>
            <a:p>
              <a:pPr marL="0" marR="0" lvl="0" indent="0" algn="l" rtl="0">
                <a:lnSpc>
                  <a:spcPct val="75000"/>
                </a:lnSpc>
                <a:spcBef>
                  <a:spcPts val="0"/>
                </a:spcBef>
                <a:spcAft>
                  <a:spcPts val="0"/>
                </a:spcAft>
                <a:buNone/>
              </a:pPr>
              <a:r>
                <a:rPr lang="en-US" sz="1800" b="1" i="0" u="none" strike="noStrike" cap="none">
                  <a:solidFill>
                    <a:srgbClr val="FFFFFF"/>
                  </a:solidFill>
                  <a:latin typeface="Arial"/>
                  <a:ea typeface="Arial"/>
                  <a:cs typeface="Arial"/>
                  <a:sym typeface="Arial"/>
                </a:rPr>
                <a:t>INSERT TERM</a:t>
              </a:r>
              <a:endParaRPr/>
            </a:p>
          </p:txBody>
        </p:sp>
        <p:sp>
          <p:nvSpPr>
            <p:cNvPr id="302" name="Shape 302"/>
            <p:cNvSpPr/>
            <p:nvPr/>
          </p:nvSpPr>
          <p:spPr>
            <a:xfrm>
              <a:off x="177800" y="419100"/>
              <a:ext cx="1676400" cy="1415100"/>
            </a:xfrm>
            <a:prstGeom prst="rect">
              <a:avLst/>
            </a:prstGeom>
            <a:noFill/>
            <a:ln>
              <a:noFill/>
            </a:ln>
          </p:spPr>
          <p:txBody>
            <a:bodyPr spcFirstLastPara="1" wrap="square" lIns="0" tIns="0" rIns="0" bIns="0" anchor="t" anchorCtr="0">
              <a:noAutofit/>
            </a:bodyPr>
            <a:lstStyle/>
            <a:p>
              <a:pPr marL="0" marR="0" lvl="0" indent="0" algn="l" rtl="0">
                <a:lnSpc>
                  <a:spcPct val="133333"/>
                </a:lnSpc>
                <a:spcBef>
                  <a:spcPts val="0"/>
                </a:spcBef>
                <a:spcAft>
                  <a:spcPts val="0"/>
                </a:spcAft>
                <a:buNone/>
              </a:pPr>
              <a:r>
                <a:rPr lang="en-US" sz="1200" b="0" i="0" u="none" strike="noStrike" cap="none">
                  <a:solidFill>
                    <a:srgbClr val="FFFFFF"/>
                  </a:solidFill>
                  <a:latin typeface="Arial"/>
                  <a:ea typeface="Arial"/>
                  <a:cs typeface="Arial"/>
                  <a:sym typeface="Arial"/>
                </a:rPr>
                <a:t>Insert glossary definition here. Lorem ipsum dolor sit amet, consectetur adipiscing elit. Vivamus erat leo, volutpat et ultrices eget, faucibus ut orci.</a:t>
              </a:r>
              <a:endParaRPr/>
            </a:p>
          </p:txBody>
        </p:sp>
      </p:grpSp>
      <p:grpSp>
        <p:nvGrpSpPr>
          <p:cNvPr id="303" name="Shape 303"/>
          <p:cNvGrpSpPr/>
          <p:nvPr/>
        </p:nvGrpSpPr>
        <p:grpSpPr>
          <a:xfrm>
            <a:off x="4051299" y="4114799"/>
            <a:ext cx="2031900" cy="2031900"/>
            <a:chOff x="0" y="0"/>
            <a:chExt cx="2031900" cy="2031900"/>
          </a:xfrm>
        </p:grpSpPr>
        <p:pic>
          <p:nvPicPr>
            <p:cNvPr id="304" name="Shape 304"/>
            <p:cNvPicPr preferRelativeResize="0"/>
            <p:nvPr/>
          </p:nvPicPr>
          <p:blipFill rotWithShape="1">
            <a:blip r:embed="rId10">
              <a:alphaModFix/>
            </a:blip>
            <a:srcRect/>
            <a:stretch/>
          </p:blipFill>
          <p:spPr>
            <a:xfrm>
              <a:off x="0" y="0"/>
              <a:ext cx="2031900" cy="2031900"/>
            </a:xfrm>
            <a:prstGeom prst="rect">
              <a:avLst/>
            </a:prstGeom>
            <a:noFill/>
            <a:ln>
              <a:noFill/>
            </a:ln>
          </p:spPr>
        </p:pic>
        <p:sp>
          <p:nvSpPr>
            <p:cNvPr id="305" name="Shape 305"/>
            <p:cNvSpPr/>
            <p:nvPr/>
          </p:nvSpPr>
          <p:spPr>
            <a:xfrm>
              <a:off x="165100" y="177800"/>
              <a:ext cx="1676400" cy="233700"/>
            </a:xfrm>
            <a:prstGeom prst="rect">
              <a:avLst/>
            </a:prstGeom>
            <a:noFill/>
            <a:ln>
              <a:noFill/>
            </a:ln>
          </p:spPr>
          <p:txBody>
            <a:bodyPr spcFirstLastPara="1" wrap="square" lIns="0" tIns="0" rIns="0" bIns="0" anchor="t" anchorCtr="0">
              <a:noAutofit/>
            </a:bodyPr>
            <a:lstStyle/>
            <a:p>
              <a:pPr marL="0" marR="0" lvl="0" indent="0" algn="l" rtl="0">
                <a:lnSpc>
                  <a:spcPct val="75000"/>
                </a:lnSpc>
                <a:spcBef>
                  <a:spcPts val="0"/>
                </a:spcBef>
                <a:spcAft>
                  <a:spcPts val="0"/>
                </a:spcAft>
                <a:buNone/>
              </a:pPr>
              <a:r>
                <a:rPr lang="en-US" sz="1800" b="1" i="0" u="none" strike="noStrike" cap="none">
                  <a:solidFill>
                    <a:srgbClr val="FFFFFF"/>
                  </a:solidFill>
                  <a:latin typeface="Arial"/>
                  <a:ea typeface="Arial"/>
                  <a:cs typeface="Arial"/>
                  <a:sym typeface="Arial"/>
                </a:rPr>
                <a:t>INSERT TERM</a:t>
              </a:r>
              <a:endParaRPr/>
            </a:p>
          </p:txBody>
        </p:sp>
        <p:sp>
          <p:nvSpPr>
            <p:cNvPr id="306" name="Shape 306"/>
            <p:cNvSpPr/>
            <p:nvPr/>
          </p:nvSpPr>
          <p:spPr>
            <a:xfrm>
              <a:off x="165100" y="444500"/>
              <a:ext cx="1676400" cy="1415100"/>
            </a:xfrm>
            <a:prstGeom prst="rect">
              <a:avLst/>
            </a:prstGeom>
            <a:noFill/>
            <a:ln>
              <a:noFill/>
            </a:ln>
          </p:spPr>
          <p:txBody>
            <a:bodyPr spcFirstLastPara="1" wrap="square" lIns="0" tIns="0" rIns="0" bIns="0" anchor="t" anchorCtr="0">
              <a:noAutofit/>
            </a:bodyPr>
            <a:lstStyle/>
            <a:p>
              <a:pPr marL="0" marR="0" lvl="0" indent="0" algn="l" rtl="0">
                <a:lnSpc>
                  <a:spcPct val="133333"/>
                </a:lnSpc>
                <a:spcBef>
                  <a:spcPts val="0"/>
                </a:spcBef>
                <a:spcAft>
                  <a:spcPts val="0"/>
                </a:spcAft>
                <a:buNone/>
              </a:pPr>
              <a:r>
                <a:rPr lang="en-US" sz="1200" b="0" i="0" u="none" strike="noStrike" cap="none">
                  <a:solidFill>
                    <a:srgbClr val="FFFFFF"/>
                  </a:solidFill>
                  <a:latin typeface="Arial"/>
                  <a:ea typeface="Arial"/>
                  <a:cs typeface="Arial"/>
                  <a:sym typeface="Arial"/>
                </a:rPr>
                <a:t>Insert glossary definition here. Lorem ipsum dolor sit amet, consectetur adipiscing elit. Vivamus erat leo, volutpat et ultrices eget, faucibus ut orci.</a:t>
              </a:r>
              <a:endParaRPr/>
            </a:p>
          </p:txBody>
        </p:sp>
      </p:grpSp>
      <p:grpSp>
        <p:nvGrpSpPr>
          <p:cNvPr id="307" name="Shape 307"/>
          <p:cNvGrpSpPr/>
          <p:nvPr/>
        </p:nvGrpSpPr>
        <p:grpSpPr>
          <a:xfrm>
            <a:off x="6362699" y="4114799"/>
            <a:ext cx="2031900" cy="2031900"/>
            <a:chOff x="0" y="0"/>
            <a:chExt cx="2031900" cy="2031900"/>
          </a:xfrm>
        </p:grpSpPr>
        <p:pic>
          <p:nvPicPr>
            <p:cNvPr id="308" name="Shape 308"/>
            <p:cNvPicPr preferRelativeResize="0"/>
            <p:nvPr/>
          </p:nvPicPr>
          <p:blipFill rotWithShape="1">
            <a:blip r:embed="rId11">
              <a:alphaModFix/>
            </a:blip>
            <a:srcRect/>
            <a:stretch/>
          </p:blipFill>
          <p:spPr>
            <a:xfrm>
              <a:off x="0" y="0"/>
              <a:ext cx="2031900" cy="2031900"/>
            </a:xfrm>
            <a:prstGeom prst="rect">
              <a:avLst/>
            </a:prstGeom>
            <a:noFill/>
            <a:ln>
              <a:noFill/>
            </a:ln>
          </p:spPr>
        </p:pic>
        <p:sp>
          <p:nvSpPr>
            <p:cNvPr id="309" name="Shape 309"/>
            <p:cNvSpPr/>
            <p:nvPr/>
          </p:nvSpPr>
          <p:spPr>
            <a:xfrm>
              <a:off x="177800" y="177800"/>
              <a:ext cx="1676400" cy="233700"/>
            </a:xfrm>
            <a:prstGeom prst="rect">
              <a:avLst/>
            </a:prstGeom>
            <a:noFill/>
            <a:ln>
              <a:noFill/>
            </a:ln>
          </p:spPr>
          <p:txBody>
            <a:bodyPr spcFirstLastPara="1" wrap="square" lIns="0" tIns="0" rIns="0" bIns="0" anchor="t" anchorCtr="0">
              <a:noAutofit/>
            </a:bodyPr>
            <a:lstStyle/>
            <a:p>
              <a:pPr marL="0" marR="0" lvl="0" indent="0" algn="l" rtl="0">
                <a:lnSpc>
                  <a:spcPct val="75000"/>
                </a:lnSpc>
                <a:spcBef>
                  <a:spcPts val="0"/>
                </a:spcBef>
                <a:spcAft>
                  <a:spcPts val="0"/>
                </a:spcAft>
                <a:buNone/>
              </a:pPr>
              <a:r>
                <a:rPr lang="en-US" sz="1800" b="1" i="0" u="none" strike="noStrike" cap="none">
                  <a:solidFill>
                    <a:srgbClr val="FFFFFF"/>
                  </a:solidFill>
                  <a:latin typeface="Arial"/>
                  <a:ea typeface="Arial"/>
                  <a:cs typeface="Arial"/>
                  <a:sym typeface="Arial"/>
                </a:rPr>
                <a:t>INSERT TERM</a:t>
              </a:r>
              <a:endParaRPr/>
            </a:p>
          </p:txBody>
        </p:sp>
        <p:sp>
          <p:nvSpPr>
            <p:cNvPr id="310" name="Shape 310"/>
            <p:cNvSpPr/>
            <p:nvPr/>
          </p:nvSpPr>
          <p:spPr>
            <a:xfrm>
              <a:off x="177800" y="444500"/>
              <a:ext cx="1676400" cy="1415100"/>
            </a:xfrm>
            <a:prstGeom prst="rect">
              <a:avLst/>
            </a:prstGeom>
            <a:noFill/>
            <a:ln>
              <a:noFill/>
            </a:ln>
          </p:spPr>
          <p:txBody>
            <a:bodyPr spcFirstLastPara="1" wrap="square" lIns="0" tIns="0" rIns="0" bIns="0" anchor="t" anchorCtr="0">
              <a:noAutofit/>
            </a:bodyPr>
            <a:lstStyle/>
            <a:p>
              <a:pPr marL="0" marR="0" lvl="0" indent="0" algn="l" rtl="0">
                <a:lnSpc>
                  <a:spcPct val="133333"/>
                </a:lnSpc>
                <a:spcBef>
                  <a:spcPts val="0"/>
                </a:spcBef>
                <a:spcAft>
                  <a:spcPts val="0"/>
                </a:spcAft>
                <a:buNone/>
              </a:pPr>
              <a:r>
                <a:rPr lang="en-US" sz="1200" b="0" i="0" u="none" strike="noStrike" cap="none">
                  <a:solidFill>
                    <a:srgbClr val="FFFFFF"/>
                  </a:solidFill>
                  <a:latin typeface="Arial"/>
                  <a:ea typeface="Arial"/>
                  <a:cs typeface="Arial"/>
                  <a:sym typeface="Arial"/>
                </a:rPr>
                <a:t>Insert glossary definition here. Lorem ipsum dolor sit amet, consectetur adipiscing elit. Vivamus erat leo, volutpat et ultrices eget, faucibus ut orci.</a:t>
              </a:r>
              <a:endParaRPr/>
            </a:p>
          </p:txBody>
        </p:sp>
      </p:grpSp>
      <p:sp>
        <p:nvSpPr>
          <p:cNvPr id="311" name="Shape 311"/>
          <p:cNvSpPr/>
          <p:nvPr/>
        </p:nvSpPr>
        <p:spPr>
          <a:xfrm>
            <a:off x="8790781" y="4114800"/>
            <a:ext cx="3236112" cy="2032020"/>
          </a:xfrm>
          <a:custGeom>
            <a:avLst/>
            <a:gdLst/>
            <a:ahLst/>
            <a:cxnLst/>
            <a:rect l="0" t="0" r="0" b="0"/>
            <a:pathLst>
              <a:path w="21600" h="21600" extrusionOk="0">
                <a:moveTo>
                  <a:pt x="3714" y="0"/>
                </a:moveTo>
                <a:cubicBezTo>
                  <a:pt x="2778" y="0"/>
                  <a:pt x="2019" y="1209"/>
                  <a:pt x="2019" y="2700"/>
                </a:cubicBezTo>
                <a:lnTo>
                  <a:pt x="2019" y="5214"/>
                </a:lnTo>
                <a:lnTo>
                  <a:pt x="0" y="6763"/>
                </a:lnTo>
                <a:lnTo>
                  <a:pt x="2019" y="8311"/>
                </a:lnTo>
                <a:lnTo>
                  <a:pt x="2019" y="18900"/>
                </a:lnTo>
                <a:cubicBezTo>
                  <a:pt x="2019" y="20391"/>
                  <a:pt x="2778" y="21600"/>
                  <a:pt x="3714" y="21600"/>
                </a:cubicBezTo>
                <a:lnTo>
                  <a:pt x="19905" y="21600"/>
                </a:lnTo>
                <a:cubicBezTo>
                  <a:pt x="20841" y="21600"/>
                  <a:pt x="21600" y="20391"/>
                  <a:pt x="21600" y="18900"/>
                </a:cubicBezTo>
                <a:lnTo>
                  <a:pt x="21600" y="2700"/>
                </a:lnTo>
                <a:cubicBezTo>
                  <a:pt x="21600" y="1209"/>
                  <a:pt x="20841" y="0"/>
                  <a:pt x="19905" y="0"/>
                </a:cubicBezTo>
                <a:lnTo>
                  <a:pt x="3714" y="0"/>
                </a:lnTo>
                <a:close/>
              </a:path>
            </a:pathLst>
          </a:custGeom>
          <a:solidFill>
            <a:srgbClr val="FFDC00"/>
          </a:solidFill>
          <a:ln>
            <a:noFill/>
          </a:ln>
        </p:spPr>
        <p:txBody>
          <a:bodyPr spcFirstLastPara="1" wrap="square" lIns="279400" tIns="279400" rIns="279400" bIns="279400" anchor="t" anchorCtr="0">
            <a:noAutofit/>
          </a:bodyPr>
          <a:lstStyle/>
          <a:p>
            <a:pPr marL="0" marR="0" lvl="0" indent="0" algn="l" rtl="0">
              <a:lnSpc>
                <a:spcPct val="133333"/>
              </a:lnSpc>
              <a:spcBef>
                <a:spcPts val="0"/>
              </a:spcBef>
              <a:spcAft>
                <a:spcPts val="0"/>
              </a:spcAft>
              <a:buNone/>
            </a:pPr>
            <a:r>
              <a:rPr lang="en-US" sz="1200" b="0" i="0" u="none" strike="noStrike" cap="none">
                <a:solidFill>
                  <a:srgbClr val="000000"/>
                </a:solidFill>
                <a:latin typeface="Arial"/>
                <a:ea typeface="Arial"/>
                <a:cs typeface="Arial"/>
                <a:sym typeface="Arial"/>
              </a:rPr>
              <a:t>Insert quote here. Vestibulum suscipit augue a erat tristique sollicitudin. Donec sit amet neque arcu. Vestibulum at rhoncus neque. Vivamus eget vulputate purus. Curabitur venenatis, nisi non faucibus fringilla. —John Doe</a:t>
            </a:r>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cSld name="Activity">
    <p:spTree>
      <p:nvGrpSpPr>
        <p:cNvPr id="1" name="Shape 312"/>
        <p:cNvGrpSpPr/>
        <p:nvPr/>
      </p:nvGrpSpPr>
      <p:grpSpPr>
        <a:xfrm>
          <a:off x="0" y="0"/>
          <a:ext cx="0" cy="0"/>
          <a:chOff x="0" y="0"/>
          <a:chExt cx="0" cy="0"/>
        </a:xfrm>
      </p:grpSpPr>
      <p:cxnSp>
        <p:nvCxnSpPr>
          <p:cNvPr id="313" name="Shape 313"/>
          <p:cNvCxnSpPr/>
          <p:nvPr/>
        </p:nvCxnSpPr>
        <p:spPr>
          <a:xfrm>
            <a:off x="635000" y="635000"/>
            <a:ext cx="11734800" cy="0"/>
          </a:xfrm>
          <a:prstGeom prst="straightConnector1">
            <a:avLst/>
          </a:prstGeom>
          <a:noFill/>
          <a:ln>
            <a:noFill/>
          </a:ln>
        </p:spPr>
      </p:cxnSp>
      <p:cxnSp>
        <p:nvCxnSpPr>
          <p:cNvPr id="314" name="Shape 314"/>
          <p:cNvCxnSpPr/>
          <p:nvPr/>
        </p:nvCxnSpPr>
        <p:spPr>
          <a:xfrm>
            <a:off x="635000" y="1219200"/>
            <a:ext cx="11734800" cy="0"/>
          </a:xfrm>
          <a:prstGeom prst="straightConnector1">
            <a:avLst/>
          </a:prstGeom>
          <a:noFill/>
          <a:ln>
            <a:noFill/>
          </a:ln>
        </p:spPr>
      </p:cxnSp>
      <p:grpSp>
        <p:nvGrpSpPr>
          <p:cNvPr id="315" name="Shape 315"/>
          <p:cNvGrpSpPr/>
          <p:nvPr/>
        </p:nvGrpSpPr>
        <p:grpSpPr>
          <a:xfrm>
            <a:off x="1384300" y="3130550"/>
            <a:ext cx="1269900" cy="1269900"/>
            <a:chOff x="0" y="0"/>
            <a:chExt cx="1269900" cy="1269900"/>
          </a:xfrm>
        </p:grpSpPr>
        <p:pic>
          <p:nvPicPr>
            <p:cNvPr id="316" name="Shape 316"/>
            <p:cNvPicPr preferRelativeResize="0"/>
            <p:nvPr/>
          </p:nvPicPr>
          <p:blipFill rotWithShape="1">
            <a:blip r:embed="rId2">
              <a:alphaModFix/>
            </a:blip>
            <a:srcRect/>
            <a:stretch/>
          </p:blipFill>
          <p:spPr>
            <a:xfrm>
              <a:off x="0" y="0"/>
              <a:ext cx="1269900" cy="1269900"/>
            </a:xfrm>
            <a:prstGeom prst="rect">
              <a:avLst/>
            </a:prstGeom>
            <a:noFill/>
            <a:ln>
              <a:noFill/>
            </a:ln>
          </p:spPr>
        </p:pic>
        <p:sp>
          <p:nvSpPr>
            <p:cNvPr id="317" name="Shape 317"/>
            <p:cNvSpPr/>
            <p:nvPr/>
          </p:nvSpPr>
          <p:spPr>
            <a:xfrm>
              <a:off x="88900" y="543559"/>
              <a:ext cx="1079400" cy="233700"/>
            </a:xfrm>
            <a:prstGeom prst="rect">
              <a:avLst/>
            </a:prstGeom>
            <a:noFill/>
            <a:ln>
              <a:noFill/>
            </a:ln>
          </p:spPr>
          <p:txBody>
            <a:bodyPr spcFirstLastPara="1" wrap="square" lIns="0" tIns="0" rIns="0" bIns="0" anchor="ctr" anchorCtr="0">
              <a:noAutofit/>
            </a:bodyPr>
            <a:lstStyle/>
            <a:p>
              <a:pPr marL="0" marR="0" lvl="0" indent="0" algn="ctr" rtl="0">
                <a:lnSpc>
                  <a:spcPct val="75000"/>
                </a:lnSpc>
                <a:spcBef>
                  <a:spcPts val="0"/>
                </a:spcBef>
                <a:spcAft>
                  <a:spcPts val="0"/>
                </a:spcAft>
                <a:buNone/>
              </a:pPr>
              <a:r>
                <a:rPr lang="en-US" sz="1800" b="1" i="0" u="none" strike="noStrike" cap="none">
                  <a:solidFill>
                    <a:srgbClr val="FFFFFF"/>
                  </a:solidFill>
                  <a:latin typeface="Arial"/>
                  <a:ea typeface="Arial"/>
                  <a:cs typeface="Arial"/>
                  <a:sym typeface="Arial"/>
                </a:rPr>
                <a:t>EXERCISE</a:t>
              </a:r>
              <a:endParaRPr/>
            </a:p>
          </p:txBody>
        </p:sp>
      </p:grpSp>
      <p:cxnSp>
        <p:nvCxnSpPr>
          <p:cNvPr id="318" name="Shape 318"/>
          <p:cNvCxnSpPr/>
          <p:nvPr/>
        </p:nvCxnSpPr>
        <p:spPr>
          <a:xfrm rot="10800000" flipH="1">
            <a:off x="3911600" y="3243397"/>
            <a:ext cx="3735000" cy="300"/>
          </a:xfrm>
          <a:prstGeom prst="straightConnector1">
            <a:avLst/>
          </a:prstGeom>
          <a:noFill/>
          <a:ln>
            <a:noFill/>
          </a:ln>
        </p:spPr>
      </p:cxnSp>
      <p:cxnSp>
        <p:nvCxnSpPr>
          <p:cNvPr id="319" name="Shape 319"/>
          <p:cNvCxnSpPr/>
          <p:nvPr/>
        </p:nvCxnSpPr>
        <p:spPr>
          <a:xfrm rot="10800000" flipH="1">
            <a:off x="3911600" y="5381315"/>
            <a:ext cx="3735000" cy="300"/>
          </a:xfrm>
          <a:prstGeom prst="straightConnector1">
            <a:avLst/>
          </a:prstGeom>
          <a:noFill/>
          <a:ln>
            <a:noFill/>
          </a:ln>
        </p:spPr>
      </p:cxnSp>
      <p:sp>
        <p:nvSpPr>
          <p:cNvPr id="320" name="Shape 320"/>
          <p:cNvSpPr/>
          <p:nvPr/>
        </p:nvSpPr>
        <p:spPr>
          <a:xfrm>
            <a:off x="3911600" y="2989696"/>
            <a:ext cx="3733800" cy="2541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2000" b="1" i="0" u="none" strike="noStrike" cap="none">
                <a:solidFill>
                  <a:srgbClr val="000000"/>
                </a:solidFill>
                <a:latin typeface="Arial"/>
                <a:ea typeface="Arial"/>
                <a:cs typeface="Arial"/>
                <a:sym typeface="Arial"/>
              </a:rPr>
              <a:t>TIMING</a:t>
            </a:r>
            <a:endParaRPr/>
          </a:p>
        </p:txBody>
      </p:sp>
      <p:sp>
        <p:nvSpPr>
          <p:cNvPr id="321" name="Shape 321"/>
          <p:cNvSpPr/>
          <p:nvPr/>
        </p:nvSpPr>
        <p:spPr>
          <a:xfrm>
            <a:off x="3911600" y="5114914"/>
            <a:ext cx="3733800" cy="2541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2000" b="1" i="0" u="none" strike="noStrike" cap="none">
                <a:solidFill>
                  <a:srgbClr val="000000"/>
                </a:solidFill>
                <a:latin typeface="Arial"/>
                <a:ea typeface="Arial"/>
                <a:cs typeface="Arial"/>
                <a:sym typeface="Arial"/>
              </a:rPr>
              <a:t>DELIVERABLE</a:t>
            </a:r>
            <a:endParaRPr/>
          </a:p>
        </p:txBody>
      </p:sp>
      <p:cxnSp>
        <p:nvCxnSpPr>
          <p:cNvPr id="322" name="Shape 322"/>
          <p:cNvCxnSpPr/>
          <p:nvPr/>
        </p:nvCxnSpPr>
        <p:spPr>
          <a:xfrm rot="10800000" flipH="1">
            <a:off x="3911600" y="2223000"/>
            <a:ext cx="3735000" cy="300"/>
          </a:xfrm>
          <a:prstGeom prst="straightConnector1">
            <a:avLst/>
          </a:prstGeom>
          <a:noFill/>
          <a:ln>
            <a:noFill/>
          </a:ln>
        </p:spPr>
      </p:cxnSp>
      <p:sp>
        <p:nvSpPr>
          <p:cNvPr id="323" name="Shape 323"/>
          <p:cNvSpPr/>
          <p:nvPr/>
        </p:nvSpPr>
        <p:spPr>
          <a:xfrm>
            <a:off x="3911600" y="1969299"/>
            <a:ext cx="3733800" cy="2541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2000" b="1" i="0" u="none" strike="noStrike" cap="none">
                <a:solidFill>
                  <a:srgbClr val="000000"/>
                </a:solidFill>
                <a:latin typeface="Arial"/>
                <a:ea typeface="Arial"/>
                <a:cs typeface="Arial"/>
                <a:sym typeface="Arial"/>
              </a:rPr>
              <a:t>KEY OBJECTIVE(S)</a:t>
            </a:r>
            <a:endParaRPr/>
          </a:p>
        </p:txBody>
      </p:sp>
      <p:cxnSp>
        <p:nvCxnSpPr>
          <p:cNvPr id="324" name="Shape 324"/>
          <p:cNvCxnSpPr/>
          <p:nvPr/>
        </p:nvCxnSpPr>
        <p:spPr>
          <a:xfrm rot="10800000">
            <a:off x="3225800" y="1803738"/>
            <a:ext cx="0" cy="4430400"/>
          </a:xfrm>
          <a:prstGeom prst="straightConnector1">
            <a:avLst/>
          </a:prstGeom>
          <a:noFill/>
          <a:ln w="12700" cap="flat" cmpd="sng">
            <a:solidFill>
              <a:srgbClr val="EAEAEA"/>
            </a:solidFill>
            <a:prstDash val="solid"/>
            <a:miter lim="8000"/>
            <a:headEnd type="none" w="med" len="med"/>
            <a:tailEnd type="none" w="med" len="med"/>
          </a:ln>
        </p:spPr>
      </p:cxn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cSld name="Q&amp;A">
    <p:bg>
      <p:bgPr>
        <a:solidFill>
          <a:srgbClr val="FFDB00"/>
        </a:solidFill>
        <a:effectLst/>
      </p:bgPr>
    </p:bg>
    <p:spTree>
      <p:nvGrpSpPr>
        <p:cNvPr id="1" name="Shape 325"/>
        <p:cNvGrpSpPr/>
        <p:nvPr/>
      </p:nvGrpSpPr>
      <p:grpSpPr>
        <a:xfrm>
          <a:off x="0" y="0"/>
          <a:ext cx="0" cy="0"/>
          <a:chOff x="0" y="0"/>
          <a:chExt cx="0" cy="0"/>
        </a:xfrm>
      </p:grpSpPr>
      <p:cxnSp>
        <p:nvCxnSpPr>
          <p:cNvPr id="326" name="Shape 326"/>
          <p:cNvCxnSpPr/>
          <p:nvPr/>
        </p:nvCxnSpPr>
        <p:spPr>
          <a:xfrm>
            <a:off x="635000" y="635000"/>
            <a:ext cx="11734800" cy="0"/>
          </a:xfrm>
          <a:prstGeom prst="straightConnector1">
            <a:avLst/>
          </a:prstGeom>
          <a:noFill/>
          <a:ln w="9525" cap="flat" cmpd="sng">
            <a:solidFill>
              <a:srgbClr val="FFFFFF"/>
            </a:solidFill>
            <a:prstDash val="solid"/>
            <a:miter lim="8000"/>
            <a:headEnd type="none" w="med" len="med"/>
            <a:tailEnd type="none" w="med" len="med"/>
          </a:ln>
        </p:spPr>
      </p:cxnSp>
      <p:cxnSp>
        <p:nvCxnSpPr>
          <p:cNvPr id="327" name="Shape 327"/>
          <p:cNvCxnSpPr/>
          <p:nvPr/>
        </p:nvCxnSpPr>
        <p:spPr>
          <a:xfrm>
            <a:off x="635000" y="1219200"/>
            <a:ext cx="11734800" cy="0"/>
          </a:xfrm>
          <a:prstGeom prst="straightConnector1">
            <a:avLst/>
          </a:prstGeom>
          <a:noFill/>
          <a:ln w="9525" cap="flat" cmpd="sng">
            <a:solidFill>
              <a:srgbClr val="FFFFFF"/>
            </a:solidFill>
            <a:prstDash val="solid"/>
            <a:miter lim="8000"/>
            <a:headEnd type="none" w="med" len="med"/>
            <a:tailEnd type="none" w="med" len="med"/>
          </a:ln>
        </p:spPr>
      </p:cxnSp>
      <p:sp>
        <p:nvSpPr>
          <p:cNvPr id="328" name="Shape 328"/>
          <p:cNvSpPr/>
          <p:nvPr/>
        </p:nvSpPr>
        <p:spPr>
          <a:xfrm>
            <a:off x="635000" y="1473200"/>
            <a:ext cx="11734800" cy="1460400"/>
          </a:xfrm>
          <a:prstGeom prst="rect">
            <a:avLst/>
          </a:prstGeom>
          <a:noFill/>
          <a:ln>
            <a:noFill/>
          </a:ln>
        </p:spPr>
        <p:txBody>
          <a:bodyPr spcFirstLastPara="1" wrap="square" lIns="0" tIns="0" rIns="0" bIns="0" anchor="t" anchorCtr="0">
            <a:noAutofit/>
          </a:bodyPr>
          <a:lstStyle/>
          <a:p>
            <a:pPr marL="0" marR="0" lvl="0" indent="0" algn="l" rtl="0">
              <a:lnSpc>
                <a:spcPct val="88333"/>
              </a:lnSpc>
              <a:spcBef>
                <a:spcPts val="0"/>
              </a:spcBef>
              <a:spcAft>
                <a:spcPts val="0"/>
              </a:spcAft>
              <a:buNone/>
            </a:pPr>
            <a:r>
              <a:rPr lang="en-US" sz="12000" b="1" i="0" u="none" strike="noStrike" cap="none">
                <a:solidFill>
                  <a:srgbClr val="FFFFFF"/>
                </a:solidFill>
                <a:latin typeface="Arial"/>
                <a:ea typeface="Arial"/>
                <a:cs typeface="Arial"/>
                <a:sym typeface="Arial"/>
              </a:rPr>
              <a:t>Q&amp;A</a:t>
            </a:r>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cSld name="Exit Tickets">
    <p:bg>
      <p:bgPr>
        <a:solidFill>
          <a:srgbClr val="FFAFC0"/>
        </a:solidFill>
        <a:effectLst/>
      </p:bgPr>
    </p:bg>
    <p:spTree>
      <p:nvGrpSpPr>
        <p:cNvPr id="1" name="Shape 329"/>
        <p:cNvGrpSpPr/>
        <p:nvPr/>
      </p:nvGrpSpPr>
      <p:grpSpPr>
        <a:xfrm>
          <a:off x="0" y="0"/>
          <a:ext cx="0" cy="0"/>
          <a:chOff x="0" y="0"/>
          <a:chExt cx="0" cy="0"/>
        </a:xfrm>
      </p:grpSpPr>
      <p:cxnSp>
        <p:nvCxnSpPr>
          <p:cNvPr id="330" name="Shape 330"/>
          <p:cNvCxnSpPr/>
          <p:nvPr/>
        </p:nvCxnSpPr>
        <p:spPr>
          <a:xfrm>
            <a:off x="635000" y="635000"/>
            <a:ext cx="11734800" cy="0"/>
          </a:xfrm>
          <a:prstGeom prst="straightConnector1">
            <a:avLst/>
          </a:prstGeom>
          <a:noFill/>
          <a:ln w="9525" cap="flat" cmpd="sng">
            <a:solidFill>
              <a:srgbClr val="FFFFFF"/>
            </a:solidFill>
            <a:prstDash val="solid"/>
            <a:miter lim="8000"/>
            <a:headEnd type="none" w="med" len="med"/>
            <a:tailEnd type="none" w="med" len="med"/>
          </a:ln>
        </p:spPr>
      </p:cxnSp>
      <p:cxnSp>
        <p:nvCxnSpPr>
          <p:cNvPr id="331" name="Shape 331"/>
          <p:cNvCxnSpPr/>
          <p:nvPr/>
        </p:nvCxnSpPr>
        <p:spPr>
          <a:xfrm>
            <a:off x="635000" y="1219200"/>
            <a:ext cx="11734800" cy="0"/>
          </a:xfrm>
          <a:prstGeom prst="straightConnector1">
            <a:avLst/>
          </a:prstGeom>
          <a:noFill/>
          <a:ln w="9525" cap="flat" cmpd="sng">
            <a:solidFill>
              <a:srgbClr val="FFFFFF"/>
            </a:solidFill>
            <a:prstDash val="solid"/>
            <a:miter lim="8000"/>
            <a:headEnd type="none" w="med" len="med"/>
            <a:tailEnd type="none" w="med" len="med"/>
          </a:ln>
        </p:spPr>
      </p:cxnSp>
      <p:sp>
        <p:nvSpPr>
          <p:cNvPr id="332" name="Shape 332"/>
          <p:cNvSpPr/>
          <p:nvPr/>
        </p:nvSpPr>
        <p:spPr>
          <a:xfrm>
            <a:off x="635000" y="1473200"/>
            <a:ext cx="11734800" cy="1460400"/>
          </a:xfrm>
          <a:prstGeom prst="rect">
            <a:avLst/>
          </a:prstGeom>
          <a:noFill/>
          <a:ln>
            <a:noFill/>
          </a:ln>
        </p:spPr>
        <p:txBody>
          <a:bodyPr spcFirstLastPara="1" wrap="square" lIns="0" tIns="0" rIns="0" bIns="0" anchor="t" anchorCtr="0">
            <a:noAutofit/>
          </a:bodyPr>
          <a:lstStyle/>
          <a:p>
            <a:pPr marL="0" marR="0" lvl="0" indent="0" algn="l" rtl="0">
              <a:lnSpc>
                <a:spcPct val="88333"/>
              </a:lnSpc>
              <a:spcBef>
                <a:spcPts val="0"/>
              </a:spcBef>
              <a:spcAft>
                <a:spcPts val="0"/>
              </a:spcAft>
              <a:buNone/>
            </a:pPr>
            <a:r>
              <a:rPr lang="en-US" sz="12000" b="1" i="0" u="none" strike="noStrike" cap="none">
                <a:solidFill>
                  <a:srgbClr val="FFFFFF"/>
                </a:solidFill>
                <a:latin typeface="Arial"/>
                <a:ea typeface="Arial"/>
                <a:cs typeface="Arial"/>
                <a:sym typeface="Arial"/>
              </a:rPr>
              <a:t>EXIT TICKETS</a:t>
            </a:r>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cSld name="Blank">
    <p:spTree>
      <p:nvGrpSpPr>
        <p:cNvPr id="1" name="Shape 333"/>
        <p:cNvGrpSpPr/>
        <p:nvPr/>
      </p:nvGrpSpPr>
      <p:grpSpPr>
        <a:xfrm>
          <a:off x="0" y="0"/>
          <a:ext cx="0" cy="0"/>
          <a:chOff x="0" y="0"/>
          <a:chExt cx="0" cy="0"/>
        </a:xfrm>
      </p:grpSpPr>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cSld name="Activity copy">
    <p:spTree>
      <p:nvGrpSpPr>
        <p:cNvPr id="1" name="Shape 334"/>
        <p:cNvGrpSpPr/>
        <p:nvPr/>
      </p:nvGrpSpPr>
      <p:grpSpPr>
        <a:xfrm>
          <a:off x="0" y="0"/>
          <a:ext cx="0" cy="0"/>
          <a:chOff x="0" y="0"/>
          <a:chExt cx="0" cy="0"/>
        </a:xfrm>
      </p:grpSpPr>
      <p:cxnSp>
        <p:nvCxnSpPr>
          <p:cNvPr id="335" name="Shape 335"/>
          <p:cNvCxnSpPr/>
          <p:nvPr/>
        </p:nvCxnSpPr>
        <p:spPr>
          <a:xfrm>
            <a:off x="635000" y="635000"/>
            <a:ext cx="11734800" cy="0"/>
          </a:xfrm>
          <a:prstGeom prst="straightConnector1">
            <a:avLst/>
          </a:prstGeom>
          <a:noFill/>
          <a:ln>
            <a:noFill/>
          </a:ln>
        </p:spPr>
      </p:cxnSp>
      <p:cxnSp>
        <p:nvCxnSpPr>
          <p:cNvPr id="336" name="Shape 336"/>
          <p:cNvCxnSpPr/>
          <p:nvPr/>
        </p:nvCxnSpPr>
        <p:spPr>
          <a:xfrm>
            <a:off x="635000" y="1219200"/>
            <a:ext cx="11734800" cy="0"/>
          </a:xfrm>
          <a:prstGeom prst="straightConnector1">
            <a:avLst/>
          </a:prstGeom>
          <a:noFill/>
          <a:ln>
            <a:noFill/>
          </a:ln>
        </p:spPr>
      </p:cxnSp>
      <p:grpSp>
        <p:nvGrpSpPr>
          <p:cNvPr id="337" name="Shape 337"/>
          <p:cNvGrpSpPr/>
          <p:nvPr/>
        </p:nvGrpSpPr>
        <p:grpSpPr>
          <a:xfrm>
            <a:off x="1384300" y="3130550"/>
            <a:ext cx="1269900" cy="1269900"/>
            <a:chOff x="0" y="0"/>
            <a:chExt cx="1269900" cy="1269900"/>
          </a:xfrm>
        </p:grpSpPr>
        <p:pic>
          <p:nvPicPr>
            <p:cNvPr id="338" name="Shape 338"/>
            <p:cNvPicPr preferRelativeResize="0"/>
            <p:nvPr/>
          </p:nvPicPr>
          <p:blipFill rotWithShape="1">
            <a:blip r:embed="rId2">
              <a:alphaModFix/>
            </a:blip>
            <a:srcRect/>
            <a:stretch/>
          </p:blipFill>
          <p:spPr>
            <a:xfrm>
              <a:off x="0" y="0"/>
              <a:ext cx="1269900" cy="1269900"/>
            </a:xfrm>
            <a:prstGeom prst="rect">
              <a:avLst/>
            </a:prstGeom>
            <a:noFill/>
            <a:ln>
              <a:noFill/>
            </a:ln>
          </p:spPr>
        </p:pic>
        <p:sp>
          <p:nvSpPr>
            <p:cNvPr id="339" name="Shape 339"/>
            <p:cNvSpPr/>
            <p:nvPr/>
          </p:nvSpPr>
          <p:spPr>
            <a:xfrm>
              <a:off x="88900" y="543559"/>
              <a:ext cx="1079400" cy="233700"/>
            </a:xfrm>
            <a:prstGeom prst="rect">
              <a:avLst/>
            </a:prstGeom>
            <a:noFill/>
            <a:ln>
              <a:noFill/>
            </a:ln>
          </p:spPr>
          <p:txBody>
            <a:bodyPr spcFirstLastPara="1" wrap="square" lIns="0" tIns="0" rIns="0" bIns="0" anchor="ctr" anchorCtr="0">
              <a:noAutofit/>
            </a:bodyPr>
            <a:lstStyle/>
            <a:p>
              <a:pPr marL="0" marR="0" lvl="0" indent="0" algn="ctr" rtl="0">
                <a:lnSpc>
                  <a:spcPct val="75000"/>
                </a:lnSpc>
                <a:spcBef>
                  <a:spcPts val="0"/>
                </a:spcBef>
                <a:spcAft>
                  <a:spcPts val="0"/>
                </a:spcAft>
                <a:buNone/>
              </a:pPr>
              <a:r>
                <a:rPr lang="en-US" sz="1800" b="1" i="0" u="none" strike="noStrike" cap="none">
                  <a:solidFill>
                    <a:srgbClr val="FFFFFF"/>
                  </a:solidFill>
                  <a:latin typeface="Arial"/>
                  <a:ea typeface="Arial"/>
                  <a:cs typeface="Arial"/>
                  <a:sym typeface="Arial"/>
                </a:rPr>
                <a:t>EXERCISE</a:t>
              </a:r>
              <a:endParaRPr/>
            </a:p>
          </p:txBody>
        </p:sp>
      </p:grpSp>
      <p:cxnSp>
        <p:nvCxnSpPr>
          <p:cNvPr id="340" name="Shape 340"/>
          <p:cNvCxnSpPr/>
          <p:nvPr/>
        </p:nvCxnSpPr>
        <p:spPr>
          <a:xfrm rot="10800000">
            <a:off x="3225800" y="1803738"/>
            <a:ext cx="0" cy="4430400"/>
          </a:xfrm>
          <a:prstGeom prst="straightConnector1">
            <a:avLst/>
          </a:prstGeom>
          <a:noFill/>
          <a:ln w="12700" cap="flat" cmpd="sng">
            <a:solidFill>
              <a:srgbClr val="EAEAEA"/>
            </a:solidFill>
            <a:prstDash val="solid"/>
            <a:miter lim="8000"/>
            <a:headEnd type="none" w="med" len="med"/>
            <a:tailEnd type="none" w="med" len="med"/>
          </a:ln>
        </p:spPr>
      </p:cxn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cSld name="Case Study">
    <p:spTree>
      <p:nvGrpSpPr>
        <p:cNvPr id="1" name="Shape 341"/>
        <p:cNvGrpSpPr/>
        <p:nvPr/>
      </p:nvGrpSpPr>
      <p:grpSpPr>
        <a:xfrm>
          <a:off x="0" y="0"/>
          <a:ext cx="0" cy="0"/>
          <a:chOff x="0" y="0"/>
          <a:chExt cx="0" cy="0"/>
        </a:xfrm>
      </p:grpSpPr>
      <p:cxnSp>
        <p:nvCxnSpPr>
          <p:cNvPr id="342" name="Shape 342"/>
          <p:cNvCxnSpPr/>
          <p:nvPr/>
        </p:nvCxnSpPr>
        <p:spPr>
          <a:xfrm>
            <a:off x="635000" y="635000"/>
            <a:ext cx="11734800" cy="0"/>
          </a:xfrm>
          <a:prstGeom prst="straightConnector1">
            <a:avLst/>
          </a:prstGeom>
          <a:noFill/>
          <a:ln>
            <a:noFill/>
          </a:ln>
        </p:spPr>
      </p:cxnSp>
      <p:cxnSp>
        <p:nvCxnSpPr>
          <p:cNvPr id="343" name="Shape 343"/>
          <p:cNvCxnSpPr/>
          <p:nvPr/>
        </p:nvCxnSpPr>
        <p:spPr>
          <a:xfrm>
            <a:off x="635000" y="1219200"/>
            <a:ext cx="11734800" cy="0"/>
          </a:xfrm>
          <a:prstGeom prst="straightConnector1">
            <a:avLst/>
          </a:prstGeom>
          <a:noFill/>
          <a:ln>
            <a:noFill/>
          </a:ln>
        </p:spPr>
      </p:cxnSp>
      <p:cxnSp>
        <p:nvCxnSpPr>
          <p:cNvPr id="344" name="Shape 344"/>
          <p:cNvCxnSpPr/>
          <p:nvPr/>
        </p:nvCxnSpPr>
        <p:spPr>
          <a:xfrm rot="10800000" flipH="1">
            <a:off x="8623300" y="2781000"/>
            <a:ext cx="3735000" cy="300"/>
          </a:xfrm>
          <a:prstGeom prst="straightConnector1">
            <a:avLst/>
          </a:prstGeom>
          <a:noFill/>
          <a:ln>
            <a:noFill/>
          </a:ln>
        </p:spPr>
      </p:cxnSp>
      <p:cxnSp>
        <p:nvCxnSpPr>
          <p:cNvPr id="345" name="Shape 345"/>
          <p:cNvCxnSpPr/>
          <p:nvPr/>
        </p:nvCxnSpPr>
        <p:spPr>
          <a:xfrm rot="10800000" flipH="1">
            <a:off x="635000" y="2781001"/>
            <a:ext cx="7742700" cy="300"/>
          </a:xfrm>
          <a:prstGeom prst="straightConnector1">
            <a:avLst/>
          </a:prstGeom>
          <a:noFill/>
          <a:ln>
            <a:noFill/>
          </a:ln>
        </p:spPr>
      </p:cxnSp>
      <p:sp>
        <p:nvSpPr>
          <p:cNvPr id="346" name="Shape 346"/>
          <p:cNvSpPr/>
          <p:nvPr/>
        </p:nvSpPr>
        <p:spPr>
          <a:xfrm>
            <a:off x="635000" y="2387600"/>
            <a:ext cx="3733800" cy="2541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2000" b="1" i="0" u="none" strike="noStrike" cap="none">
                <a:solidFill>
                  <a:srgbClr val="000000"/>
                </a:solidFill>
                <a:latin typeface="Arial"/>
                <a:ea typeface="Arial"/>
                <a:cs typeface="Arial"/>
                <a:sym typeface="Arial"/>
              </a:rPr>
              <a:t>SUMMARY</a:t>
            </a:r>
            <a:endParaRPr/>
          </a:p>
        </p:txBody>
      </p:sp>
      <p:sp>
        <p:nvSpPr>
          <p:cNvPr id="347" name="Shape 347"/>
          <p:cNvSpPr/>
          <p:nvPr/>
        </p:nvSpPr>
        <p:spPr>
          <a:xfrm>
            <a:off x="8636000" y="2387600"/>
            <a:ext cx="3733800" cy="2541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2000" b="1" i="0" u="none" strike="noStrike" cap="none">
                <a:solidFill>
                  <a:srgbClr val="000000"/>
                </a:solidFill>
                <a:latin typeface="Arial"/>
                <a:ea typeface="Arial"/>
                <a:cs typeface="Arial"/>
                <a:sym typeface="Arial"/>
              </a:rPr>
              <a:t>KEY CHALLENGE / QUESTION</a:t>
            </a:r>
            <a:endParaRPr/>
          </a:p>
        </p:txBody>
      </p:sp>
      <p:sp>
        <p:nvSpPr>
          <p:cNvPr id="348" name="Shape 348"/>
          <p:cNvSpPr txBox="1">
            <a:spLocks noGrp="1"/>
          </p:cNvSpPr>
          <p:nvPr>
            <p:ph type="sldNum" idx="12"/>
          </p:nvPr>
        </p:nvSpPr>
        <p:spPr>
          <a:xfrm>
            <a:off x="12014200" y="739139"/>
            <a:ext cx="345900" cy="426600"/>
          </a:xfrm>
          <a:prstGeom prst="rect">
            <a:avLst/>
          </a:prstGeom>
          <a:noFill/>
          <a:ln>
            <a:noFill/>
          </a:ln>
        </p:spPr>
        <p:txBody>
          <a:bodyPr spcFirstLastPara="1" wrap="square" lIns="91425" tIns="91425" rIns="91425" bIns="91425" anchor="ctr" anchorCtr="0">
            <a:noAutofit/>
          </a:bodyPr>
          <a:lstStyle/>
          <a:p>
            <a:pPr marL="0" marR="0" lvl="0" indent="-88900" algn="l" rtl="0">
              <a:lnSpc>
                <a:spcPct val="100000"/>
              </a:lnSpc>
              <a:spcBef>
                <a:spcPts val="0"/>
              </a:spcBef>
              <a:spcAft>
                <a:spcPts val="0"/>
              </a:spcAft>
              <a:buSzPts val="1400"/>
              <a:buChar char="●"/>
            </a:pPr>
            <a:endParaRPr/>
          </a:p>
          <a:p>
            <a:pPr marL="0" marR="0" lvl="1" indent="139700" algn="l" rtl="0">
              <a:lnSpc>
                <a:spcPct val="100000"/>
              </a:lnSpc>
              <a:spcBef>
                <a:spcPts val="0"/>
              </a:spcBef>
              <a:spcAft>
                <a:spcPts val="0"/>
              </a:spcAft>
              <a:buSzPts val="1400"/>
              <a:buChar char="○"/>
            </a:pPr>
            <a:endParaRPr/>
          </a:p>
          <a:p>
            <a:pPr marL="0" marR="0" lvl="2" indent="368300" algn="l" rtl="0">
              <a:lnSpc>
                <a:spcPct val="100000"/>
              </a:lnSpc>
              <a:spcBef>
                <a:spcPts val="0"/>
              </a:spcBef>
              <a:spcAft>
                <a:spcPts val="0"/>
              </a:spcAft>
              <a:buSzPts val="1400"/>
              <a:buChar char="■"/>
            </a:pPr>
            <a:endParaRPr/>
          </a:p>
          <a:p>
            <a:pPr marL="0" marR="0" lvl="3" indent="596900" algn="l" rtl="0">
              <a:lnSpc>
                <a:spcPct val="100000"/>
              </a:lnSpc>
              <a:spcBef>
                <a:spcPts val="0"/>
              </a:spcBef>
              <a:spcAft>
                <a:spcPts val="0"/>
              </a:spcAft>
              <a:buSzPts val="1400"/>
              <a:buChar char="●"/>
            </a:pPr>
            <a:endParaRPr/>
          </a:p>
          <a:p>
            <a:pPr marL="0" marR="0" lvl="4" indent="825500" algn="l" rtl="0">
              <a:lnSpc>
                <a:spcPct val="100000"/>
              </a:lnSpc>
              <a:spcBef>
                <a:spcPts val="0"/>
              </a:spcBef>
              <a:spcAft>
                <a:spcPts val="0"/>
              </a:spcAft>
              <a:buSzPts val="1400"/>
              <a:buChar char="○"/>
            </a:pPr>
            <a:endParaRPr/>
          </a:p>
          <a:p>
            <a:pPr marL="0" marR="0" lvl="5" indent="1054100" algn="l" rtl="0">
              <a:lnSpc>
                <a:spcPct val="100000"/>
              </a:lnSpc>
              <a:spcBef>
                <a:spcPts val="0"/>
              </a:spcBef>
              <a:spcAft>
                <a:spcPts val="0"/>
              </a:spcAft>
              <a:buSzPts val="1400"/>
              <a:buChar char="■"/>
            </a:pPr>
            <a:endParaRPr/>
          </a:p>
          <a:p>
            <a:pPr marL="0" marR="0" lvl="6" indent="1282700" algn="l" rtl="0">
              <a:lnSpc>
                <a:spcPct val="100000"/>
              </a:lnSpc>
              <a:spcBef>
                <a:spcPts val="0"/>
              </a:spcBef>
              <a:spcAft>
                <a:spcPts val="0"/>
              </a:spcAft>
              <a:buSzPts val="1400"/>
              <a:buChar char="●"/>
            </a:pPr>
            <a:endParaRPr/>
          </a:p>
          <a:p>
            <a:pPr marL="0" marR="0" lvl="7" indent="1511300" algn="l" rtl="0">
              <a:lnSpc>
                <a:spcPct val="100000"/>
              </a:lnSpc>
              <a:spcBef>
                <a:spcPts val="0"/>
              </a:spcBef>
              <a:spcAft>
                <a:spcPts val="0"/>
              </a:spcAft>
              <a:buSzPts val="1400"/>
              <a:buChar char="○"/>
            </a:pPr>
            <a:endParaRPr/>
          </a:p>
          <a:p>
            <a:pPr marL="0" marR="0" lvl="8" indent="1739900" algn="l" rtl="0">
              <a:lnSpc>
                <a:spcPct val="100000"/>
              </a:lnSpc>
              <a:spcBef>
                <a:spcPts val="0"/>
              </a:spcBef>
              <a:spcAft>
                <a:spcPts val="0"/>
              </a:spcAft>
              <a:buSzPts val="1400"/>
              <a:buChar char="■"/>
            </a:pPr>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Content: Full Page Image">
    <p:spTree>
      <p:nvGrpSpPr>
        <p:cNvPr id="1" name="Shape 349"/>
        <p:cNvGrpSpPr/>
        <p:nvPr/>
      </p:nvGrpSpPr>
      <p:grpSpPr>
        <a:xfrm>
          <a:off x="0" y="0"/>
          <a:ext cx="0" cy="0"/>
          <a:chOff x="0" y="0"/>
          <a:chExt cx="0" cy="0"/>
        </a:xfrm>
      </p:grpSpPr>
      <p:sp>
        <p:nvSpPr>
          <p:cNvPr id="350" name="Shape 350"/>
          <p:cNvSpPr txBox="1">
            <a:spLocks noGrp="1"/>
          </p:cNvSpPr>
          <p:nvPr>
            <p:ph type="body" idx="1"/>
          </p:nvPr>
        </p:nvSpPr>
        <p:spPr>
          <a:xfrm>
            <a:off x="317500" y="317500"/>
            <a:ext cx="12369900" cy="6667500"/>
          </a:xfrm>
          <a:prstGeom prst="rect">
            <a:avLst/>
          </a:prstGeom>
          <a:noFill/>
          <a:ln>
            <a:noFill/>
          </a:ln>
        </p:spPr>
        <p:txBody>
          <a:bodyPr spcFirstLastPara="1" wrap="square" lIns="91425" tIns="91425" rIns="91425" bIns="91425" anchor="ctr" anchorCtr="0"/>
          <a:lstStyle>
            <a:lvl1pPr marL="457200" lvl="0" indent="-317500" rtl="0">
              <a:lnSpc>
                <a:spcPct val="100000"/>
              </a:lnSpc>
              <a:spcBef>
                <a:spcPts val="1000"/>
              </a:spcBef>
              <a:spcAft>
                <a:spcPts val="0"/>
              </a:spcAft>
              <a:buSzPts val="1400"/>
              <a:buChar char="●"/>
              <a:defRPr/>
            </a:lvl1pPr>
            <a:lvl2pPr marL="914400" lvl="1" indent="-317500" rtl="0">
              <a:lnSpc>
                <a:spcPct val="100000"/>
              </a:lnSpc>
              <a:spcBef>
                <a:spcPts val="1000"/>
              </a:spcBef>
              <a:spcAft>
                <a:spcPts val="0"/>
              </a:spcAft>
              <a:buSzPts val="1400"/>
              <a:buChar char="‣"/>
              <a:defRPr/>
            </a:lvl2pPr>
            <a:lvl3pPr marL="1371600" lvl="2" indent="-317500" rtl="0">
              <a:lnSpc>
                <a:spcPct val="100000"/>
              </a:lnSpc>
              <a:spcBef>
                <a:spcPts val="1000"/>
              </a:spcBef>
              <a:spcAft>
                <a:spcPts val="0"/>
              </a:spcAft>
              <a:buSzPts val="1400"/>
              <a:buChar char="‣"/>
              <a:defRPr/>
            </a:lvl3pPr>
            <a:lvl4pPr marL="1828800" lvl="3" indent="-317500" rtl="0">
              <a:lnSpc>
                <a:spcPct val="100000"/>
              </a:lnSpc>
              <a:spcBef>
                <a:spcPts val="1000"/>
              </a:spcBef>
              <a:spcAft>
                <a:spcPts val="0"/>
              </a:spcAft>
              <a:buSzPts val="1400"/>
              <a:buChar char="‣"/>
              <a:defRPr/>
            </a:lvl4pPr>
            <a:lvl5pPr marL="2286000" lvl="4" indent="-317500" rtl="0">
              <a:lnSpc>
                <a:spcPct val="100000"/>
              </a:lnSpc>
              <a:spcBef>
                <a:spcPts val="1000"/>
              </a:spcBef>
              <a:spcAft>
                <a:spcPts val="0"/>
              </a:spcAft>
              <a:buSzPts val="1400"/>
              <a:buChar char="‣"/>
              <a:defRPr/>
            </a:lvl5pPr>
            <a:lvl6pPr marL="2743200" lvl="5" indent="-317500" rtl="0">
              <a:lnSpc>
                <a:spcPct val="100000"/>
              </a:lnSpc>
              <a:spcBef>
                <a:spcPts val="1000"/>
              </a:spcBef>
              <a:spcAft>
                <a:spcPts val="0"/>
              </a:spcAft>
              <a:buSzPts val="1400"/>
              <a:buChar char="•"/>
              <a:defRPr/>
            </a:lvl6pPr>
            <a:lvl7pPr marL="3200400" lvl="6" indent="-317500" rtl="0">
              <a:lnSpc>
                <a:spcPct val="100000"/>
              </a:lnSpc>
              <a:spcBef>
                <a:spcPts val="1000"/>
              </a:spcBef>
              <a:spcAft>
                <a:spcPts val="0"/>
              </a:spcAft>
              <a:buSzPts val="1400"/>
              <a:buChar char="•"/>
              <a:defRPr/>
            </a:lvl7pPr>
            <a:lvl8pPr marL="3657600" lvl="7" indent="-317500" rtl="0">
              <a:lnSpc>
                <a:spcPct val="100000"/>
              </a:lnSpc>
              <a:spcBef>
                <a:spcPts val="1000"/>
              </a:spcBef>
              <a:spcAft>
                <a:spcPts val="0"/>
              </a:spcAft>
              <a:buSzPts val="1400"/>
              <a:buChar char="•"/>
              <a:defRPr/>
            </a:lvl8pPr>
            <a:lvl9pPr marL="4114800" lvl="8" indent="-317500" rtl="0">
              <a:lnSpc>
                <a:spcPct val="100000"/>
              </a:lnSpc>
              <a:spcBef>
                <a:spcPts val="1000"/>
              </a:spcBef>
              <a:spcAft>
                <a:spcPts val="0"/>
              </a:spcAft>
              <a:buSzPts val="1400"/>
              <a:buChar char="•"/>
              <a:defRPr/>
            </a:lvl9pPr>
          </a:lstStyle>
          <a:p>
            <a:endParaRPr/>
          </a:p>
        </p:txBody>
      </p:sp>
      <p:sp>
        <p:nvSpPr>
          <p:cNvPr id="351" name="Shape 351"/>
          <p:cNvSpPr txBox="1">
            <a:spLocks noGrp="1"/>
          </p:cNvSpPr>
          <p:nvPr>
            <p:ph type="title"/>
          </p:nvPr>
        </p:nvSpPr>
        <p:spPr>
          <a:xfrm>
            <a:off x="635000" y="1473200"/>
            <a:ext cx="11734800" cy="1498500"/>
          </a:xfrm>
          <a:prstGeom prst="rect">
            <a:avLst/>
          </a:prstGeom>
          <a:noFill/>
          <a:ln>
            <a:noFill/>
          </a:ln>
        </p:spPr>
        <p:txBody>
          <a:bodyPr spcFirstLastPara="1" wrap="square" lIns="91425" tIns="91425" rIns="91425" bIns="91425" anchor="t" anchorCtr="0"/>
          <a:lstStyle>
            <a:lvl1pPr lvl="0" rtl="0">
              <a:lnSpc>
                <a:spcPct val="92592"/>
              </a:lnSpc>
              <a:spcBef>
                <a:spcPts val="0"/>
              </a:spcBef>
              <a:spcAft>
                <a:spcPts val="0"/>
              </a:spcAft>
              <a:buSzPts val="1400"/>
              <a:buChar char="●"/>
              <a:defRPr/>
            </a:lvl1pPr>
            <a:lvl2pPr lvl="1" indent="139700" rtl="0">
              <a:lnSpc>
                <a:spcPct val="92592"/>
              </a:lnSpc>
              <a:spcBef>
                <a:spcPts val="0"/>
              </a:spcBef>
              <a:spcAft>
                <a:spcPts val="0"/>
              </a:spcAft>
              <a:buSzPts val="1400"/>
              <a:buChar char="○"/>
              <a:defRPr/>
            </a:lvl2pPr>
            <a:lvl3pPr lvl="2" indent="368300" rtl="0">
              <a:lnSpc>
                <a:spcPct val="92592"/>
              </a:lnSpc>
              <a:spcBef>
                <a:spcPts val="0"/>
              </a:spcBef>
              <a:spcAft>
                <a:spcPts val="0"/>
              </a:spcAft>
              <a:buSzPts val="1400"/>
              <a:buChar char="■"/>
              <a:defRPr/>
            </a:lvl3pPr>
            <a:lvl4pPr lvl="3" indent="596900" rtl="0">
              <a:lnSpc>
                <a:spcPct val="92592"/>
              </a:lnSpc>
              <a:spcBef>
                <a:spcPts val="0"/>
              </a:spcBef>
              <a:spcAft>
                <a:spcPts val="0"/>
              </a:spcAft>
              <a:buSzPts val="1400"/>
              <a:buChar char="●"/>
              <a:defRPr/>
            </a:lvl4pPr>
            <a:lvl5pPr lvl="4" indent="825500" rtl="0">
              <a:lnSpc>
                <a:spcPct val="92592"/>
              </a:lnSpc>
              <a:spcBef>
                <a:spcPts val="0"/>
              </a:spcBef>
              <a:spcAft>
                <a:spcPts val="0"/>
              </a:spcAft>
              <a:buSzPts val="1400"/>
              <a:buChar char="○"/>
              <a:defRPr/>
            </a:lvl5pPr>
            <a:lvl6pPr lvl="5" indent="1054100" rtl="0">
              <a:lnSpc>
                <a:spcPct val="92592"/>
              </a:lnSpc>
              <a:spcBef>
                <a:spcPts val="0"/>
              </a:spcBef>
              <a:spcAft>
                <a:spcPts val="0"/>
              </a:spcAft>
              <a:buSzPts val="1400"/>
              <a:buChar char="■"/>
              <a:defRPr/>
            </a:lvl6pPr>
            <a:lvl7pPr lvl="6" indent="1282700" rtl="0">
              <a:lnSpc>
                <a:spcPct val="92592"/>
              </a:lnSpc>
              <a:spcBef>
                <a:spcPts val="0"/>
              </a:spcBef>
              <a:spcAft>
                <a:spcPts val="0"/>
              </a:spcAft>
              <a:buSzPts val="1400"/>
              <a:buChar char="●"/>
              <a:defRPr/>
            </a:lvl7pPr>
            <a:lvl8pPr lvl="7" indent="1511300" rtl="0">
              <a:lnSpc>
                <a:spcPct val="92592"/>
              </a:lnSpc>
              <a:spcBef>
                <a:spcPts val="0"/>
              </a:spcBef>
              <a:spcAft>
                <a:spcPts val="0"/>
              </a:spcAft>
              <a:buSzPts val="1400"/>
              <a:buChar char="○"/>
              <a:defRPr/>
            </a:lvl8pPr>
            <a:lvl9pPr lvl="8" indent="1739900" rtl="0">
              <a:lnSpc>
                <a:spcPct val="92592"/>
              </a:lnSpc>
              <a:spcBef>
                <a:spcPts val="0"/>
              </a:spcBef>
              <a:spcAft>
                <a:spcPts val="0"/>
              </a:spcAft>
              <a:buSzPts val="1400"/>
              <a:buChar char="■"/>
              <a:defRPr/>
            </a:lvl9pPr>
          </a:lstStyle>
          <a:p>
            <a:endParaRPr/>
          </a:p>
        </p:txBody>
      </p:sp>
      <p:sp>
        <p:nvSpPr>
          <p:cNvPr id="352" name="Shape 352"/>
          <p:cNvSpPr txBox="1">
            <a:spLocks noGrp="1"/>
          </p:cNvSpPr>
          <p:nvPr>
            <p:ph type="sldNum" idx="12"/>
          </p:nvPr>
        </p:nvSpPr>
        <p:spPr>
          <a:xfrm>
            <a:off x="12014200" y="739139"/>
            <a:ext cx="362100" cy="426600"/>
          </a:xfrm>
          <a:prstGeom prst="rect">
            <a:avLst/>
          </a:prstGeom>
          <a:noFill/>
          <a:ln>
            <a:noFill/>
          </a:ln>
        </p:spPr>
        <p:txBody>
          <a:bodyPr spcFirstLastPara="1" wrap="square" lIns="91425" tIns="91425" rIns="91425" bIns="91425" anchor="ctr" anchorCtr="0">
            <a:noAutofit/>
          </a:bodyPr>
          <a:lstStyle/>
          <a:p>
            <a:pPr marL="0" marR="0" lvl="0" indent="-88900" algn="l" rtl="0">
              <a:lnSpc>
                <a:spcPct val="100000"/>
              </a:lnSpc>
              <a:spcBef>
                <a:spcPts val="0"/>
              </a:spcBef>
              <a:spcAft>
                <a:spcPts val="0"/>
              </a:spcAft>
              <a:buSzPts val="1400"/>
              <a:buChar char="●"/>
            </a:pPr>
            <a:endParaRPr/>
          </a:p>
          <a:p>
            <a:pPr marL="0" marR="0" lvl="1" indent="139700" algn="l" rtl="0">
              <a:lnSpc>
                <a:spcPct val="100000"/>
              </a:lnSpc>
              <a:spcBef>
                <a:spcPts val="0"/>
              </a:spcBef>
              <a:spcAft>
                <a:spcPts val="0"/>
              </a:spcAft>
              <a:buSzPts val="1400"/>
              <a:buChar char="○"/>
            </a:pPr>
            <a:endParaRPr/>
          </a:p>
          <a:p>
            <a:pPr marL="0" marR="0" lvl="2" indent="368300" algn="l" rtl="0">
              <a:lnSpc>
                <a:spcPct val="100000"/>
              </a:lnSpc>
              <a:spcBef>
                <a:spcPts val="0"/>
              </a:spcBef>
              <a:spcAft>
                <a:spcPts val="0"/>
              </a:spcAft>
              <a:buSzPts val="1400"/>
              <a:buChar char="■"/>
            </a:pPr>
            <a:endParaRPr/>
          </a:p>
          <a:p>
            <a:pPr marL="0" marR="0" lvl="3" indent="596900" algn="l" rtl="0">
              <a:lnSpc>
                <a:spcPct val="100000"/>
              </a:lnSpc>
              <a:spcBef>
                <a:spcPts val="0"/>
              </a:spcBef>
              <a:spcAft>
                <a:spcPts val="0"/>
              </a:spcAft>
              <a:buSzPts val="1400"/>
              <a:buChar char="●"/>
            </a:pPr>
            <a:endParaRPr/>
          </a:p>
          <a:p>
            <a:pPr marL="0" marR="0" lvl="4" indent="825500" algn="l" rtl="0">
              <a:lnSpc>
                <a:spcPct val="100000"/>
              </a:lnSpc>
              <a:spcBef>
                <a:spcPts val="0"/>
              </a:spcBef>
              <a:spcAft>
                <a:spcPts val="0"/>
              </a:spcAft>
              <a:buSzPts val="1400"/>
              <a:buChar char="○"/>
            </a:pPr>
            <a:endParaRPr/>
          </a:p>
          <a:p>
            <a:pPr marL="0" marR="0" lvl="5" indent="1054100" algn="l" rtl="0">
              <a:lnSpc>
                <a:spcPct val="100000"/>
              </a:lnSpc>
              <a:spcBef>
                <a:spcPts val="0"/>
              </a:spcBef>
              <a:spcAft>
                <a:spcPts val="0"/>
              </a:spcAft>
              <a:buSzPts val="1400"/>
              <a:buChar char="■"/>
            </a:pPr>
            <a:endParaRPr/>
          </a:p>
          <a:p>
            <a:pPr marL="0" marR="0" lvl="6" indent="1282700" algn="l" rtl="0">
              <a:lnSpc>
                <a:spcPct val="100000"/>
              </a:lnSpc>
              <a:spcBef>
                <a:spcPts val="0"/>
              </a:spcBef>
              <a:spcAft>
                <a:spcPts val="0"/>
              </a:spcAft>
              <a:buSzPts val="1400"/>
              <a:buChar char="●"/>
            </a:pPr>
            <a:endParaRPr/>
          </a:p>
          <a:p>
            <a:pPr marL="0" marR="0" lvl="7" indent="1511300" algn="l" rtl="0">
              <a:lnSpc>
                <a:spcPct val="100000"/>
              </a:lnSpc>
              <a:spcBef>
                <a:spcPts val="0"/>
              </a:spcBef>
              <a:spcAft>
                <a:spcPts val="0"/>
              </a:spcAft>
              <a:buSzPts val="1400"/>
              <a:buChar char="○"/>
            </a:pPr>
            <a:endParaRPr/>
          </a:p>
          <a:p>
            <a:pPr marL="0" marR="0" lvl="8" indent="1739900" algn="l" rtl="0">
              <a:lnSpc>
                <a:spcPct val="100000"/>
              </a:lnSpc>
              <a:spcBef>
                <a:spcPts val="0"/>
              </a:spcBef>
              <a:spcAft>
                <a:spcPts val="0"/>
              </a:spcAft>
              <a:buSzPts val="1400"/>
              <a:buChar char="■"/>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cSld name="Exercise">
    <p:spTree>
      <p:nvGrpSpPr>
        <p:cNvPr id="1" name="Shape 23"/>
        <p:cNvGrpSpPr/>
        <p:nvPr/>
      </p:nvGrpSpPr>
      <p:grpSpPr>
        <a:xfrm>
          <a:off x="0" y="0"/>
          <a:ext cx="0" cy="0"/>
          <a:chOff x="0" y="0"/>
          <a:chExt cx="0" cy="0"/>
        </a:xfrm>
      </p:grpSpPr>
      <p:cxnSp>
        <p:nvCxnSpPr>
          <p:cNvPr id="24" name="Shape 24"/>
          <p:cNvCxnSpPr/>
          <p:nvPr/>
        </p:nvCxnSpPr>
        <p:spPr>
          <a:xfrm>
            <a:off x="635000" y="635000"/>
            <a:ext cx="11734800" cy="11"/>
          </a:xfrm>
          <a:prstGeom prst="straightConnector1">
            <a:avLst/>
          </a:prstGeom>
          <a:noFill/>
          <a:ln>
            <a:noFill/>
          </a:ln>
        </p:spPr>
      </p:cxnSp>
      <p:cxnSp>
        <p:nvCxnSpPr>
          <p:cNvPr id="25" name="Shape 25"/>
          <p:cNvCxnSpPr/>
          <p:nvPr/>
        </p:nvCxnSpPr>
        <p:spPr>
          <a:xfrm>
            <a:off x="635000" y="1219200"/>
            <a:ext cx="11734800" cy="11"/>
          </a:xfrm>
          <a:prstGeom prst="straightConnector1">
            <a:avLst/>
          </a:prstGeom>
          <a:noFill/>
          <a:ln>
            <a:noFill/>
          </a:ln>
        </p:spPr>
      </p:cxnSp>
      <p:cxnSp>
        <p:nvCxnSpPr>
          <p:cNvPr id="26" name="Shape 26"/>
          <p:cNvCxnSpPr/>
          <p:nvPr/>
        </p:nvCxnSpPr>
        <p:spPr>
          <a:xfrm rot="10800000" flipH="1">
            <a:off x="635000" y="2781010"/>
            <a:ext cx="3735026" cy="290"/>
          </a:xfrm>
          <a:prstGeom prst="straightConnector1">
            <a:avLst/>
          </a:prstGeom>
          <a:noFill/>
          <a:ln>
            <a:noFill/>
          </a:ln>
        </p:spPr>
      </p:cxnSp>
      <p:cxnSp>
        <p:nvCxnSpPr>
          <p:cNvPr id="27" name="Shape 27"/>
          <p:cNvCxnSpPr/>
          <p:nvPr/>
        </p:nvCxnSpPr>
        <p:spPr>
          <a:xfrm rot="10800000" flipH="1">
            <a:off x="4622800" y="2781142"/>
            <a:ext cx="7742696" cy="159"/>
          </a:xfrm>
          <a:prstGeom prst="straightConnector1">
            <a:avLst/>
          </a:prstGeom>
          <a:noFill/>
          <a:ln>
            <a:noFill/>
          </a:ln>
        </p:spPr>
      </p:cxnSp>
      <p:cxnSp>
        <p:nvCxnSpPr>
          <p:cNvPr id="28" name="Shape 28"/>
          <p:cNvCxnSpPr/>
          <p:nvPr/>
        </p:nvCxnSpPr>
        <p:spPr>
          <a:xfrm rot="10800000" flipH="1">
            <a:off x="635000" y="5752810"/>
            <a:ext cx="3735026" cy="290"/>
          </a:xfrm>
          <a:prstGeom prst="straightConnector1">
            <a:avLst/>
          </a:prstGeom>
          <a:noFill/>
          <a:ln>
            <a:noFill/>
          </a:ln>
        </p:spPr>
      </p:cxnSp>
      <p:cxnSp>
        <p:nvCxnSpPr>
          <p:cNvPr id="29" name="Shape 29"/>
          <p:cNvCxnSpPr/>
          <p:nvPr/>
        </p:nvCxnSpPr>
        <p:spPr>
          <a:xfrm>
            <a:off x="4635500" y="5753100"/>
            <a:ext cx="7731808" cy="17"/>
          </a:xfrm>
          <a:prstGeom prst="straightConnector1">
            <a:avLst/>
          </a:prstGeom>
          <a:noFill/>
          <a:ln>
            <a:noFill/>
          </a:ln>
        </p:spPr>
      </p:cxnSp>
      <p:sp>
        <p:nvSpPr>
          <p:cNvPr id="30" name="Shape 30"/>
          <p:cNvSpPr/>
          <p:nvPr/>
        </p:nvSpPr>
        <p:spPr>
          <a:xfrm>
            <a:off x="635000" y="2387600"/>
            <a:ext cx="3733800" cy="254001"/>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2000" b="1" i="0" u="none" strike="noStrike" cap="none">
                <a:solidFill>
                  <a:srgbClr val="000000"/>
                </a:solidFill>
                <a:latin typeface="Arial"/>
                <a:ea typeface="Arial"/>
                <a:cs typeface="Arial"/>
                <a:sym typeface="Arial"/>
              </a:rPr>
              <a:t>KEY OBJECTIVE(S)</a:t>
            </a:r>
            <a:endParaRPr/>
          </a:p>
        </p:txBody>
      </p:sp>
      <p:sp>
        <p:nvSpPr>
          <p:cNvPr id="31" name="Shape 31"/>
          <p:cNvSpPr/>
          <p:nvPr/>
        </p:nvSpPr>
        <p:spPr>
          <a:xfrm>
            <a:off x="4635500" y="2387600"/>
            <a:ext cx="3733800" cy="254001"/>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2000" b="1" i="0" u="none" strike="noStrike" cap="none">
                <a:solidFill>
                  <a:srgbClr val="000000"/>
                </a:solidFill>
                <a:latin typeface="Arial"/>
                <a:ea typeface="Arial"/>
                <a:cs typeface="Arial"/>
                <a:sym typeface="Arial"/>
              </a:rPr>
              <a:t>AGENDA</a:t>
            </a:r>
            <a:endParaRPr/>
          </a:p>
        </p:txBody>
      </p:sp>
      <p:sp>
        <p:nvSpPr>
          <p:cNvPr id="32" name="Shape 32"/>
          <p:cNvSpPr/>
          <p:nvPr/>
        </p:nvSpPr>
        <p:spPr>
          <a:xfrm>
            <a:off x="4635500" y="5359400"/>
            <a:ext cx="7747000" cy="254001"/>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2000" b="1" i="0" u="none" strike="noStrike" cap="none">
                <a:solidFill>
                  <a:srgbClr val="000000"/>
                </a:solidFill>
                <a:latin typeface="Arial"/>
                <a:ea typeface="Arial"/>
                <a:cs typeface="Arial"/>
                <a:sym typeface="Arial"/>
              </a:rPr>
              <a:t>RESOURCES</a:t>
            </a:r>
            <a:endParaRPr/>
          </a:p>
        </p:txBody>
      </p:sp>
      <p:sp>
        <p:nvSpPr>
          <p:cNvPr id="33" name="Shape 33"/>
          <p:cNvSpPr/>
          <p:nvPr/>
        </p:nvSpPr>
        <p:spPr>
          <a:xfrm>
            <a:off x="635000" y="5359400"/>
            <a:ext cx="3733800" cy="254001"/>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2000" b="1" i="0" u="none" strike="noStrike" cap="none">
                <a:solidFill>
                  <a:srgbClr val="000000"/>
                </a:solidFill>
                <a:latin typeface="Arial"/>
                <a:ea typeface="Arial"/>
                <a:cs typeface="Arial"/>
                <a:sym typeface="Arial"/>
              </a:rPr>
              <a:t>DELIVERABLE</a:t>
            </a:r>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cSld name="Content: IMAC">
    <p:spTree>
      <p:nvGrpSpPr>
        <p:cNvPr id="1" name="Shape 353"/>
        <p:cNvGrpSpPr/>
        <p:nvPr/>
      </p:nvGrpSpPr>
      <p:grpSpPr>
        <a:xfrm>
          <a:off x="0" y="0"/>
          <a:ext cx="0" cy="0"/>
          <a:chOff x="0" y="0"/>
          <a:chExt cx="0" cy="0"/>
        </a:xfrm>
      </p:grpSpPr>
      <p:pic>
        <p:nvPicPr>
          <p:cNvPr id="354" name="Shape 354"/>
          <p:cNvPicPr preferRelativeResize="0"/>
          <p:nvPr/>
        </p:nvPicPr>
        <p:blipFill rotWithShape="1">
          <a:blip r:embed="rId2">
            <a:alphaModFix/>
          </a:blip>
          <a:srcRect/>
          <a:stretch/>
        </p:blipFill>
        <p:spPr>
          <a:xfrm>
            <a:off x="3314700" y="1555328"/>
            <a:ext cx="6361500" cy="5156100"/>
          </a:xfrm>
          <a:prstGeom prst="rect">
            <a:avLst/>
          </a:prstGeom>
          <a:noFill/>
          <a:ln>
            <a:noFill/>
          </a:ln>
        </p:spPr>
      </p:pic>
      <p:cxnSp>
        <p:nvCxnSpPr>
          <p:cNvPr id="355" name="Shape 355"/>
          <p:cNvCxnSpPr/>
          <p:nvPr/>
        </p:nvCxnSpPr>
        <p:spPr>
          <a:xfrm>
            <a:off x="635000" y="635000"/>
            <a:ext cx="11734800" cy="0"/>
          </a:xfrm>
          <a:prstGeom prst="straightConnector1">
            <a:avLst/>
          </a:prstGeom>
          <a:noFill/>
          <a:ln>
            <a:noFill/>
          </a:ln>
        </p:spPr>
      </p:cxnSp>
      <p:cxnSp>
        <p:nvCxnSpPr>
          <p:cNvPr id="356" name="Shape 356"/>
          <p:cNvCxnSpPr/>
          <p:nvPr/>
        </p:nvCxnSpPr>
        <p:spPr>
          <a:xfrm>
            <a:off x="635000" y="1219200"/>
            <a:ext cx="11734800" cy="0"/>
          </a:xfrm>
          <a:prstGeom prst="straightConnector1">
            <a:avLst/>
          </a:prstGeom>
          <a:noFill/>
          <a:ln>
            <a:noFill/>
          </a:ln>
        </p:spPr>
      </p:cxnSp>
      <p:sp>
        <p:nvSpPr>
          <p:cNvPr id="357" name="Shape 357"/>
          <p:cNvSpPr txBox="1">
            <a:spLocks noGrp="1"/>
          </p:cNvSpPr>
          <p:nvPr>
            <p:ph type="body" idx="1"/>
          </p:nvPr>
        </p:nvSpPr>
        <p:spPr>
          <a:xfrm>
            <a:off x="3606800" y="1803400"/>
            <a:ext cx="5829300" cy="3289200"/>
          </a:xfrm>
          <a:prstGeom prst="rect">
            <a:avLst/>
          </a:prstGeom>
          <a:noFill/>
          <a:ln>
            <a:noFill/>
          </a:ln>
        </p:spPr>
        <p:txBody>
          <a:bodyPr spcFirstLastPara="1" wrap="square" lIns="91425" tIns="91425" rIns="91425" bIns="91425" anchor="ctr" anchorCtr="0"/>
          <a:lstStyle>
            <a:lvl1pPr marL="457200" lvl="0" indent="-317500" rtl="0">
              <a:lnSpc>
                <a:spcPct val="100000"/>
              </a:lnSpc>
              <a:spcBef>
                <a:spcPts val="1000"/>
              </a:spcBef>
              <a:spcAft>
                <a:spcPts val="0"/>
              </a:spcAft>
              <a:buSzPts val="1400"/>
              <a:buChar char="●"/>
              <a:defRPr/>
            </a:lvl1pPr>
            <a:lvl2pPr marL="914400" lvl="1" indent="-317500" rtl="0">
              <a:lnSpc>
                <a:spcPct val="100000"/>
              </a:lnSpc>
              <a:spcBef>
                <a:spcPts val="1000"/>
              </a:spcBef>
              <a:spcAft>
                <a:spcPts val="0"/>
              </a:spcAft>
              <a:buSzPts val="1400"/>
              <a:buChar char="‣"/>
              <a:defRPr/>
            </a:lvl2pPr>
            <a:lvl3pPr marL="1371600" lvl="2" indent="-317500" rtl="0">
              <a:lnSpc>
                <a:spcPct val="100000"/>
              </a:lnSpc>
              <a:spcBef>
                <a:spcPts val="1000"/>
              </a:spcBef>
              <a:spcAft>
                <a:spcPts val="0"/>
              </a:spcAft>
              <a:buSzPts val="1400"/>
              <a:buChar char="‣"/>
              <a:defRPr/>
            </a:lvl3pPr>
            <a:lvl4pPr marL="1828800" lvl="3" indent="-317500" rtl="0">
              <a:lnSpc>
                <a:spcPct val="100000"/>
              </a:lnSpc>
              <a:spcBef>
                <a:spcPts val="1000"/>
              </a:spcBef>
              <a:spcAft>
                <a:spcPts val="0"/>
              </a:spcAft>
              <a:buSzPts val="1400"/>
              <a:buChar char="‣"/>
              <a:defRPr/>
            </a:lvl4pPr>
            <a:lvl5pPr marL="2286000" lvl="4" indent="-317500" rtl="0">
              <a:lnSpc>
                <a:spcPct val="100000"/>
              </a:lnSpc>
              <a:spcBef>
                <a:spcPts val="1000"/>
              </a:spcBef>
              <a:spcAft>
                <a:spcPts val="0"/>
              </a:spcAft>
              <a:buSzPts val="1400"/>
              <a:buChar char="‣"/>
              <a:defRPr/>
            </a:lvl5pPr>
            <a:lvl6pPr marL="2743200" lvl="5" indent="-317500" rtl="0">
              <a:lnSpc>
                <a:spcPct val="100000"/>
              </a:lnSpc>
              <a:spcBef>
                <a:spcPts val="1000"/>
              </a:spcBef>
              <a:spcAft>
                <a:spcPts val="0"/>
              </a:spcAft>
              <a:buSzPts val="1400"/>
              <a:buChar char="•"/>
              <a:defRPr/>
            </a:lvl6pPr>
            <a:lvl7pPr marL="3200400" lvl="6" indent="-317500" rtl="0">
              <a:lnSpc>
                <a:spcPct val="100000"/>
              </a:lnSpc>
              <a:spcBef>
                <a:spcPts val="1000"/>
              </a:spcBef>
              <a:spcAft>
                <a:spcPts val="0"/>
              </a:spcAft>
              <a:buSzPts val="1400"/>
              <a:buChar char="•"/>
              <a:defRPr/>
            </a:lvl7pPr>
            <a:lvl8pPr marL="3657600" lvl="7" indent="-317500" rtl="0">
              <a:lnSpc>
                <a:spcPct val="100000"/>
              </a:lnSpc>
              <a:spcBef>
                <a:spcPts val="1000"/>
              </a:spcBef>
              <a:spcAft>
                <a:spcPts val="0"/>
              </a:spcAft>
              <a:buSzPts val="1400"/>
              <a:buChar char="•"/>
              <a:defRPr/>
            </a:lvl8pPr>
            <a:lvl9pPr marL="4114800" lvl="8" indent="-317500" rtl="0">
              <a:lnSpc>
                <a:spcPct val="100000"/>
              </a:lnSpc>
              <a:spcBef>
                <a:spcPts val="1000"/>
              </a:spcBef>
              <a:spcAft>
                <a:spcPts val="0"/>
              </a:spcAft>
              <a:buSzPts val="1400"/>
              <a:buChar char="•"/>
              <a:defRPr/>
            </a:lvl9pPr>
          </a:lstStyle>
          <a:p>
            <a:endParaRPr/>
          </a:p>
        </p:txBody>
      </p:sp>
      <p:sp>
        <p:nvSpPr>
          <p:cNvPr id="358" name="Shape 358"/>
          <p:cNvSpPr txBox="1">
            <a:spLocks noGrp="1"/>
          </p:cNvSpPr>
          <p:nvPr>
            <p:ph type="sldNum" idx="12"/>
          </p:nvPr>
        </p:nvSpPr>
        <p:spPr>
          <a:xfrm>
            <a:off x="12014200" y="739139"/>
            <a:ext cx="362100" cy="426600"/>
          </a:xfrm>
          <a:prstGeom prst="rect">
            <a:avLst/>
          </a:prstGeom>
          <a:noFill/>
          <a:ln>
            <a:noFill/>
          </a:ln>
        </p:spPr>
        <p:txBody>
          <a:bodyPr spcFirstLastPara="1" wrap="square" lIns="91425" tIns="91425" rIns="91425" bIns="91425" anchor="ctr" anchorCtr="0">
            <a:noAutofit/>
          </a:bodyPr>
          <a:lstStyle/>
          <a:p>
            <a:pPr marL="0" marR="0" lvl="0" indent="-88900" algn="l" rtl="0">
              <a:lnSpc>
                <a:spcPct val="100000"/>
              </a:lnSpc>
              <a:spcBef>
                <a:spcPts val="0"/>
              </a:spcBef>
              <a:spcAft>
                <a:spcPts val="0"/>
              </a:spcAft>
              <a:buSzPts val="1400"/>
              <a:buChar char="●"/>
            </a:pPr>
            <a:endParaRPr/>
          </a:p>
          <a:p>
            <a:pPr marL="0" marR="0" lvl="1" indent="139700" algn="l" rtl="0">
              <a:lnSpc>
                <a:spcPct val="100000"/>
              </a:lnSpc>
              <a:spcBef>
                <a:spcPts val="0"/>
              </a:spcBef>
              <a:spcAft>
                <a:spcPts val="0"/>
              </a:spcAft>
              <a:buSzPts val="1400"/>
              <a:buChar char="○"/>
            </a:pPr>
            <a:endParaRPr/>
          </a:p>
          <a:p>
            <a:pPr marL="0" marR="0" lvl="2" indent="368300" algn="l" rtl="0">
              <a:lnSpc>
                <a:spcPct val="100000"/>
              </a:lnSpc>
              <a:spcBef>
                <a:spcPts val="0"/>
              </a:spcBef>
              <a:spcAft>
                <a:spcPts val="0"/>
              </a:spcAft>
              <a:buSzPts val="1400"/>
              <a:buChar char="■"/>
            </a:pPr>
            <a:endParaRPr/>
          </a:p>
          <a:p>
            <a:pPr marL="0" marR="0" lvl="3" indent="596900" algn="l" rtl="0">
              <a:lnSpc>
                <a:spcPct val="100000"/>
              </a:lnSpc>
              <a:spcBef>
                <a:spcPts val="0"/>
              </a:spcBef>
              <a:spcAft>
                <a:spcPts val="0"/>
              </a:spcAft>
              <a:buSzPts val="1400"/>
              <a:buChar char="●"/>
            </a:pPr>
            <a:endParaRPr/>
          </a:p>
          <a:p>
            <a:pPr marL="0" marR="0" lvl="4" indent="825500" algn="l" rtl="0">
              <a:lnSpc>
                <a:spcPct val="100000"/>
              </a:lnSpc>
              <a:spcBef>
                <a:spcPts val="0"/>
              </a:spcBef>
              <a:spcAft>
                <a:spcPts val="0"/>
              </a:spcAft>
              <a:buSzPts val="1400"/>
              <a:buChar char="○"/>
            </a:pPr>
            <a:endParaRPr/>
          </a:p>
          <a:p>
            <a:pPr marL="0" marR="0" lvl="5" indent="1054100" algn="l" rtl="0">
              <a:lnSpc>
                <a:spcPct val="100000"/>
              </a:lnSpc>
              <a:spcBef>
                <a:spcPts val="0"/>
              </a:spcBef>
              <a:spcAft>
                <a:spcPts val="0"/>
              </a:spcAft>
              <a:buSzPts val="1400"/>
              <a:buChar char="■"/>
            </a:pPr>
            <a:endParaRPr/>
          </a:p>
          <a:p>
            <a:pPr marL="0" marR="0" lvl="6" indent="1282700" algn="l" rtl="0">
              <a:lnSpc>
                <a:spcPct val="100000"/>
              </a:lnSpc>
              <a:spcBef>
                <a:spcPts val="0"/>
              </a:spcBef>
              <a:spcAft>
                <a:spcPts val="0"/>
              </a:spcAft>
              <a:buSzPts val="1400"/>
              <a:buChar char="●"/>
            </a:pPr>
            <a:endParaRPr/>
          </a:p>
          <a:p>
            <a:pPr marL="0" marR="0" lvl="7" indent="1511300" algn="l" rtl="0">
              <a:lnSpc>
                <a:spcPct val="100000"/>
              </a:lnSpc>
              <a:spcBef>
                <a:spcPts val="0"/>
              </a:spcBef>
              <a:spcAft>
                <a:spcPts val="0"/>
              </a:spcAft>
              <a:buSzPts val="1400"/>
              <a:buChar char="○"/>
            </a:pPr>
            <a:endParaRPr/>
          </a:p>
          <a:p>
            <a:pPr marL="0" marR="0" lvl="8" indent="1739900" algn="l" rtl="0">
              <a:lnSpc>
                <a:spcPct val="100000"/>
              </a:lnSpc>
              <a:spcBef>
                <a:spcPts val="0"/>
              </a:spcBef>
              <a:spcAft>
                <a:spcPts val="0"/>
              </a:spcAft>
              <a:buSzPts val="1400"/>
              <a:buChar char="■"/>
            </a:pPr>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cSld name="Content: MAC Book Pro">
    <p:spTree>
      <p:nvGrpSpPr>
        <p:cNvPr id="1" name="Shape 359"/>
        <p:cNvGrpSpPr/>
        <p:nvPr/>
      </p:nvGrpSpPr>
      <p:grpSpPr>
        <a:xfrm>
          <a:off x="0" y="0"/>
          <a:ext cx="0" cy="0"/>
          <a:chOff x="0" y="0"/>
          <a:chExt cx="0" cy="0"/>
        </a:xfrm>
      </p:grpSpPr>
      <p:pic>
        <p:nvPicPr>
          <p:cNvPr id="360" name="Shape 360"/>
          <p:cNvPicPr preferRelativeResize="0"/>
          <p:nvPr/>
        </p:nvPicPr>
        <p:blipFill rotWithShape="1">
          <a:blip r:embed="rId2">
            <a:alphaModFix/>
          </a:blip>
          <a:srcRect/>
          <a:stretch/>
        </p:blipFill>
        <p:spPr>
          <a:xfrm>
            <a:off x="2794793" y="1556146"/>
            <a:ext cx="7328700" cy="5128500"/>
          </a:xfrm>
          <a:prstGeom prst="rect">
            <a:avLst/>
          </a:prstGeom>
          <a:noFill/>
          <a:ln>
            <a:noFill/>
          </a:ln>
        </p:spPr>
      </p:pic>
      <p:cxnSp>
        <p:nvCxnSpPr>
          <p:cNvPr id="361" name="Shape 361"/>
          <p:cNvCxnSpPr/>
          <p:nvPr/>
        </p:nvCxnSpPr>
        <p:spPr>
          <a:xfrm>
            <a:off x="635000" y="635000"/>
            <a:ext cx="11734800" cy="0"/>
          </a:xfrm>
          <a:prstGeom prst="straightConnector1">
            <a:avLst/>
          </a:prstGeom>
          <a:noFill/>
          <a:ln>
            <a:noFill/>
          </a:ln>
        </p:spPr>
      </p:cxnSp>
      <p:cxnSp>
        <p:nvCxnSpPr>
          <p:cNvPr id="362" name="Shape 362"/>
          <p:cNvCxnSpPr/>
          <p:nvPr/>
        </p:nvCxnSpPr>
        <p:spPr>
          <a:xfrm>
            <a:off x="635000" y="1219200"/>
            <a:ext cx="11734800" cy="0"/>
          </a:xfrm>
          <a:prstGeom prst="straightConnector1">
            <a:avLst/>
          </a:prstGeom>
          <a:noFill/>
          <a:ln>
            <a:noFill/>
          </a:ln>
        </p:spPr>
      </p:cxnSp>
      <p:sp>
        <p:nvSpPr>
          <p:cNvPr id="363" name="Shape 363"/>
          <p:cNvSpPr txBox="1">
            <a:spLocks noGrp="1"/>
          </p:cNvSpPr>
          <p:nvPr>
            <p:ph type="body" idx="1"/>
          </p:nvPr>
        </p:nvSpPr>
        <p:spPr>
          <a:xfrm>
            <a:off x="3759200" y="1841500"/>
            <a:ext cx="5448300" cy="3390900"/>
          </a:xfrm>
          <a:prstGeom prst="rect">
            <a:avLst/>
          </a:prstGeom>
          <a:noFill/>
          <a:ln>
            <a:noFill/>
          </a:ln>
        </p:spPr>
        <p:txBody>
          <a:bodyPr spcFirstLastPara="1" wrap="square" lIns="91425" tIns="91425" rIns="91425" bIns="91425" anchor="ctr" anchorCtr="0"/>
          <a:lstStyle>
            <a:lvl1pPr marL="457200" lvl="0" indent="-317500" rtl="0">
              <a:lnSpc>
                <a:spcPct val="100000"/>
              </a:lnSpc>
              <a:spcBef>
                <a:spcPts val="1000"/>
              </a:spcBef>
              <a:spcAft>
                <a:spcPts val="0"/>
              </a:spcAft>
              <a:buSzPts val="1400"/>
              <a:buChar char="●"/>
              <a:defRPr/>
            </a:lvl1pPr>
            <a:lvl2pPr marL="914400" lvl="1" indent="-317500" rtl="0">
              <a:lnSpc>
                <a:spcPct val="100000"/>
              </a:lnSpc>
              <a:spcBef>
                <a:spcPts val="1000"/>
              </a:spcBef>
              <a:spcAft>
                <a:spcPts val="0"/>
              </a:spcAft>
              <a:buSzPts val="1400"/>
              <a:buChar char="‣"/>
              <a:defRPr/>
            </a:lvl2pPr>
            <a:lvl3pPr marL="1371600" lvl="2" indent="-317500" rtl="0">
              <a:lnSpc>
                <a:spcPct val="100000"/>
              </a:lnSpc>
              <a:spcBef>
                <a:spcPts val="1000"/>
              </a:spcBef>
              <a:spcAft>
                <a:spcPts val="0"/>
              </a:spcAft>
              <a:buSzPts val="1400"/>
              <a:buChar char="‣"/>
              <a:defRPr/>
            </a:lvl3pPr>
            <a:lvl4pPr marL="1828800" lvl="3" indent="-317500" rtl="0">
              <a:lnSpc>
                <a:spcPct val="100000"/>
              </a:lnSpc>
              <a:spcBef>
                <a:spcPts val="1000"/>
              </a:spcBef>
              <a:spcAft>
                <a:spcPts val="0"/>
              </a:spcAft>
              <a:buSzPts val="1400"/>
              <a:buChar char="‣"/>
              <a:defRPr/>
            </a:lvl4pPr>
            <a:lvl5pPr marL="2286000" lvl="4" indent="-317500" rtl="0">
              <a:lnSpc>
                <a:spcPct val="100000"/>
              </a:lnSpc>
              <a:spcBef>
                <a:spcPts val="1000"/>
              </a:spcBef>
              <a:spcAft>
                <a:spcPts val="0"/>
              </a:spcAft>
              <a:buSzPts val="1400"/>
              <a:buChar char="‣"/>
              <a:defRPr/>
            </a:lvl5pPr>
            <a:lvl6pPr marL="2743200" lvl="5" indent="-317500" rtl="0">
              <a:lnSpc>
                <a:spcPct val="100000"/>
              </a:lnSpc>
              <a:spcBef>
                <a:spcPts val="1000"/>
              </a:spcBef>
              <a:spcAft>
                <a:spcPts val="0"/>
              </a:spcAft>
              <a:buSzPts val="1400"/>
              <a:buChar char="•"/>
              <a:defRPr/>
            </a:lvl6pPr>
            <a:lvl7pPr marL="3200400" lvl="6" indent="-317500" rtl="0">
              <a:lnSpc>
                <a:spcPct val="100000"/>
              </a:lnSpc>
              <a:spcBef>
                <a:spcPts val="1000"/>
              </a:spcBef>
              <a:spcAft>
                <a:spcPts val="0"/>
              </a:spcAft>
              <a:buSzPts val="1400"/>
              <a:buChar char="•"/>
              <a:defRPr/>
            </a:lvl7pPr>
            <a:lvl8pPr marL="3657600" lvl="7" indent="-317500" rtl="0">
              <a:lnSpc>
                <a:spcPct val="100000"/>
              </a:lnSpc>
              <a:spcBef>
                <a:spcPts val="1000"/>
              </a:spcBef>
              <a:spcAft>
                <a:spcPts val="0"/>
              </a:spcAft>
              <a:buSzPts val="1400"/>
              <a:buChar char="•"/>
              <a:defRPr/>
            </a:lvl8pPr>
            <a:lvl9pPr marL="4114800" lvl="8" indent="-317500" rtl="0">
              <a:lnSpc>
                <a:spcPct val="100000"/>
              </a:lnSpc>
              <a:spcBef>
                <a:spcPts val="1000"/>
              </a:spcBef>
              <a:spcAft>
                <a:spcPts val="0"/>
              </a:spcAft>
              <a:buSzPts val="1400"/>
              <a:buChar char="•"/>
              <a:defRPr/>
            </a:lvl9pPr>
          </a:lstStyle>
          <a:p>
            <a:endParaRPr/>
          </a:p>
        </p:txBody>
      </p:sp>
      <p:sp>
        <p:nvSpPr>
          <p:cNvPr id="364" name="Shape 364"/>
          <p:cNvSpPr txBox="1">
            <a:spLocks noGrp="1"/>
          </p:cNvSpPr>
          <p:nvPr>
            <p:ph type="sldNum" idx="12"/>
          </p:nvPr>
        </p:nvSpPr>
        <p:spPr>
          <a:xfrm>
            <a:off x="12014200" y="739139"/>
            <a:ext cx="362100" cy="426600"/>
          </a:xfrm>
          <a:prstGeom prst="rect">
            <a:avLst/>
          </a:prstGeom>
          <a:noFill/>
          <a:ln>
            <a:noFill/>
          </a:ln>
        </p:spPr>
        <p:txBody>
          <a:bodyPr spcFirstLastPara="1" wrap="square" lIns="91425" tIns="91425" rIns="91425" bIns="91425" anchor="ctr" anchorCtr="0">
            <a:noAutofit/>
          </a:bodyPr>
          <a:lstStyle/>
          <a:p>
            <a:pPr marL="0" marR="0" lvl="0" indent="-88900" algn="l" rtl="0">
              <a:lnSpc>
                <a:spcPct val="100000"/>
              </a:lnSpc>
              <a:spcBef>
                <a:spcPts val="0"/>
              </a:spcBef>
              <a:spcAft>
                <a:spcPts val="0"/>
              </a:spcAft>
              <a:buSzPts val="1400"/>
              <a:buChar char="●"/>
            </a:pPr>
            <a:endParaRPr/>
          </a:p>
          <a:p>
            <a:pPr marL="0" marR="0" lvl="1" indent="139700" algn="l" rtl="0">
              <a:lnSpc>
                <a:spcPct val="100000"/>
              </a:lnSpc>
              <a:spcBef>
                <a:spcPts val="0"/>
              </a:spcBef>
              <a:spcAft>
                <a:spcPts val="0"/>
              </a:spcAft>
              <a:buSzPts val="1400"/>
              <a:buChar char="○"/>
            </a:pPr>
            <a:endParaRPr/>
          </a:p>
          <a:p>
            <a:pPr marL="0" marR="0" lvl="2" indent="368300" algn="l" rtl="0">
              <a:lnSpc>
                <a:spcPct val="100000"/>
              </a:lnSpc>
              <a:spcBef>
                <a:spcPts val="0"/>
              </a:spcBef>
              <a:spcAft>
                <a:spcPts val="0"/>
              </a:spcAft>
              <a:buSzPts val="1400"/>
              <a:buChar char="■"/>
            </a:pPr>
            <a:endParaRPr/>
          </a:p>
          <a:p>
            <a:pPr marL="0" marR="0" lvl="3" indent="596900" algn="l" rtl="0">
              <a:lnSpc>
                <a:spcPct val="100000"/>
              </a:lnSpc>
              <a:spcBef>
                <a:spcPts val="0"/>
              </a:spcBef>
              <a:spcAft>
                <a:spcPts val="0"/>
              </a:spcAft>
              <a:buSzPts val="1400"/>
              <a:buChar char="●"/>
            </a:pPr>
            <a:endParaRPr/>
          </a:p>
          <a:p>
            <a:pPr marL="0" marR="0" lvl="4" indent="825500" algn="l" rtl="0">
              <a:lnSpc>
                <a:spcPct val="100000"/>
              </a:lnSpc>
              <a:spcBef>
                <a:spcPts val="0"/>
              </a:spcBef>
              <a:spcAft>
                <a:spcPts val="0"/>
              </a:spcAft>
              <a:buSzPts val="1400"/>
              <a:buChar char="○"/>
            </a:pPr>
            <a:endParaRPr/>
          </a:p>
          <a:p>
            <a:pPr marL="0" marR="0" lvl="5" indent="1054100" algn="l" rtl="0">
              <a:lnSpc>
                <a:spcPct val="100000"/>
              </a:lnSpc>
              <a:spcBef>
                <a:spcPts val="0"/>
              </a:spcBef>
              <a:spcAft>
                <a:spcPts val="0"/>
              </a:spcAft>
              <a:buSzPts val="1400"/>
              <a:buChar char="■"/>
            </a:pPr>
            <a:endParaRPr/>
          </a:p>
          <a:p>
            <a:pPr marL="0" marR="0" lvl="6" indent="1282700" algn="l" rtl="0">
              <a:lnSpc>
                <a:spcPct val="100000"/>
              </a:lnSpc>
              <a:spcBef>
                <a:spcPts val="0"/>
              </a:spcBef>
              <a:spcAft>
                <a:spcPts val="0"/>
              </a:spcAft>
              <a:buSzPts val="1400"/>
              <a:buChar char="●"/>
            </a:pPr>
            <a:endParaRPr/>
          </a:p>
          <a:p>
            <a:pPr marL="0" marR="0" lvl="7" indent="1511300" algn="l" rtl="0">
              <a:lnSpc>
                <a:spcPct val="100000"/>
              </a:lnSpc>
              <a:spcBef>
                <a:spcPts val="0"/>
              </a:spcBef>
              <a:spcAft>
                <a:spcPts val="0"/>
              </a:spcAft>
              <a:buSzPts val="1400"/>
              <a:buChar char="○"/>
            </a:pPr>
            <a:endParaRPr/>
          </a:p>
          <a:p>
            <a:pPr marL="0" marR="0" lvl="8" indent="1739900" algn="l" rtl="0">
              <a:lnSpc>
                <a:spcPct val="100000"/>
              </a:lnSpc>
              <a:spcBef>
                <a:spcPts val="0"/>
              </a:spcBef>
              <a:spcAft>
                <a:spcPts val="0"/>
              </a:spcAft>
              <a:buSzPts val="1400"/>
              <a:buChar char="■"/>
            </a:pPr>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cSld name="Content: IPad">
    <p:spTree>
      <p:nvGrpSpPr>
        <p:cNvPr id="1" name="Shape 365"/>
        <p:cNvGrpSpPr/>
        <p:nvPr/>
      </p:nvGrpSpPr>
      <p:grpSpPr>
        <a:xfrm>
          <a:off x="0" y="0"/>
          <a:ext cx="0" cy="0"/>
          <a:chOff x="0" y="0"/>
          <a:chExt cx="0" cy="0"/>
        </a:xfrm>
      </p:grpSpPr>
      <p:pic>
        <p:nvPicPr>
          <p:cNvPr id="366" name="Shape 366"/>
          <p:cNvPicPr preferRelativeResize="0"/>
          <p:nvPr/>
        </p:nvPicPr>
        <p:blipFill rotWithShape="1">
          <a:blip r:embed="rId2">
            <a:alphaModFix/>
          </a:blip>
          <a:srcRect/>
          <a:stretch/>
        </p:blipFill>
        <p:spPr>
          <a:xfrm>
            <a:off x="3136900" y="1511300"/>
            <a:ext cx="6845400" cy="5354700"/>
          </a:xfrm>
          <a:prstGeom prst="rect">
            <a:avLst/>
          </a:prstGeom>
          <a:noFill/>
          <a:ln>
            <a:noFill/>
          </a:ln>
        </p:spPr>
      </p:pic>
      <p:cxnSp>
        <p:nvCxnSpPr>
          <p:cNvPr id="367" name="Shape 367"/>
          <p:cNvCxnSpPr/>
          <p:nvPr/>
        </p:nvCxnSpPr>
        <p:spPr>
          <a:xfrm>
            <a:off x="635000" y="635000"/>
            <a:ext cx="11734800" cy="0"/>
          </a:xfrm>
          <a:prstGeom prst="straightConnector1">
            <a:avLst/>
          </a:prstGeom>
          <a:noFill/>
          <a:ln>
            <a:noFill/>
          </a:ln>
        </p:spPr>
      </p:cxnSp>
      <p:cxnSp>
        <p:nvCxnSpPr>
          <p:cNvPr id="368" name="Shape 368"/>
          <p:cNvCxnSpPr/>
          <p:nvPr/>
        </p:nvCxnSpPr>
        <p:spPr>
          <a:xfrm>
            <a:off x="635000" y="1219200"/>
            <a:ext cx="11734800" cy="0"/>
          </a:xfrm>
          <a:prstGeom prst="straightConnector1">
            <a:avLst/>
          </a:prstGeom>
          <a:noFill/>
          <a:ln>
            <a:noFill/>
          </a:ln>
        </p:spPr>
      </p:cxnSp>
      <p:sp>
        <p:nvSpPr>
          <p:cNvPr id="369" name="Shape 369"/>
          <p:cNvSpPr txBox="1">
            <a:spLocks noGrp="1"/>
          </p:cNvSpPr>
          <p:nvPr>
            <p:ph type="body" idx="1"/>
          </p:nvPr>
        </p:nvSpPr>
        <p:spPr>
          <a:xfrm>
            <a:off x="3822700" y="2095500"/>
            <a:ext cx="5435700" cy="4089300"/>
          </a:xfrm>
          <a:prstGeom prst="rect">
            <a:avLst/>
          </a:prstGeom>
          <a:noFill/>
          <a:ln>
            <a:noFill/>
          </a:ln>
        </p:spPr>
        <p:txBody>
          <a:bodyPr spcFirstLastPara="1" wrap="square" lIns="91425" tIns="91425" rIns="91425" bIns="91425" anchor="ctr" anchorCtr="0"/>
          <a:lstStyle>
            <a:lvl1pPr marL="457200" lvl="0" indent="-317500" rtl="0">
              <a:lnSpc>
                <a:spcPct val="100000"/>
              </a:lnSpc>
              <a:spcBef>
                <a:spcPts val="1000"/>
              </a:spcBef>
              <a:spcAft>
                <a:spcPts val="0"/>
              </a:spcAft>
              <a:buSzPts val="1400"/>
              <a:buChar char="●"/>
              <a:defRPr/>
            </a:lvl1pPr>
            <a:lvl2pPr marL="914400" lvl="1" indent="-317500" rtl="0">
              <a:lnSpc>
                <a:spcPct val="100000"/>
              </a:lnSpc>
              <a:spcBef>
                <a:spcPts val="1000"/>
              </a:spcBef>
              <a:spcAft>
                <a:spcPts val="0"/>
              </a:spcAft>
              <a:buSzPts val="1400"/>
              <a:buChar char="‣"/>
              <a:defRPr/>
            </a:lvl2pPr>
            <a:lvl3pPr marL="1371600" lvl="2" indent="-317500" rtl="0">
              <a:lnSpc>
                <a:spcPct val="100000"/>
              </a:lnSpc>
              <a:spcBef>
                <a:spcPts val="1000"/>
              </a:spcBef>
              <a:spcAft>
                <a:spcPts val="0"/>
              </a:spcAft>
              <a:buSzPts val="1400"/>
              <a:buChar char="‣"/>
              <a:defRPr/>
            </a:lvl3pPr>
            <a:lvl4pPr marL="1828800" lvl="3" indent="-317500" rtl="0">
              <a:lnSpc>
                <a:spcPct val="100000"/>
              </a:lnSpc>
              <a:spcBef>
                <a:spcPts val="1000"/>
              </a:spcBef>
              <a:spcAft>
                <a:spcPts val="0"/>
              </a:spcAft>
              <a:buSzPts val="1400"/>
              <a:buChar char="‣"/>
              <a:defRPr/>
            </a:lvl4pPr>
            <a:lvl5pPr marL="2286000" lvl="4" indent="-317500" rtl="0">
              <a:lnSpc>
                <a:spcPct val="100000"/>
              </a:lnSpc>
              <a:spcBef>
                <a:spcPts val="1000"/>
              </a:spcBef>
              <a:spcAft>
                <a:spcPts val="0"/>
              </a:spcAft>
              <a:buSzPts val="1400"/>
              <a:buChar char="‣"/>
              <a:defRPr/>
            </a:lvl5pPr>
            <a:lvl6pPr marL="2743200" lvl="5" indent="-317500" rtl="0">
              <a:lnSpc>
                <a:spcPct val="100000"/>
              </a:lnSpc>
              <a:spcBef>
                <a:spcPts val="1000"/>
              </a:spcBef>
              <a:spcAft>
                <a:spcPts val="0"/>
              </a:spcAft>
              <a:buSzPts val="1400"/>
              <a:buChar char="•"/>
              <a:defRPr/>
            </a:lvl6pPr>
            <a:lvl7pPr marL="3200400" lvl="6" indent="-317500" rtl="0">
              <a:lnSpc>
                <a:spcPct val="100000"/>
              </a:lnSpc>
              <a:spcBef>
                <a:spcPts val="1000"/>
              </a:spcBef>
              <a:spcAft>
                <a:spcPts val="0"/>
              </a:spcAft>
              <a:buSzPts val="1400"/>
              <a:buChar char="•"/>
              <a:defRPr/>
            </a:lvl7pPr>
            <a:lvl8pPr marL="3657600" lvl="7" indent="-317500" rtl="0">
              <a:lnSpc>
                <a:spcPct val="100000"/>
              </a:lnSpc>
              <a:spcBef>
                <a:spcPts val="1000"/>
              </a:spcBef>
              <a:spcAft>
                <a:spcPts val="0"/>
              </a:spcAft>
              <a:buSzPts val="1400"/>
              <a:buChar char="•"/>
              <a:defRPr/>
            </a:lvl8pPr>
            <a:lvl9pPr marL="4114800" lvl="8" indent="-317500" rtl="0">
              <a:lnSpc>
                <a:spcPct val="100000"/>
              </a:lnSpc>
              <a:spcBef>
                <a:spcPts val="1000"/>
              </a:spcBef>
              <a:spcAft>
                <a:spcPts val="0"/>
              </a:spcAft>
              <a:buSzPts val="1400"/>
              <a:buChar char="•"/>
              <a:defRPr/>
            </a:lvl9pPr>
          </a:lstStyle>
          <a:p>
            <a:endParaRPr/>
          </a:p>
        </p:txBody>
      </p:sp>
      <p:sp>
        <p:nvSpPr>
          <p:cNvPr id="370" name="Shape 370"/>
          <p:cNvSpPr txBox="1">
            <a:spLocks noGrp="1"/>
          </p:cNvSpPr>
          <p:nvPr>
            <p:ph type="sldNum" idx="12"/>
          </p:nvPr>
        </p:nvSpPr>
        <p:spPr>
          <a:xfrm>
            <a:off x="12014200" y="739139"/>
            <a:ext cx="362100" cy="426600"/>
          </a:xfrm>
          <a:prstGeom prst="rect">
            <a:avLst/>
          </a:prstGeom>
          <a:noFill/>
          <a:ln>
            <a:noFill/>
          </a:ln>
        </p:spPr>
        <p:txBody>
          <a:bodyPr spcFirstLastPara="1" wrap="square" lIns="91425" tIns="91425" rIns="91425" bIns="91425" anchor="ctr" anchorCtr="0">
            <a:noAutofit/>
          </a:bodyPr>
          <a:lstStyle/>
          <a:p>
            <a:pPr marL="0" marR="0" lvl="0" indent="-88900" algn="l" rtl="0">
              <a:lnSpc>
                <a:spcPct val="100000"/>
              </a:lnSpc>
              <a:spcBef>
                <a:spcPts val="0"/>
              </a:spcBef>
              <a:spcAft>
                <a:spcPts val="0"/>
              </a:spcAft>
              <a:buSzPts val="1400"/>
              <a:buChar char="●"/>
            </a:pPr>
            <a:endParaRPr/>
          </a:p>
          <a:p>
            <a:pPr marL="0" marR="0" lvl="1" indent="139700" algn="l" rtl="0">
              <a:lnSpc>
                <a:spcPct val="100000"/>
              </a:lnSpc>
              <a:spcBef>
                <a:spcPts val="0"/>
              </a:spcBef>
              <a:spcAft>
                <a:spcPts val="0"/>
              </a:spcAft>
              <a:buSzPts val="1400"/>
              <a:buChar char="○"/>
            </a:pPr>
            <a:endParaRPr/>
          </a:p>
          <a:p>
            <a:pPr marL="0" marR="0" lvl="2" indent="368300" algn="l" rtl="0">
              <a:lnSpc>
                <a:spcPct val="100000"/>
              </a:lnSpc>
              <a:spcBef>
                <a:spcPts val="0"/>
              </a:spcBef>
              <a:spcAft>
                <a:spcPts val="0"/>
              </a:spcAft>
              <a:buSzPts val="1400"/>
              <a:buChar char="■"/>
            </a:pPr>
            <a:endParaRPr/>
          </a:p>
          <a:p>
            <a:pPr marL="0" marR="0" lvl="3" indent="596900" algn="l" rtl="0">
              <a:lnSpc>
                <a:spcPct val="100000"/>
              </a:lnSpc>
              <a:spcBef>
                <a:spcPts val="0"/>
              </a:spcBef>
              <a:spcAft>
                <a:spcPts val="0"/>
              </a:spcAft>
              <a:buSzPts val="1400"/>
              <a:buChar char="●"/>
            </a:pPr>
            <a:endParaRPr/>
          </a:p>
          <a:p>
            <a:pPr marL="0" marR="0" lvl="4" indent="825500" algn="l" rtl="0">
              <a:lnSpc>
                <a:spcPct val="100000"/>
              </a:lnSpc>
              <a:spcBef>
                <a:spcPts val="0"/>
              </a:spcBef>
              <a:spcAft>
                <a:spcPts val="0"/>
              </a:spcAft>
              <a:buSzPts val="1400"/>
              <a:buChar char="○"/>
            </a:pPr>
            <a:endParaRPr/>
          </a:p>
          <a:p>
            <a:pPr marL="0" marR="0" lvl="5" indent="1054100" algn="l" rtl="0">
              <a:lnSpc>
                <a:spcPct val="100000"/>
              </a:lnSpc>
              <a:spcBef>
                <a:spcPts val="0"/>
              </a:spcBef>
              <a:spcAft>
                <a:spcPts val="0"/>
              </a:spcAft>
              <a:buSzPts val="1400"/>
              <a:buChar char="■"/>
            </a:pPr>
            <a:endParaRPr/>
          </a:p>
          <a:p>
            <a:pPr marL="0" marR="0" lvl="6" indent="1282700" algn="l" rtl="0">
              <a:lnSpc>
                <a:spcPct val="100000"/>
              </a:lnSpc>
              <a:spcBef>
                <a:spcPts val="0"/>
              </a:spcBef>
              <a:spcAft>
                <a:spcPts val="0"/>
              </a:spcAft>
              <a:buSzPts val="1400"/>
              <a:buChar char="●"/>
            </a:pPr>
            <a:endParaRPr/>
          </a:p>
          <a:p>
            <a:pPr marL="0" marR="0" lvl="7" indent="1511300" algn="l" rtl="0">
              <a:lnSpc>
                <a:spcPct val="100000"/>
              </a:lnSpc>
              <a:spcBef>
                <a:spcPts val="0"/>
              </a:spcBef>
              <a:spcAft>
                <a:spcPts val="0"/>
              </a:spcAft>
              <a:buSzPts val="1400"/>
              <a:buChar char="○"/>
            </a:pPr>
            <a:endParaRPr/>
          </a:p>
          <a:p>
            <a:pPr marL="0" marR="0" lvl="8" indent="1739900" algn="l" rtl="0">
              <a:lnSpc>
                <a:spcPct val="100000"/>
              </a:lnSpc>
              <a:spcBef>
                <a:spcPts val="0"/>
              </a:spcBef>
              <a:spcAft>
                <a:spcPts val="0"/>
              </a:spcAft>
              <a:buSzPts val="1400"/>
              <a:buChar char="■"/>
            </a:pPr>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cSld name="Content: Smart Phones">
    <p:spTree>
      <p:nvGrpSpPr>
        <p:cNvPr id="1" name="Shape 371"/>
        <p:cNvGrpSpPr/>
        <p:nvPr/>
      </p:nvGrpSpPr>
      <p:grpSpPr>
        <a:xfrm>
          <a:off x="0" y="0"/>
          <a:ext cx="0" cy="0"/>
          <a:chOff x="0" y="0"/>
          <a:chExt cx="0" cy="0"/>
        </a:xfrm>
      </p:grpSpPr>
      <p:pic>
        <p:nvPicPr>
          <p:cNvPr id="372" name="Shape 372"/>
          <p:cNvPicPr preferRelativeResize="0"/>
          <p:nvPr/>
        </p:nvPicPr>
        <p:blipFill rotWithShape="1">
          <a:blip r:embed="rId2">
            <a:alphaModFix/>
          </a:blip>
          <a:srcRect/>
          <a:stretch/>
        </p:blipFill>
        <p:spPr>
          <a:xfrm>
            <a:off x="1016000" y="1313656"/>
            <a:ext cx="4044000" cy="6057900"/>
          </a:xfrm>
          <a:prstGeom prst="rect">
            <a:avLst/>
          </a:prstGeom>
          <a:noFill/>
          <a:ln>
            <a:noFill/>
          </a:ln>
        </p:spPr>
      </p:pic>
      <p:pic>
        <p:nvPicPr>
          <p:cNvPr id="373" name="Shape 373"/>
          <p:cNvPicPr preferRelativeResize="0"/>
          <p:nvPr/>
        </p:nvPicPr>
        <p:blipFill rotWithShape="1">
          <a:blip r:embed="rId3">
            <a:alphaModFix/>
          </a:blip>
          <a:srcRect/>
          <a:stretch/>
        </p:blipFill>
        <p:spPr>
          <a:xfrm>
            <a:off x="4673600" y="1371600"/>
            <a:ext cx="3695700" cy="5514600"/>
          </a:xfrm>
          <a:prstGeom prst="rect">
            <a:avLst/>
          </a:prstGeom>
          <a:noFill/>
          <a:ln>
            <a:noFill/>
          </a:ln>
        </p:spPr>
      </p:pic>
      <p:pic>
        <p:nvPicPr>
          <p:cNvPr id="374" name="Shape 374"/>
          <p:cNvPicPr preferRelativeResize="0"/>
          <p:nvPr/>
        </p:nvPicPr>
        <p:blipFill rotWithShape="1">
          <a:blip r:embed="rId4">
            <a:alphaModFix/>
          </a:blip>
          <a:srcRect/>
          <a:stretch/>
        </p:blipFill>
        <p:spPr>
          <a:xfrm>
            <a:off x="8509000" y="1358900"/>
            <a:ext cx="2984400" cy="5459400"/>
          </a:xfrm>
          <a:prstGeom prst="rect">
            <a:avLst/>
          </a:prstGeom>
          <a:noFill/>
          <a:ln>
            <a:noFill/>
          </a:ln>
        </p:spPr>
      </p:pic>
      <p:cxnSp>
        <p:nvCxnSpPr>
          <p:cNvPr id="375" name="Shape 375"/>
          <p:cNvCxnSpPr/>
          <p:nvPr/>
        </p:nvCxnSpPr>
        <p:spPr>
          <a:xfrm>
            <a:off x="635000" y="635000"/>
            <a:ext cx="11734800" cy="0"/>
          </a:xfrm>
          <a:prstGeom prst="straightConnector1">
            <a:avLst/>
          </a:prstGeom>
          <a:noFill/>
          <a:ln>
            <a:noFill/>
          </a:ln>
        </p:spPr>
      </p:cxnSp>
      <p:cxnSp>
        <p:nvCxnSpPr>
          <p:cNvPr id="376" name="Shape 376"/>
          <p:cNvCxnSpPr/>
          <p:nvPr/>
        </p:nvCxnSpPr>
        <p:spPr>
          <a:xfrm>
            <a:off x="635000" y="1219200"/>
            <a:ext cx="11734800" cy="0"/>
          </a:xfrm>
          <a:prstGeom prst="straightConnector1">
            <a:avLst/>
          </a:prstGeom>
          <a:noFill/>
          <a:ln>
            <a:noFill/>
          </a:ln>
        </p:spPr>
      </p:cxnSp>
      <p:sp>
        <p:nvSpPr>
          <p:cNvPr id="377" name="Shape 377"/>
          <p:cNvSpPr/>
          <p:nvPr/>
        </p:nvSpPr>
        <p:spPr>
          <a:xfrm>
            <a:off x="5651500" y="3835400"/>
            <a:ext cx="1707900" cy="254100"/>
          </a:xfrm>
          <a:prstGeom prst="rect">
            <a:avLst/>
          </a:prstGeom>
          <a:noFill/>
          <a:ln>
            <a:noFill/>
          </a:ln>
        </p:spPr>
        <p:txBody>
          <a:bodyPr spcFirstLastPara="1" wrap="square" lIns="38100" tIns="38100" rIns="38100" bIns="38100" anchor="t" anchorCtr="0">
            <a:noAutofit/>
          </a:bodyPr>
          <a:lstStyle/>
          <a:p>
            <a:pPr marL="0" marR="0" lvl="0" indent="0" algn="l" rtl="0">
              <a:spcBef>
                <a:spcPts val="0"/>
              </a:spcBef>
              <a:spcAft>
                <a:spcPts val="0"/>
              </a:spcAft>
              <a:buNone/>
            </a:pPr>
            <a:r>
              <a:rPr lang="en-US" sz="1400" b="0" i="0" u="none" strike="noStrike" cap="none">
                <a:solidFill>
                  <a:srgbClr val="000000"/>
                </a:solidFill>
                <a:latin typeface="Arial"/>
                <a:ea typeface="Arial"/>
                <a:cs typeface="Arial"/>
                <a:sym typeface="Arial"/>
              </a:rPr>
              <a:t>Drag an object here</a:t>
            </a:r>
            <a:endParaRPr/>
          </a:p>
        </p:txBody>
      </p:sp>
      <p:sp>
        <p:nvSpPr>
          <p:cNvPr id="378" name="Shape 378"/>
          <p:cNvSpPr/>
          <p:nvPr/>
        </p:nvSpPr>
        <p:spPr>
          <a:xfrm>
            <a:off x="9182100" y="3835400"/>
            <a:ext cx="1707900" cy="254100"/>
          </a:xfrm>
          <a:prstGeom prst="rect">
            <a:avLst/>
          </a:prstGeom>
          <a:noFill/>
          <a:ln>
            <a:noFill/>
          </a:ln>
        </p:spPr>
        <p:txBody>
          <a:bodyPr spcFirstLastPara="1" wrap="square" lIns="38100" tIns="38100" rIns="38100" bIns="38100" anchor="t" anchorCtr="0">
            <a:noAutofit/>
          </a:bodyPr>
          <a:lstStyle/>
          <a:p>
            <a:pPr marL="0" marR="0" lvl="0" indent="0" algn="l" rtl="0">
              <a:spcBef>
                <a:spcPts val="0"/>
              </a:spcBef>
              <a:spcAft>
                <a:spcPts val="0"/>
              </a:spcAft>
              <a:buNone/>
            </a:pPr>
            <a:r>
              <a:rPr lang="en-US" sz="1400" b="0" i="0" u="none" strike="noStrike" cap="none">
                <a:solidFill>
                  <a:srgbClr val="000000"/>
                </a:solidFill>
                <a:latin typeface="Arial"/>
                <a:ea typeface="Arial"/>
                <a:cs typeface="Arial"/>
                <a:sym typeface="Arial"/>
              </a:rPr>
              <a:t>Drag an object here</a:t>
            </a:r>
            <a:endParaRPr/>
          </a:p>
        </p:txBody>
      </p:sp>
      <p:sp>
        <p:nvSpPr>
          <p:cNvPr id="379" name="Shape 379"/>
          <p:cNvSpPr txBox="1">
            <a:spLocks noGrp="1"/>
          </p:cNvSpPr>
          <p:nvPr>
            <p:ph type="body" idx="1"/>
          </p:nvPr>
        </p:nvSpPr>
        <p:spPr>
          <a:xfrm>
            <a:off x="1841500" y="1981200"/>
            <a:ext cx="2311500" cy="3962400"/>
          </a:xfrm>
          <a:prstGeom prst="rect">
            <a:avLst/>
          </a:prstGeom>
          <a:noFill/>
          <a:ln>
            <a:noFill/>
          </a:ln>
        </p:spPr>
        <p:txBody>
          <a:bodyPr spcFirstLastPara="1" wrap="square" lIns="91425" tIns="91425" rIns="91425" bIns="91425" anchor="ctr" anchorCtr="0"/>
          <a:lstStyle>
            <a:lvl1pPr marL="457200" lvl="0" indent="-317500" rtl="0">
              <a:lnSpc>
                <a:spcPct val="100000"/>
              </a:lnSpc>
              <a:spcBef>
                <a:spcPts val="1000"/>
              </a:spcBef>
              <a:spcAft>
                <a:spcPts val="0"/>
              </a:spcAft>
              <a:buSzPts val="1400"/>
              <a:buChar char="●"/>
              <a:defRPr/>
            </a:lvl1pPr>
            <a:lvl2pPr marL="914400" lvl="1" indent="-317500" rtl="0">
              <a:lnSpc>
                <a:spcPct val="100000"/>
              </a:lnSpc>
              <a:spcBef>
                <a:spcPts val="1000"/>
              </a:spcBef>
              <a:spcAft>
                <a:spcPts val="0"/>
              </a:spcAft>
              <a:buSzPts val="1400"/>
              <a:buChar char="‣"/>
              <a:defRPr/>
            </a:lvl2pPr>
            <a:lvl3pPr marL="1371600" lvl="2" indent="-317500" rtl="0">
              <a:lnSpc>
                <a:spcPct val="100000"/>
              </a:lnSpc>
              <a:spcBef>
                <a:spcPts val="1000"/>
              </a:spcBef>
              <a:spcAft>
                <a:spcPts val="0"/>
              </a:spcAft>
              <a:buSzPts val="1400"/>
              <a:buChar char="‣"/>
              <a:defRPr/>
            </a:lvl3pPr>
            <a:lvl4pPr marL="1828800" lvl="3" indent="-317500" rtl="0">
              <a:lnSpc>
                <a:spcPct val="100000"/>
              </a:lnSpc>
              <a:spcBef>
                <a:spcPts val="1000"/>
              </a:spcBef>
              <a:spcAft>
                <a:spcPts val="0"/>
              </a:spcAft>
              <a:buSzPts val="1400"/>
              <a:buChar char="‣"/>
              <a:defRPr/>
            </a:lvl4pPr>
            <a:lvl5pPr marL="2286000" lvl="4" indent="-317500" rtl="0">
              <a:lnSpc>
                <a:spcPct val="100000"/>
              </a:lnSpc>
              <a:spcBef>
                <a:spcPts val="1000"/>
              </a:spcBef>
              <a:spcAft>
                <a:spcPts val="0"/>
              </a:spcAft>
              <a:buSzPts val="1400"/>
              <a:buChar char="‣"/>
              <a:defRPr/>
            </a:lvl5pPr>
            <a:lvl6pPr marL="2743200" lvl="5" indent="-317500" rtl="0">
              <a:lnSpc>
                <a:spcPct val="100000"/>
              </a:lnSpc>
              <a:spcBef>
                <a:spcPts val="1000"/>
              </a:spcBef>
              <a:spcAft>
                <a:spcPts val="0"/>
              </a:spcAft>
              <a:buSzPts val="1400"/>
              <a:buChar char="•"/>
              <a:defRPr/>
            </a:lvl6pPr>
            <a:lvl7pPr marL="3200400" lvl="6" indent="-317500" rtl="0">
              <a:lnSpc>
                <a:spcPct val="100000"/>
              </a:lnSpc>
              <a:spcBef>
                <a:spcPts val="1000"/>
              </a:spcBef>
              <a:spcAft>
                <a:spcPts val="0"/>
              </a:spcAft>
              <a:buSzPts val="1400"/>
              <a:buChar char="•"/>
              <a:defRPr/>
            </a:lvl7pPr>
            <a:lvl8pPr marL="3657600" lvl="7" indent="-317500" rtl="0">
              <a:lnSpc>
                <a:spcPct val="100000"/>
              </a:lnSpc>
              <a:spcBef>
                <a:spcPts val="1000"/>
              </a:spcBef>
              <a:spcAft>
                <a:spcPts val="0"/>
              </a:spcAft>
              <a:buSzPts val="1400"/>
              <a:buChar char="•"/>
              <a:defRPr/>
            </a:lvl8pPr>
            <a:lvl9pPr marL="4114800" lvl="8" indent="-317500" rtl="0">
              <a:lnSpc>
                <a:spcPct val="100000"/>
              </a:lnSpc>
              <a:spcBef>
                <a:spcPts val="1000"/>
              </a:spcBef>
              <a:spcAft>
                <a:spcPts val="0"/>
              </a:spcAft>
              <a:buSzPts val="1400"/>
              <a:buChar char="•"/>
              <a:defRPr/>
            </a:lvl9pPr>
          </a:lstStyle>
          <a:p>
            <a:endParaRPr/>
          </a:p>
        </p:txBody>
      </p:sp>
      <p:sp>
        <p:nvSpPr>
          <p:cNvPr id="380" name="Shape 380"/>
          <p:cNvSpPr txBox="1">
            <a:spLocks noGrp="1"/>
          </p:cNvSpPr>
          <p:nvPr>
            <p:ph type="sldNum" idx="12"/>
          </p:nvPr>
        </p:nvSpPr>
        <p:spPr>
          <a:xfrm>
            <a:off x="12014200" y="739139"/>
            <a:ext cx="362100" cy="426600"/>
          </a:xfrm>
          <a:prstGeom prst="rect">
            <a:avLst/>
          </a:prstGeom>
          <a:noFill/>
          <a:ln>
            <a:noFill/>
          </a:ln>
        </p:spPr>
        <p:txBody>
          <a:bodyPr spcFirstLastPara="1" wrap="square" lIns="91425" tIns="91425" rIns="91425" bIns="91425" anchor="ctr" anchorCtr="0">
            <a:noAutofit/>
          </a:bodyPr>
          <a:lstStyle/>
          <a:p>
            <a:pPr marL="0" marR="0" lvl="0" indent="-88900" algn="l" rtl="0">
              <a:lnSpc>
                <a:spcPct val="100000"/>
              </a:lnSpc>
              <a:spcBef>
                <a:spcPts val="0"/>
              </a:spcBef>
              <a:spcAft>
                <a:spcPts val="0"/>
              </a:spcAft>
              <a:buSzPts val="1400"/>
              <a:buChar char="●"/>
            </a:pPr>
            <a:endParaRPr/>
          </a:p>
          <a:p>
            <a:pPr marL="0" marR="0" lvl="1" indent="139700" algn="l" rtl="0">
              <a:lnSpc>
                <a:spcPct val="100000"/>
              </a:lnSpc>
              <a:spcBef>
                <a:spcPts val="0"/>
              </a:spcBef>
              <a:spcAft>
                <a:spcPts val="0"/>
              </a:spcAft>
              <a:buSzPts val="1400"/>
              <a:buChar char="○"/>
            </a:pPr>
            <a:endParaRPr/>
          </a:p>
          <a:p>
            <a:pPr marL="0" marR="0" lvl="2" indent="368300" algn="l" rtl="0">
              <a:lnSpc>
                <a:spcPct val="100000"/>
              </a:lnSpc>
              <a:spcBef>
                <a:spcPts val="0"/>
              </a:spcBef>
              <a:spcAft>
                <a:spcPts val="0"/>
              </a:spcAft>
              <a:buSzPts val="1400"/>
              <a:buChar char="■"/>
            </a:pPr>
            <a:endParaRPr/>
          </a:p>
          <a:p>
            <a:pPr marL="0" marR="0" lvl="3" indent="596900" algn="l" rtl="0">
              <a:lnSpc>
                <a:spcPct val="100000"/>
              </a:lnSpc>
              <a:spcBef>
                <a:spcPts val="0"/>
              </a:spcBef>
              <a:spcAft>
                <a:spcPts val="0"/>
              </a:spcAft>
              <a:buSzPts val="1400"/>
              <a:buChar char="●"/>
            </a:pPr>
            <a:endParaRPr/>
          </a:p>
          <a:p>
            <a:pPr marL="0" marR="0" lvl="4" indent="825500" algn="l" rtl="0">
              <a:lnSpc>
                <a:spcPct val="100000"/>
              </a:lnSpc>
              <a:spcBef>
                <a:spcPts val="0"/>
              </a:spcBef>
              <a:spcAft>
                <a:spcPts val="0"/>
              </a:spcAft>
              <a:buSzPts val="1400"/>
              <a:buChar char="○"/>
            </a:pPr>
            <a:endParaRPr/>
          </a:p>
          <a:p>
            <a:pPr marL="0" marR="0" lvl="5" indent="1054100" algn="l" rtl="0">
              <a:lnSpc>
                <a:spcPct val="100000"/>
              </a:lnSpc>
              <a:spcBef>
                <a:spcPts val="0"/>
              </a:spcBef>
              <a:spcAft>
                <a:spcPts val="0"/>
              </a:spcAft>
              <a:buSzPts val="1400"/>
              <a:buChar char="■"/>
            </a:pPr>
            <a:endParaRPr/>
          </a:p>
          <a:p>
            <a:pPr marL="0" marR="0" lvl="6" indent="1282700" algn="l" rtl="0">
              <a:lnSpc>
                <a:spcPct val="100000"/>
              </a:lnSpc>
              <a:spcBef>
                <a:spcPts val="0"/>
              </a:spcBef>
              <a:spcAft>
                <a:spcPts val="0"/>
              </a:spcAft>
              <a:buSzPts val="1400"/>
              <a:buChar char="●"/>
            </a:pPr>
            <a:endParaRPr/>
          </a:p>
          <a:p>
            <a:pPr marL="0" marR="0" lvl="7" indent="1511300" algn="l" rtl="0">
              <a:lnSpc>
                <a:spcPct val="100000"/>
              </a:lnSpc>
              <a:spcBef>
                <a:spcPts val="0"/>
              </a:spcBef>
              <a:spcAft>
                <a:spcPts val="0"/>
              </a:spcAft>
              <a:buSzPts val="1400"/>
              <a:buChar char="○"/>
            </a:pPr>
            <a:endParaRPr/>
          </a:p>
          <a:p>
            <a:pPr marL="0" marR="0" lvl="8" indent="1739900" algn="l" rtl="0">
              <a:lnSpc>
                <a:spcPct val="100000"/>
              </a:lnSpc>
              <a:spcBef>
                <a:spcPts val="0"/>
              </a:spcBef>
              <a:spcAft>
                <a:spcPts val="0"/>
              </a:spcAft>
              <a:buSzPts val="1400"/>
              <a:buChar char="■"/>
            </a:pPr>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cSld name="Discussion">
    <p:bg>
      <p:bgPr>
        <a:solidFill>
          <a:srgbClr val="000000"/>
        </a:solidFill>
        <a:effectLst/>
      </p:bgPr>
    </p:bg>
    <p:spTree>
      <p:nvGrpSpPr>
        <p:cNvPr id="1" name="Shape 381"/>
        <p:cNvGrpSpPr/>
        <p:nvPr/>
      </p:nvGrpSpPr>
      <p:grpSpPr>
        <a:xfrm>
          <a:off x="0" y="0"/>
          <a:ext cx="0" cy="0"/>
          <a:chOff x="0" y="0"/>
          <a:chExt cx="0" cy="0"/>
        </a:xfrm>
      </p:grpSpPr>
      <p:cxnSp>
        <p:nvCxnSpPr>
          <p:cNvPr id="382" name="Shape 382"/>
          <p:cNvCxnSpPr/>
          <p:nvPr/>
        </p:nvCxnSpPr>
        <p:spPr>
          <a:xfrm>
            <a:off x="635000" y="635000"/>
            <a:ext cx="11734800" cy="0"/>
          </a:xfrm>
          <a:prstGeom prst="straightConnector1">
            <a:avLst/>
          </a:prstGeom>
          <a:noFill/>
          <a:ln w="9525" cap="flat" cmpd="sng">
            <a:solidFill>
              <a:srgbClr val="FFFFFF"/>
            </a:solidFill>
            <a:prstDash val="solid"/>
            <a:miter lim="8000"/>
            <a:headEnd type="none" w="med" len="med"/>
            <a:tailEnd type="none" w="med" len="med"/>
          </a:ln>
        </p:spPr>
      </p:cxnSp>
      <p:cxnSp>
        <p:nvCxnSpPr>
          <p:cNvPr id="383" name="Shape 383"/>
          <p:cNvCxnSpPr/>
          <p:nvPr/>
        </p:nvCxnSpPr>
        <p:spPr>
          <a:xfrm>
            <a:off x="635000" y="1219200"/>
            <a:ext cx="11734800" cy="0"/>
          </a:xfrm>
          <a:prstGeom prst="straightConnector1">
            <a:avLst/>
          </a:prstGeom>
          <a:noFill/>
          <a:ln w="9525" cap="flat" cmpd="sng">
            <a:solidFill>
              <a:srgbClr val="FFFFFF"/>
            </a:solidFill>
            <a:prstDash val="solid"/>
            <a:miter lim="8000"/>
            <a:headEnd type="none" w="med" len="med"/>
            <a:tailEnd type="none" w="med" len="med"/>
          </a:ln>
        </p:spPr>
      </p:cxnSp>
      <p:sp>
        <p:nvSpPr>
          <p:cNvPr id="384" name="Shape 384"/>
          <p:cNvSpPr/>
          <p:nvPr/>
        </p:nvSpPr>
        <p:spPr>
          <a:xfrm>
            <a:off x="635000" y="1473200"/>
            <a:ext cx="11734800" cy="1460400"/>
          </a:xfrm>
          <a:prstGeom prst="rect">
            <a:avLst/>
          </a:prstGeom>
          <a:noFill/>
          <a:ln>
            <a:noFill/>
          </a:ln>
        </p:spPr>
        <p:txBody>
          <a:bodyPr spcFirstLastPara="1" wrap="square" lIns="0" tIns="0" rIns="0" bIns="0" anchor="t" anchorCtr="0">
            <a:noAutofit/>
          </a:bodyPr>
          <a:lstStyle/>
          <a:p>
            <a:pPr marL="0" marR="0" lvl="0" indent="0" algn="l" rtl="0">
              <a:lnSpc>
                <a:spcPct val="88333"/>
              </a:lnSpc>
              <a:spcBef>
                <a:spcPts val="0"/>
              </a:spcBef>
              <a:spcAft>
                <a:spcPts val="0"/>
              </a:spcAft>
              <a:buNone/>
            </a:pPr>
            <a:r>
              <a:rPr lang="en-US" sz="12000" b="1" i="0" u="none" strike="noStrike" cap="none">
                <a:solidFill>
                  <a:srgbClr val="FFFFFF"/>
                </a:solidFill>
                <a:latin typeface="Arial"/>
                <a:ea typeface="Arial"/>
                <a:cs typeface="Arial"/>
                <a:sym typeface="Arial"/>
              </a:rPr>
              <a:t>DISCUSSION TIME</a:t>
            </a:r>
            <a:endParaRPr/>
          </a:p>
        </p:txBody>
      </p:sp>
      <p:sp>
        <p:nvSpPr>
          <p:cNvPr id="385" name="Shape 385"/>
          <p:cNvSpPr txBox="1">
            <a:spLocks noGrp="1"/>
          </p:cNvSpPr>
          <p:nvPr>
            <p:ph type="sldNum" idx="12"/>
          </p:nvPr>
        </p:nvSpPr>
        <p:spPr>
          <a:xfrm>
            <a:off x="12030450" y="739139"/>
            <a:ext cx="345900" cy="426600"/>
          </a:xfrm>
          <a:prstGeom prst="rect">
            <a:avLst/>
          </a:prstGeom>
          <a:noFill/>
          <a:ln>
            <a:noFill/>
          </a:ln>
        </p:spPr>
        <p:txBody>
          <a:bodyPr spcFirstLastPara="1" wrap="square" lIns="91425" tIns="91425" rIns="91425" bIns="91425" anchor="ctr" anchorCtr="0">
            <a:noAutofit/>
          </a:bodyPr>
          <a:lstStyle/>
          <a:p>
            <a:pPr marL="0" marR="0" lvl="0" indent="-88900" algn="r" rtl="0">
              <a:lnSpc>
                <a:spcPct val="100000"/>
              </a:lnSpc>
              <a:spcBef>
                <a:spcPts val="0"/>
              </a:spcBef>
              <a:spcAft>
                <a:spcPts val="0"/>
              </a:spcAft>
              <a:buSzPts val="1400"/>
              <a:buChar char="●"/>
            </a:pPr>
            <a:endParaRPr/>
          </a:p>
          <a:p>
            <a:pPr marL="0" marR="0" lvl="1" indent="139700" algn="l" rtl="0">
              <a:lnSpc>
                <a:spcPct val="100000"/>
              </a:lnSpc>
              <a:spcBef>
                <a:spcPts val="0"/>
              </a:spcBef>
              <a:spcAft>
                <a:spcPts val="0"/>
              </a:spcAft>
              <a:buSzPts val="1400"/>
              <a:buChar char="○"/>
            </a:pPr>
            <a:endParaRPr/>
          </a:p>
          <a:p>
            <a:pPr marL="0" marR="0" lvl="2" indent="368300" algn="l" rtl="0">
              <a:lnSpc>
                <a:spcPct val="100000"/>
              </a:lnSpc>
              <a:spcBef>
                <a:spcPts val="0"/>
              </a:spcBef>
              <a:spcAft>
                <a:spcPts val="0"/>
              </a:spcAft>
              <a:buSzPts val="1400"/>
              <a:buChar char="■"/>
            </a:pPr>
            <a:endParaRPr/>
          </a:p>
          <a:p>
            <a:pPr marL="0" marR="0" lvl="3" indent="596900" algn="l" rtl="0">
              <a:lnSpc>
                <a:spcPct val="100000"/>
              </a:lnSpc>
              <a:spcBef>
                <a:spcPts val="0"/>
              </a:spcBef>
              <a:spcAft>
                <a:spcPts val="0"/>
              </a:spcAft>
              <a:buSzPts val="1400"/>
              <a:buChar char="●"/>
            </a:pPr>
            <a:endParaRPr/>
          </a:p>
          <a:p>
            <a:pPr marL="0" marR="0" lvl="4" indent="825500" algn="l" rtl="0">
              <a:lnSpc>
                <a:spcPct val="100000"/>
              </a:lnSpc>
              <a:spcBef>
                <a:spcPts val="0"/>
              </a:spcBef>
              <a:spcAft>
                <a:spcPts val="0"/>
              </a:spcAft>
              <a:buSzPts val="1400"/>
              <a:buChar char="○"/>
            </a:pPr>
            <a:endParaRPr/>
          </a:p>
          <a:p>
            <a:pPr marL="0" marR="0" lvl="5" indent="1054100" algn="l" rtl="0">
              <a:lnSpc>
                <a:spcPct val="100000"/>
              </a:lnSpc>
              <a:spcBef>
                <a:spcPts val="0"/>
              </a:spcBef>
              <a:spcAft>
                <a:spcPts val="0"/>
              </a:spcAft>
              <a:buSzPts val="1400"/>
              <a:buChar char="■"/>
            </a:pPr>
            <a:endParaRPr/>
          </a:p>
          <a:p>
            <a:pPr marL="0" marR="0" lvl="6" indent="1282700" algn="l" rtl="0">
              <a:lnSpc>
                <a:spcPct val="100000"/>
              </a:lnSpc>
              <a:spcBef>
                <a:spcPts val="0"/>
              </a:spcBef>
              <a:spcAft>
                <a:spcPts val="0"/>
              </a:spcAft>
              <a:buSzPts val="1400"/>
              <a:buChar char="●"/>
            </a:pPr>
            <a:endParaRPr/>
          </a:p>
          <a:p>
            <a:pPr marL="0" marR="0" lvl="7" indent="1511300" algn="l" rtl="0">
              <a:lnSpc>
                <a:spcPct val="100000"/>
              </a:lnSpc>
              <a:spcBef>
                <a:spcPts val="0"/>
              </a:spcBef>
              <a:spcAft>
                <a:spcPts val="0"/>
              </a:spcAft>
              <a:buSzPts val="1400"/>
              <a:buChar char="○"/>
            </a:pPr>
            <a:endParaRPr/>
          </a:p>
          <a:p>
            <a:pPr marL="0" marR="0" lvl="8" indent="1739900" algn="l" rtl="0">
              <a:lnSpc>
                <a:spcPct val="100000"/>
              </a:lnSpc>
              <a:spcBef>
                <a:spcPts val="0"/>
              </a:spcBef>
              <a:spcAft>
                <a:spcPts val="0"/>
              </a:spcAft>
              <a:buSzPts val="1400"/>
              <a:buChar char="■"/>
            </a:pPr>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cSld name="Full Image">
    <p:spTree>
      <p:nvGrpSpPr>
        <p:cNvPr id="1" name="Shape 386"/>
        <p:cNvGrpSpPr/>
        <p:nvPr/>
      </p:nvGrpSpPr>
      <p:grpSpPr>
        <a:xfrm>
          <a:off x="0" y="0"/>
          <a:ext cx="0" cy="0"/>
          <a:chOff x="0" y="0"/>
          <a:chExt cx="0" cy="0"/>
        </a:xfrm>
      </p:grpSpPr>
      <p:cxnSp>
        <p:nvCxnSpPr>
          <p:cNvPr id="387" name="Shape 387"/>
          <p:cNvCxnSpPr/>
          <p:nvPr/>
        </p:nvCxnSpPr>
        <p:spPr>
          <a:xfrm>
            <a:off x="635000" y="635000"/>
            <a:ext cx="11734800" cy="0"/>
          </a:xfrm>
          <a:prstGeom prst="straightConnector1">
            <a:avLst/>
          </a:prstGeom>
          <a:noFill/>
          <a:ln>
            <a:noFill/>
          </a:ln>
        </p:spPr>
      </p:cxnSp>
      <p:cxnSp>
        <p:nvCxnSpPr>
          <p:cNvPr id="388" name="Shape 388"/>
          <p:cNvCxnSpPr/>
          <p:nvPr/>
        </p:nvCxnSpPr>
        <p:spPr>
          <a:xfrm>
            <a:off x="635000" y="1219200"/>
            <a:ext cx="11734800" cy="0"/>
          </a:xfrm>
          <a:prstGeom prst="straightConnector1">
            <a:avLst/>
          </a:prstGeom>
          <a:noFill/>
          <a:ln>
            <a:noFill/>
          </a:ln>
        </p:spPr>
      </p:cxn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cSld name="Bulleted Text">
    <p:spTree>
      <p:nvGrpSpPr>
        <p:cNvPr id="1" name="Shape 389"/>
        <p:cNvGrpSpPr/>
        <p:nvPr/>
      </p:nvGrpSpPr>
      <p:grpSpPr>
        <a:xfrm>
          <a:off x="0" y="0"/>
          <a:ext cx="0" cy="0"/>
          <a:chOff x="0" y="0"/>
          <a:chExt cx="0" cy="0"/>
        </a:xfrm>
      </p:grpSpPr>
      <p:cxnSp>
        <p:nvCxnSpPr>
          <p:cNvPr id="390" name="Shape 390"/>
          <p:cNvCxnSpPr/>
          <p:nvPr/>
        </p:nvCxnSpPr>
        <p:spPr>
          <a:xfrm>
            <a:off x="635000" y="635000"/>
            <a:ext cx="11734800" cy="0"/>
          </a:xfrm>
          <a:prstGeom prst="straightConnector1">
            <a:avLst/>
          </a:prstGeom>
          <a:noFill/>
          <a:ln>
            <a:noFill/>
          </a:ln>
        </p:spPr>
      </p:cxnSp>
      <p:cxnSp>
        <p:nvCxnSpPr>
          <p:cNvPr id="391" name="Shape 391"/>
          <p:cNvCxnSpPr/>
          <p:nvPr/>
        </p:nvCxnSpPr>
        <p:spPr>
          <a:xfrm>
            <a:off x="635000" y="1219200"/>
            <a:ext cx="11734800" cy="0"/>
          </a:xfrm>
          <a:prstGeom prst="straightConnector1">
            <a:avLst/>
          </a:prstGeom>
          <a:noFill/>
          <a:ln>
            <a:noFill/>
          </a:ln>
        </p:spPr>
      </p:cxn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cSld name="Bulleted Text w/ Source">
    <p:spTree>
      <p:nvGrpSpPr>
        <p:cNvPr id="1" name="Shape 392"/>
        <p:cNvGrpSpPr/>
        <p:nvPr/>
      </p:nvGrpSpPr>
      <p:grpSpPr>
        <a:xfrm>
          <a:off x="0" y="0"/>
          <a:ext cx="0" cy="0"/>
          <a:chOff x="0" y="0"/>
          <a:chExt cx="0" cy="0"/>
        </a:xfrm>
      </p:grpSpPr>
      <p:cxnSp>
        <p:nvCxnSpPr>
          <p:cNvPr id="393" name="Shape 393"/>
          <p:cNvCxnSpPr/>
          <p:nvPr/>
        </p:nvCxnSpPr>
        <p:spPr>
          <a:xfrm>
            <a:off x="635000" y="635000"/>
            <a:ext cx="11734800" cy="0"/>
          </a:xfrm>
          <a:prstGeom prst="straightConnector1">
            <a:avLst/>
          </a:prstGeom>
          <a:noFill/>
          <a:ln>
            <a:noFill/>
          </a:ln>
        </p:spPr>
      </p:cxnSp>
      <p:cxnSp>
        <p:nvCxnSpPr>
          <p:cNvPr id="394" name="Shape 394"/>
          <p:cNvCxnSpPr/>
          <p:nvPr/>
        </p:nvCxnSpPr>
        <p:spPr>
          <a:xfrm>
            <a:off x="635000" y="1219200"/>
            <a:ext cx="11734800" cy="0"/>
          </a:xfrm>
          <a:prstGeom prst="straightConnector1">
            <a:avLst/>
          </a:prstGeom>
          <a:noFill/>
          <a:ln>
            <a:noFill/>
          </a:ln>
        </p:spPr>
      </p:cxn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cSld name="Non-Bulleted Text">
    <p:spTree>
      <p:nvGrpSpPr>
        <p:cNvPr id="1" name="Shape 395"/>
        <p:cNvGrpSpPr/>
        <p:nvPr/>
      </p:nvGrpSpPr>
      <p:grpSpPr>
        <a:xfrm>
          <a:off x="0" y="0"/>
          <a:ext cx="0" cy="0"/>
          <a:chOff x="0" y="0"/>
          <a:chExt cx="0" cy="0"/>
        </a:xfrm>
      </p:grpSpPr>
      <p:cxnSp>
        <p:nvCxnSpPr>
          <p:cNvPr id="396" name="Shape 396"/>
          <p:cNvCxnSpPr/>
          <p:nvPr/>
        </p:nvCxnSpPr>
        <p:spPr>
          <a:xfrm>
            <a:off x="635000" y="635000"/>
            <a:ext cx="11734800" cy="0"/>
          </a:xfrm>
          <a:prstGeom prst="straightConnector1">
            <a:avLst/>
          </a:prstGeom>
          <a:noFill/>
          <a:ln>
            <a:noFill/>
          </a:ln>
        </p:spPr>
      </p:cxnSp>
      <p:cxnSp>
        <p:nvCxnSpPr>
          <p:cNvPr id="397" name="Shape 397"/>
          <p:cNvCxnSpPr/>
          <p:nvPr/>
        </p:nvCxnSpPr>
        <p:spPr>
          <a:xfrm>
            <a:off x="635000" y="1219200"/>
            <a:ext cx="11734800" cy="0"/>
          </a:xfrm>
          <a:prstGeom prst="straightConnector1">
            <a:avLst/>
          </a:prstGeom>
          <a:noFill/>
          <a:ln>
            <a:noFill/>
          </a:ln>
        </p:spPr>
      </p:cxn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cSld name="Divider">
    <p:spTree>
      <p:nvGrpSpPr>
        <p:cNvPr id="1" name="Shape 398"/>
        <p:cNvGrpSpPr/>
        <p:nvPr/>
      </p:nvGrpSpPr>
      <p:grpSpPr>
        <a:xfrm>
          <a:off x="0" y="0"/>
          <a:ext cx="0" cy="0"/>
          <a:chOff x="0" y="0"/>
          <a:chExt cx="0" cy="0"/>
        </a:xfrm>
      </p:grpSpPr>
      <p:cxnSp>
        <p:nvCxnSpPr>
          <p:cNvPr id="399" name="Shape 399"/>
          <p:cNvCxnSpPr/>
          <p:nvPr/>
        </p:nvCxnSpPr>
        <p:spPr>
          <a:xfrm>
            <a:off x="635000" y="635000"/>
            <a:ext cx="11734800" cy="0"/>
          </a:xfrm>
          <a:prstGeom prst="straightConnector1">
            <a:avLst/>
          </a:prstGeom>
          <a:noFill/>
          <a:ln>
            <a:noFill/>
          </a:ln>
        </p:spPr>
      </p:cxnSp>
      <p:cxnSp>
        <p:nvCxnSpPr>
          <p:cNvPr id="400" name="Shape 400"/>
          <p:cNvCxnSpPr/>
          <p:nvPr/>
        </p:nvCxnSpPr>
        <p:spPr>
          <a:xfrm>
            <a:off x="635000" y="1219200"/>
            <a:ext cx="11734800" cy="0"/>
          </a:xfrm>
          <a:prstGeom prst="straightConnector1">
            <a:avLst/>
          </a:prstGeom>
          <a:noFill/>
          <a:ln>
            <a:noFill/>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cSld name="Case Study">
    <p:spTree>
      <p:nvGrpSpPr>
        <p:cNvPr id="1" name="Shape 34"/>
        <p:cNvGrpSpPr/>
        <p:nvPr/>
      </p:nvGrpSpPr>
      <p:grpSpPr>
        <a:xfrm>
          <a:off x="0" y="0"/>
          <a:ext cx="0" cy="0"/>
          <a:chOff x="0" y="0"/>
          <a:chExt cx="0" cy="0"/>
        </a:xfrm>
      </p:grpSpPr>
      <p:cxnSp>
        <p:nvCxnSpPr>
          <p:cNvPr id="35" name="Shape 35"/>
          <p:cNvCxnSpPr/>
          <p:nvPr/>
        </p:nvCxnSpPr>
        <p:spPr>
          <a:xfrm>
            <a:off x="635000" y="635000"/>
            <a:ext cx="11734800" cy="11"/>
          </a:xfrm>
          <a:prstGeom prst="straightConnector1">
            <a:avLst/>
          </a:prstGeom>
          <a:noFill/>
          <a:ln>
            <a:noFill/>
          </a:ln>
        </p:spPr>
      </p:cxnSp>
      <p:cxnSp>
        <p:nvCxnSpPr>
          <p:cNvPr id="36" name="Shape 36"/>
          <p:cNvCxnSpPr/>
          <p:nvPr/>
        </p:nvCxnSpPr>
        <p:spPr>
          <a:xfrm>
            <a:off x="635000" y="1219200"/>
            <a:ext cx="11734800" cy="11"/>
          </a:xfrm>
          <a:prstGeom prst="straightConnector1">
            <a:avLst/>
          </a:prstGeom>
          <a:noFill/>
          <a:ln>
            <a:noFill/>
          </a:ln>
        </p:spPr>
      </p:cxnSp>
      <p:cxnSp>
        <p:nvCxnSpPr>
          <p:cNvPr id="37" name="Shape 37"/>
          <p:cNvCxnSpPr/>
          <p:nvPr/>
        </p:nvCxnSpPr>
        <p:spPr>
          <a:xfrm rot="10800000" flipH="1">
            <a:off x="8623300" y="2781010"/>
            <a:ext cx="3735026" cy="290"/>
          </a:xfrm>
          <a:prstGeom prst="straightConnector1">
            <a:avLst/>
          </a:prstGeom>
          <a:noFill/>
          <a:ln>
            <a:noFill/>
          </a:ln>
        </p:spPr>
      </p:cxnSp>
      <p:cxnSp>
        <p:nvCxnSpPr>
          <p:cNvPr id="38" name="Shape 38"/>
          <p:cNvCxnSpPr/>
          <p:nvPr/>
        </p:nvCxnSpPr>
        <p:spPr>
          <a:xfrm rot="10800000" flipH="1">
            <a:off x="635000" y="2781142"/>
            <a:ext cx="7742696" cy="159"/>
          </a:xfrm>
          <a:prstGeom prst="straightConnector1">
            <a:avLst/>
          </a:prstGeom>
          <a:noFill/>
          <a:ln>
            <a:noFill/>
          </a:ln>
        </p:spPr>
      </p:cxnSp>
      <p:sp>
        <p:nvSpPr>
          <p:cNvPr id="39" name="Shape 39"/>
          <p:cNvSpPr/>
          <p:nvPr/>
        </p:nvSpPr>
        <p:spPr>
          <a:xfrm>
            <a:off x="635000" y="2387600"/>
            <a:ext cx="3733800" cy="254001"/>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2000" b="1" i="0" u="none" strike="noStrike" cap="none">
                <a:solidFill>
                  <a:srgbClr val="000000"/>
                </a:solidFill>
                <a:latin typeface="Arial"/>
                <a:ea typeface="Arial"/>
                <a:cs typeface="Arial"/>
                <a:sym typeface="Arial"/>
              </a:rPr>
              <a:t>SUMMARY</a:t>
            </a:r>
            <a:endParaRPr/>
          </a:p>
        </p:txBody>
      </p:sp>
      <p:sp>
        <p:nvSpPr>
          <p:cNvPr id="40" name="Shape 40"/>
          <p:cNvSpPr/>
          <p:nvPr/>
        </p:nvSpPr>
        <p:spPr>
          <a:xfrm>
            <a:off x="8636000" y="2387600"/>
            <a:ext cx="3733800" cy="254001"/>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2000" b="1" i="0" u="none" strike="noStrike" cap="none">
                <a:solidFill>
                  <a:srgbClr val="000000"/>
                </a:solidFill>
                <a:latin typeface="Arial"/>
                <a:ea typeface="Arial"/>
                <a:cs typeface="Arial"/>
                <a:sym typeface="Arial"/>
              </a:rPr>
              <a:t>KEY CHALLENGE / QUESTION</a:t>
            </a:r>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cSld name="Divder Rev">
    <p:bg>
      <p:bgPr>
        <a:solidFill>
          <a:srgbClr val="000000"/>
        </a:solidFill>
        <a:effectLst/>
      </p:bgPr>
    </p:bg>
    <p:spTree>
      <p:nvGrpSpPr>
        <p:cNvPr id="1" name="Shape 401"/>
        <p:cNvGrpSpPr/>
        <p:nvPr/>
      </p:nvGrpSpPr>
      <p:grpSpPr>
        <a:xfrm>
          <a:off x="0" y="0"/>
          <a:ext cx="0" cy="0"/>
          <a:chOff x="0" y="0"/>
          <a:chExt cx="0" cy="0"/>
        </a:xfrm>
      </p:grpSpPr>
      <p:cxnSp>
        <p:nvCxnSpPr>
          <p:cNvPr id="402" name="Shape 402"/>
          <p:cNvCxnSpPr/>
          <p:nvPr/>
        </p:nvCxnSpPr>
        <p:spPr>
          <a:xfrm>
            <a:off x="635000" y="635000"/>
            <a:ext cx="11734800" cy="0"/>
          </a:xfrm>
          <a:prstGeom prst="straightConnector1">
            <a:avLst/>
          </a:prstGeom>
          <a:noFill/>
          <a:ln w="12700" cap="flat" cmpd="sng">
            <a:solidFill>
              <a:srgbClr val="FFFFFF"/>
            </a:solidFill>
            <a:prstDash val="solid"/>
            <a:miter lim="8000"/>
            <a:headEnd type="none" w="med" len="med"/>
            <a:tailEnd type="none" w="med" len="med"/>
          </a:ln>
        </p:spPr>
      </p:cxnSp>
      <p:cxnSp>
        <p:nvCxnSpPr>
          <p:cNvPr id="403" name="Shape 403"/>
          <p:cNvCxnSpPr/>
          <p:nvPr/>
        </p:nvCxnSpPr>
        <p:spPr>
          <a:xfrm>
            <a:off x="635000" y="1219200"/>
            <a:ext cx="11734800" cy="0"/>
          </a:xfrm>
          <a:prstGeom prst="straightConnector1">
            <a:avLst/>
          </a:prstGeom>
          <a:noFill/>
          <a:ln w="12700" cap="flat" cmpd="sng">
            <a:solidFill>
              <a:srgbClr val="FFFFFF"/>
            </a:solidFill>
            <a:prstDash val="solid"/>
            <a:miter lim="8000"/>
            <a:headEnd type="none" w="med" len="med"/>
            <a:tailEnd type="none" w="med" len="med"/>
          </a:ln>
        </p:spPr>
      </p:cxn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cSld name="Contact Info">
    <p:bg>
      <p:bgPr>
        <a:solidFill>
          <a:srgbClr val="000000"/>
        </a:solidFill>
        <a:effectLst/>
      </p:bgPr>
    </p:bg>
    <p:spTree>
      <p:nvGrpSpPr>
        <p:cNvPr id="1" name="Shape 404"/>
        <p:cNvGrpSpPr/>
        <p:nvPr/>
      </p:nvGrpSpPr>
      <p:grpSpPr>
        <a:xfrm>
          <a:off x="0" y="0"/>
          <a:ext cx="0" cy="0"/>
          <a:chOff x="0" y="0"/>
          <a:chExt cx="0" cy="0"/>
        </a:xfrm>
      </p:grpSpPr>
      <p:cxnSp>
        <p:nvCxnSpPr>
          <p:cNvPr id="405" name="Shape 405"/>
          <p:cNvCxnSpPr/>
          <p:nvPr/>
        </p:nvCxnSpPr>
        <p:spPr>
          <a:xfrm>
            <a:off x="635000" y="635000"/>
            <a:ext cx="11734800" cy="0"/>
          </a:xfrm>
          <a:prstGeom prst="straightConnector1">
            <a:avLst/>
          </a:prstGeom>
          <a:noFill/>
          <a:ln w="12700" cap="flat" cmpd="sng">
            <a:solidFill>
              <a:srgbClr val="FFFFFF"/>
            </a:solidFill>
            <a:prstDash val="solid"/>
            <a:miter lim="8000"/>
            <a:headEnd type="none" w="med" len="med"/>
            <a:tailEnd type="none" w="med" len="med"/>
          </a:ln>
        </p:spPr>
      </p:cxnSp>
      <p:cxnSp>
        <p:nvCxnSpPr>
          <p:cNvPr id="406" name="Shape 406"/>
          <p:cNvCxnSpPr/>
          <p:nvPr/>
        </p:nvCxnSpPr>
        <p:spPr>
          <a:xfrm>
            <a:off x="635000" y="1219200"/>
            <a:ext cx="11734800" cy="0"/>
          </a:xfrm>
          <a:prstGeom prst="straightConnector1">
            <a:avLst/>
          </a:prstGeom>
          <a:noFill/>
          <a:ln w="12700" cap="flat" cmpd="sng">
            <a:solidFill>
              <a:srgbClr val="FFFFFF"/>
            </a:solidFill>
            <a:prstDash val="solid"/>
            <a:miter lim="8000"/>
            <a:headEnd type="none" w="med" len="med"/>
            <a:tailEnd type="none" w="med" len="med"/>
          </a:ln>
        </p:spPr>
      </p:cxnSp>
      <p:sp>
        <p:nvSpPr>
          <p:cNvPr id="407" name="Shape 407"/>
          <p:cNvSpPr/>
          <p:nvPr/>
        </p:nvSpPr>
        <p:spPr>
          <a:xfrm>
            <a:off x="635000" y="2273300"/>
            <a:ext cx="11734800" cy="3810000"/>
          </a:xfrm>
          <a:prstGeom prst="rect">
            <a:avLst/>
          </a:prstGeom>
          <a:noFill/>
          <a:ln>
            <a:noFill/>
          </a:ln>
        </p:spPr>
        <p:txBody>
          <a:bodyPr spcFirstLastPara="1" wrap="square" lIns="0" tIns="0" rIns="0" bIns="0" anchor="t" anchorCtr="0">
            <a:noAutofit/>
          </a:bodyPr>
          <a:lstStyle/>
          <a:p>
            <a:pPr marL="177800" marR="0" lvl="1" indent="-177800" algn="l" rtl="0">
              <a:lnSpc>
                <a:spcPct val="110000"/>
              </a:lnSpc>
              <a:spcBef>
                <a:spcPts val="0"/>
              </a:spcBef>
              <a:spcAft>
                <a:spcPts val="0"/>
              </a:spcAft>
              <a:buClr>
                <a:srgbClr val="000000"/>
              </a:buClr>
              <a:buSzPts val="2125"/>
              <a:buFont typeface="Merriweather Sans"/>
              <a:buChar char="‣"/>
            </a:pPr>
            <a:r>
              <a:rPr lang="en-US" sz="2500" b="0" i="0" u="none" strike="noStrike" cap="none">
                <a:solidFill>
                  <a:srgbClr val="000000"/>
                </a:solidFill>
                <a:latin typeface="Arial"/>
                <a:ea typeface="Arial"/>
                <a:cs typeface="Arial"/>
                <a:sym typeface="Arial"/>
              </a:rPr>
              <a:t>Body Level One</a:t>
            </a:r>
            <a:endParaRPr sz="2500" b="0" i="0" u="none" strike="noStrike" cap="none">
              <a:solidFill>
                <a:srgbClr val="FFFFFF"/>
              </a:solidFill>
              <a:latin typeface="Arial"/>
              <a:ea typeface="Arial"/>
              <a:cs typeface="Arial"/>
              <a:sym typeface="Arial"/>
            </a:endParaRPr>
          </a:p>
          <a:p>
            <a:pPr marL="177800" marR="0" lvl="1" indent="-177800" algn="l" rtl="0">
              <a:lnSpc>
                <a:spcPct val="110000"/>
              </a:lnSpc>
              <a:spcBef>
                <a:spcPts val="400"/>
              </a:spcBef>
              <a:spcAft>
                <a:spcPts val="0"/>
              </a:spcAft>
              <a:buClr>
                <a:srgbClr val="000000"/>
              </a:buClr>
              <a:buSzPts val="2125"/>
              <a:buFont typeface="Merriweather Sans"/>
              <a:buChar char="‣"/>
            </a:pPr>
            <a:r>
              <a:rPr lang="en-US" sz="2500" b="0" i="0" u="none" strike="noStrike" cap="none">
                <a:solidFill>
                  <a:srgbClr val="000000"/>
                </a:solidFill>
                <a:latin typeface="Arial"/>
                <a:ea typeface="Arial"/>
                <a:cs typeface="Arial"/>
                <a:sym typeface="Arial"/>
              </a:rPr>
              <a:t>Body Level Two</a:t>
            </a:r>
            <a:endParaRPr sz="2500" b="0" i="0" u="none" strike="noStrike" cap="none">
              <a:solidFill>
                <a:srgbClr val="FFFFFF"/>
              </a:solidFill>
              <a:latin typeface="Arial"/>
              <a:ea typeface="Arial"/>
              <a:cs typeface="Arial"/>
              <a:sym typeface="Arial"/>
            </a:endParaRPr>
          </a:p>
          <a:p>
            <a:pPr marL="177800" marR="0" lvl="1" indent="-177800" algn="l" rtl="0">
              <a:lnSpc>
                <a:spcPct val="110000"/>
              </a:lnSpc>
              <a:spcBef>
                <a:spcPts val="400"/>
              </a:spcBef>
              <a:spcAft>
                <a:spcPts val="0"/>
              </a:spcAft>
              <a:buClr>
                <a:srgbClr val="000000"/>
              </a:buClr>
              <a:buSzPts val="2125"/>
              <a:buFont typeface="Merriweather Sans"/>
              <a:buChar char="‣"/>
            </a:pPr>
            <a:r>
              <a:rPr lang="en-US" sz="2500" b="0" i="0" u="none" strike="noStrike" cap="none">
                <a:solidFill>
                  <a:srgbClr val="000000"/>
                </a:solidFill>
                <a:latin typeface="Arial"/>
                <a:ea typeface="Arial"/>
                <a:cs typeface="Arial"/>
                <a:sym typeface="Arial"/>
              </a:rPr>
              <a:t>Body Level Three</a:t>
            </a:r>
            <a:endParaRPr sz="2500" b="0" i="0" u="none" strike="noStrike" cap="none">
              <a:solidFill>
                <a:srgbClr val="FFFFFF"/>
              </a:solidFill>
              <a:latin typeface="Arial"/>
              <a:ea typeface="Arial"/>
              <a:cs typeface="Arial"/>
              <a:sym typeface="Arial"/>
            </a:endParaRPr>
          </a:p>
          <a:p>
            <a:pPr marL="177800" marR="0" lvl="1" indent="-177800" algn="l" rtl="0">
              <a:lnSpc>
                <a:spcPct val="110000"/>
              </a:lnSpc>
              <a:spcBef>
                <a:spcPts val="400"/>
              </a:spcBef>
              <a:spcAft>
                <a:spcPts val="0"/>
              </a:spcAft>
              <a:buClr>
                <a:srgbClr val="000000"/>
              </a:buClr>
              <a:buSzPts val="2125"/>
              <a:buFont typeface="Merriweather Sans"/>
              <a:buChar char="‣"/>
            </a:pPr>
            <a:r>
              <a:rPr lang="en-US" sz="2500" b="0" i="0" u="none" strike="noStrike" cap="none">
                <a:solidFill>
                  <a:srgbClr val="000000"/>
                </a:solidFill>
                <a:latin typeface="Arial"/>
                <a:ea typeface="Arial"/>
                <a:cs typeface="Arial"/>
                <a:sym typeface="Arial"/>
              </a:rPr>
              <a:t>Body Level Four</a:t>
            </a:r>
            <a:endParaRPr sz="2500" b="0" i="0" u="none" strike="noStrike" cap="none">
              <a:solidFill>
                <a:srgbClr val="FFFFFF"/>
              </a:solidFill>
              <a:latin typeface="Arial"/>
              <a:ea typeface="Arial"/>
              <a:cs typeface="Arial"/>
              <a:sym typeface="Arial"/>
            </a:endParaRPr>
          </a:p>
          <a:p>
            <a:pPr marL="177800" marR="0" lvl="1" indent="-177800" algn="l" rtl="0">
              <a:lnSpc>
                <a:spcPct val="110000"/>
              </a:lnSpc>
              <a:spcBef>
                <a:spcPts val="400"/>
              </a:spcBef>
              <a:spcAft>
                <a:spcPts val="0"/>
              </a:spcAft>
              <a:buClr>
                <a:srgbClr val="000000"/>
              </a:buClr>
              <a:buSzPts val="2125"/>
              <a:buFont typeface="Merriweather Sans"/>
              <a:buChar char="‣"/>
            </a:pPr>
            <a:r>
              <a:rPr lang="en-US" sz="2500" b="0" i="0" u="none" strike="noStrike" cap="none">
                <a:solidFill>
                  <a:srgbClr val="000000"/>
                </a:solidFill>
                <a:latin typeface="Arial"/>
                <a:ea typeface="Arial"/>
                <a:cs typeface="Arial"/>
                <a:sym typeface="Arial"/>
              </a:rPr>
              <a:t>Body Level Five</a:t>
            </a:r>
            <a:endParaRPr/>
          </a:p>
        </p:txBody>
      </p:sp>
      <p:sp>
        <p:nvSpPr>
          <p:cNvPr id="408" name="Shape 408"/>
          <p:cNvSpPr/>
          <p:nvPr/>
        </p:nvSpPr>
        <p:spPr>
          <a:xfrm>
            <a:off x="635000" y="2273300"/>
            <a:ext cx="11734800" cy="3810000"/>
          </a:xfrm>
          <a:prstGeom prst="rect">
            <a:avLst/>
          </a:prstGeom>
          <a:noFill/>
          <a:ln>
            <a:noFill/>
          </a:ln>
        </p:spPr>
        <p:txBody>
          <a:bodyPr spcFirstLastPara="1" wrap="square" lIns="0" tIns="0" rIns="0" bIns="0" anchor="t" anchorCtr="0">
            <a:noAutofit/>
          </a:bodyPr>
          <a:lstStyle/>
          <a:p>
            <a:pPr marL="177800" marR="0" lvl="1" indent="-177800" algn="l" rtl="0">
              <a:lnSpc>
                <a:spcPct val="110000"/>
              </a:lnSpc>
              <a:spcBef>
                <a:spcPts val="0"/>
              </a:spcBef>
              <a:spcAft>
                <a:spcPts val="0"/>
              </a:spcAft>
              <a:buClr>
                <a:srgbClr val="000000"/>
              </a:buClr>
              <a:buSzPts val="2125"/>
              <a:buFont typeface="Merriweather Sans"/>
              <a:buChar char="‣"/>
            </a:pPr>
            <a:r>
              <a:rPr lang="en-US" sz="2500" b="0" i="0" u="none" strike="noStrike" cap="none">
                <a:solidFill>
                  <a:srgbClr val="000000"/>
                </a:solidFill>
                <a:latin typeface="Arial"/>
                <a:ea typeface="Arial"/>
                <a:cs typeface="Arial"/>
                <a:sym typeface="Arial"/>
              </a:rPr>
              <a:t>Body Level One</a:t>
            </a:r>
            <a:endParaRPr sz="2500" b="0" i="0" u="none" strike="noStrike" cap="none">
              <a:solidFill>
                <a:srgbClr val="FFFFFF"/>
              </a:solidFill>
              <a:latin typeface="Arial"/>
              <a:ea typeface="Arial"/>
              <a:cs typeface="Arial"/>
              <a:sym typeface="Arial"/>
            </a:endParaRPr>
          </a:p>
          <a:p>
            <a:pPr marL="177800" marR="0" lvl="1" indent="-177800" algn="l" rtl="0">
              <a:lnSpc>
                <a:spcPct val="110000"/>
              </a:lnSpc>
              <a:spcBef>
                <a:spcPts val="400"/>
              </a:spcBef>
              <a:spcAft>
                <a:spcPts val="0"/>
              </a:spcAft>
              <a:buClr>
                <a:srgbClr val="000000"/>
              </a:buClr>
              <a:buSzPts val="2125"/>
              <a:buFont typeface="Merriweather Sans"/>
              <a:buChar char="‣"/>
            </a:pPr>
            <a:r>
              <a:rPr lang="en-US" sz="2500" b="0" i="0" u="none" strike="noStrike" cap="none">
                <a:solidFill>
                  <a:srgbClr val="000000"/>
                </a:solidFill>
                <a:latin typeface="Arial"/>
                <a:ea typeface="Arial"/>
                <a:cs typeface="Arial"/>
                <a:sym typeface="Arial"/>
              </a:rPr>
              <a:t>Body Level Two</a:t>
            </a:r>
            <a:endParaRPr sz="2500" b="0" i="0" u="none" strike="noStrike" cap="none">
              <a:solidFill>
                <a:srgbClr val="FFFFFF"/>
              </a:solidFill>
              <a:latin typeface="Arial"/>
              <a:ea typeface="Arial"/>
              <a:cs typeface="Arial"/>
              <a:sym typeface="Arial"/>
            </a:endParaRPr>
          </a:p>
          <a:p>
            <a:pPr marL="177800" marR="0" lvl="1" indent="-177800" algn="l" rtl="0">
              <a:lnSpc>
                <a:spcPct val="110000"/>
              </a:lnSpc>
              <a:spcBef>
                <a:spcPts val="400"/>
              </a:spcBef>
              <a:spcAft>
                <a:spcPts val="0"/>
              </a:spcAft>
              <a:buClr>
                <a:srgbClr val="000000"/>
              </a:buClr>
              <a:buSzPts val="2125"/>
              <a:buFont typeface="Merriweather Sans"/>
              <a:buChar char="‣"/>
            </a:pPr>
            <a:r>
              <a:rPr lang="en-US" sz="2500" b="0" i="0" u="none" strike="noStrike" cap="none">
                <a:solidFill>
                  <a:srgbClr val="000000"/>
                </a:solidFill>
                <a:latin typeface="Arial"/>
                <a:ea typeface="Arial"/>
                <a:cs typeface="Arial"/>
                <a:sym typeface="Arial"/>
              </a:rPr>
              <a:t>Body Level Three</a:t>
            </a:r>
            <a:endParaRPr sz="2500" b="0" i="0" u="none" strike="noStrike" cap="none">
              <a:solidFill>
                <a:srgbClr val="FFFFFF"/>
              </a:solidFill>
              <a:latin typeface="Arial"/>
              <a:ea typeface="Arial"/>
              <a:cs typeface="Arial"/>
              <a:sym typeface="Arial"/>
            </a:endParaRPr>
          </a:p>
          <a:p>
            <a:pPr marL="177800" marR="0" lvl="1" indent="-177800" algn="l" rtl="0">
              <a:lnSpc>
                <a:spcPct val="110000"/>
              </a:lnSpc>
              <a:spcBef>
                <a:spcPts val="400"/>
              </a:spcBef>
              <a:spcAft>
                <a:spcPts val="0"/>
              </a:spcAft>
              <a:buClr>
                <a:srgbClr val="000000"/>
              </a:buClr>
              <a:buSzPts val="2125"/>
              <a:buFont typeface="Merriweather Sans"/>
              <a:buChar char="‣"/>
            </a:pPr>
            <a:r>
              <a:rPr lang="en-US" sz="2500" b="0" i="0" u="none" strike="noStrike" cap="none">
                <a:solidFill>
                  <a:srgbClr val="000000"/>
                </a:solidFill>
                <a:latin typeface="Arial"/>
                <a:ea typeface="Arial"/>
                <a:cs typeface="Arial"/>
                <a:sym typeface="Arial"/>
              </a:rPr>
              <a:t>Body Level Four</a:t>
            </a:r>
            <a:endParaRPr sz="2500" b="0" i="0" u="none" strike="noStrike" cap="none">
              <a:solidFill>
                <a:srgbClr val="FFFFFF"/>
              </a:solidFill>
              <a:latin typeface="Arial"/>
              <a:ea typeface="Arial"/>
              <a:cs typeface="Arial"/>
              <a:sym typeface="Arial"/>
            </a:endParaRPr>
          </a:p>
          <a:p>
            <a:pPr marL="177800" marR="0" lvl="1" indent="-177800" algn="l" rtl="0">
              <a:lnSpc>
                <a:spcPct val="110000"/>
              </a:lnSpc>
              <a:spcBef>
                <a:spcPts val="400"/>
              </a:spcBef>
              <a:spcAft>
                <a:spcPts val="0"/>
              </a:spcAft>
              <a:buClr>
                <a:srgbClr val="000000"/>
              </a:buClr>
              <a:buSzPts val="2125"/>
              <a:buFont typeface="Merriweather Sans"/>
              <a:buChar char="‣"/>
            </a:pPr>
            <a:r>
              <a:rPr lang="en-US" sz="2500" b="0" i="0" u="none" strike="noStrike" cap="none">
                <a:solidFill>
                  <a:srgbClr val="000000"/>
                </a:solidFill>
                <a:latin typeface="Arial"/>
                <a:ea typeface="Arial"/>
                <a:cs typeface="Arial"/>
                <a:sym typeface="Arial"/>
              </a:rPr>
              <a:t>Body Level Five</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cSld name="Content: IMAC">
    <p:spTree>
      <p:nvGrpSpPr>
        <p:cNvPr id="1" name="Shape 41"/>
        <p:cNvGrpSpPr/>
        <p:nvPr/>
      </p:nvGrpSpPr>
      <p:grpSpPr>
        <a:xfrm>
          <a:off x="0" y="0"/>
          <a:ext cx="0" cy="0"/>
          <a:chOff x="0" y="0"/>
          <a:chExt cx="0" cy="0"/>
        </a:xfrm>
      </p:grpSpPr>
      <p:pic>
        <p:nvPicPr>
          <p:cNvPr id="42" name="Shape 42"/>
          <p:cNvPicPr preferRelativeResize="0"/>
          <p:nvPr/>
        </p:nvPicPr>
        <p:blipFill rotWithShape="1">
          <a:blip r:embed="rId2">
            <a:alphaModFix/>
          </a:blip>
          <a:srcRect/>
          <a:stretch/>
        </p:blipFill>
        <p:spPr>
          <a:xfrm>
            <a:off x="3314700" y="1555328"/>
            <a:ext cx="6361385" cy="5156201"/>
          </a:xfrm>
          <a:prstGeom prst="rect">
            <a:avLst/>
          </a:prstGeom>
          <a:noFill/>
          <a:ln>
            <a:noFill/>
          </a:ln>
        </p:spPr>
      </p:pic>
      <p:cxnSp>
        <p:nvCxnSpPr>
          <p:cNvPr id="43" name="Shape 43"/>
          <p:cNvCxnSpPr/>
          <p:nvPr/>
        </p:nvCxnSpPr>
        <p:spPr>
          <a:xfrm>
            <a:off x="635000" y="635000"/>
            <a:ext cx="11734800" cy="11"/>
          </a:xfrm>
          <a:prstGeom prst="straightConnector1">
            <a:avLst/>
          </a:prstGeom>
          <a:noFill/>
          <a:ln>
            <a:noFill/>
          </a:ln>
        </p:spPr>
      </p:cxnSp>
      <p:cxnSp>
        <p:nvCxnSpPr>
          <p:cNvPr id="44" name="Shape 44"/>
          <p:cNvCxnSpPr/>
          <p:nvPr/>
        </p:nvCxnSpPr>
        <p:spPr>
          <a:xfrm>
            <a:off x="635000" y="1219200"/>
            <a:ext cx="11734800" cy="11"/>
          </a:xfrm>
          <a:prstGeom prst="straightConnector1">
            <a:avLst/>
          </a:prstGeom>
          <a:noFill/>
          <a:ln>
            <a:noFill/>
          </a:ln>
        </p:spPr>
      </p:cxnSp>
      <p:sp>
        <p:nvSpPr>
          <p:cNvPr id="45" name="Shape 45"/>
          <p:cNvSpPr txBox="1">
            <a:spLocks noGrp="1"/>
          </p:cNvSpPr>
          <p:nvPr>
            <p:ph type="body" idx="1"/>
          </p:nvPr>
        </p:nvSpPr>
        <p:spPr>
          <a:xfrm>
            <a:off x="3606800" y="1803400"/>
            <a:ext cx="5829300" cy="3289300"/>
          </a:xfrm>
          <a:prstGeom prst="rect">
            <a:avLst/>
          </a:prstGeom>
          <a:noFill/>
          <a:ln>
            <a:noFill/>
          </a:ln>
        </p:spPr>
        <p:txBody>
          <a:bodyPr spcFirstLastPara="1" wrap="square" lIns="91425" tIns="91425" rIns="91425" bIns="91425" anchor="ctr" anchorCtr="0"/>
          <a:lstStyle>
            <a:lvl1pPr marL="457200" lvl="0" indent="-317500" rtl="0">
              <a:lnSpc>
                <a:spcPct val="100000"/>
              </a:lnSpc>
              <a:spcBef>
                <a:spcPts val="1000"/>
              </a:spcBef>
              <a:spcAft>
                <a:spcPts val="0"/>
              </a:spcAft>
              <a:buSzPts val="1400"/>
              <a:buChar char="●"/>
              <a:defRPr/>
            </a:lvl1pPr>
            <a:lvl2pPr marL="914400" lvl="1" indent="-317500" rtl="0">
              <a:lnSpc>
                <a:spcPct val="100000"/>
              </a:lnSpc>
              <a:spcBef>
                <a:spcPts val="1000"/>
              </a:spcBef>
              <a:spcAft>
                <a:spcPts val="0"/>
              </a:spcAft>
              <a:buSzPts val="1400"/>
              <a:buChar char="‣"/>
              <a:defRPr/>
            </a:lvl2pPr>
            <a:lvl3pPr marL="1371600" lvl="2" indent="-317500" rtl="0">
              <a:lnSpc>
                <a:spcPct val="100000"/>
              </a:lnSpc>
              <a:spcBef>
                <a:spcPts val="1000"/>
              </a:spcBef>
              <a:spcAft>
                <a:spcPts val="0"/>
              </a:spcAft>
              <a:buSzPts val="1400"/>
              <a:buChar char="‣"/>
              <a:defRPr/>
            </a:lvl3pPr>
            <a:lvl4pPr marL="1828800" lvl="3" indent="-317500" rtl="0">
              <a:lnSpc>
                <a:spcPct val="100000"/>
              </a:lnSpc>
              <a:spcBef>
                <a:spcPts val="1000"/>
              </a:spcBef>
              <a:spcAft>
                <a:spcPts val="0"/>
              </a:spcAft>
              <a:buSzPts val="1400"/>
              <a:buChar char="‣"/>
              <a:defRPr/>
            </a:lvl4pPr>
            <a:lvl5pPr marL="2286000" lvl="4" indent="-317500" rtl="0">
              <a:lnSpc>
                <a:spcPct val="100000"/>
              </a:lnSpc>
              <a:spcBef>
                <a:spcPts val="1000"/>
              </a:spcBef>
              <a:spcAft>
                <a:spcPts val="0"/>
              </a:spcAft>
              <a:buSzPts val="1400"/>
              <a:buChar char="‣"/>
              <a:defRPr/>
            </a:lvl5pPr>
            <a:lvl6pPr marL="2743200" lvl="5" indent="-317500" rtl="0">
              <a:lnSpc>
                <a:spcPct val="100000"/>
              </a:lnSpc>
              <a:spcBef>
                <a:spcPts val="1000"/>
              </a:spcBef>
              <a:spcAft>
                <a:spcPts val="0"/>
              </a:spcAft>
              <a:buSzPts val="1400"/>
              <a:buChar char="•"/>
              <a:defRPr/>
            </a:lvl6pPr>
            <a:lvl7pPr marL="3200400" lvl="6" indent="-317500" rtl="0">
              <a:lnSpc>
                <a:spcPct val="100000"/>
              </a:lnSpc>
              <a:spcBef>
                <a:spcPts val="1000"/>
              </a:spcBef>
              <a:spcAft>
                <a:spcPts val="0"/>
              </a:spcAft>
              <a:buSzPts val="1400"/>
              <a:buChar char="•"/>
              <a:defRPr/>
            </a:lvl7pPr>
            <a:lvl8pPr marL="3657600" lvl="7" indent="-317500" rtl="0">
              <a:lnSpc>
                <a:spcPct val="100000"/>
              </a:lnSpc>
              <a:spcBef>
                <a:spcPts val="1000"/>
              </a:spcBef>
              <a:spcAft>
                <a:spcPts val="0"/>
              </a:spcAft>
              <a:buSzPts val="1400"/>
              <a:buChar char="•"/>
              <a:defRPr/>
            </a:lvl8pPr>
            <a:lvl9pPr marL="4114800" lvl="8" indent="-317500" rtl="0">
              <a:lnSpc>
                <a:spcPct val="100000"/>
              </a:lnSpc>
              <a:spcBef>
                <a:spcPts val="1000"/>
              </a:spcBef>
              <a:spcAft>
                <a:spcPts val="0"/>
              </a:spcAft>
              <a:buSzPts val="14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cSld name="Content: MAC Book Pro">
    <p:spTree>
      <p:nvGrpSpPr>
        <p:cNvPr id="1" name="Shape 46"/>
        <p:cNvGrpSpPr/>
        <p:nvPr/>
      </p:nvGrpSpPr>
      <p:grpSpPr>
        <a:xfrm>
          <a:off x="0" y="0"/>
          <a:ext cx="0" cy="0"/>
          <a:chOff x="0" y="0"/>
          <a:chExt cx="0" cy="0"/>
        </a:xfrm>
      </p:grpSpPr>
      <p:pic>
        <p:nvPicPr>
          <p:cNvPr id="47" name="Shape 47"/>
          <p:cNvPicPr preferRelativeResize="0"/>
          <p:nvPr/>
        </p:nvPicPr>
        <p:blipFill rotWithShape="1">
          <a:blip r:embed="rId2">
            <a:alphaModFix/>
          </a:blip>
          <a:srcRect/>
          <a:stretch/>
        </p:blipFill>
        <p:spPr>
          <a:xfrm>
            <a:off x="2794793" y="1556146"/>
            <a:ext cx="7328695" cy="5128522"/>
          </a:xfrm>
          <a:prstGeom prst="rect">
            <a:avLst/>
          </a:prstGeom>
          <a:noFill/>
          <a:ln>
            <a:noFill/>
          </a:ln>
        </p:spPr>
      </p:pic>
      <p:cxnSp>
        <p:nvCxnSpPr>
          <p:cNvPr id="48" name="Shape 48"/>
          <p:cNvCxnSpPr/>
          <p:nvPr/>
        </p:nvCxnSpPr>
        <p:spPr>
          <a:xfrm>
            <a:off x="635000" y="635000"/>
            <a:ext cx="11734800" cy="11"/>
          </a:xfrm>
          <a:prstGeom prst="straightConnector1">
            <a:avLst/>
          </a:prstGeom>
          <a:noFill/>
          <a:ln>
            <a:noFill/>
          </a:ln>
        </p:spPr>
      </p:cxnSp>
      <p:cxnSp>
        <p:nvCxnSpPr>
          <p:cNvPr id="49" name="Shape 49"/>
          <p:cNvCxnSpPr/>
          <p:nvPr/>
        </p:nvCxnSpPr>
        <p:spPr>
          <a:xfrm>
            <a:off x="635000" y="1219200"/>
            <a:ext cx="11734800" cy="11"/>
          </a:xfrm>
          <a:prstGeom prst="straightConnector1">
            <a:avLst/>
          </a:prstGeom>
          <a:noFill/>
          <a:ln>
            <a:noFill/>
          </a:ln>
        </p:spPr>
      </p:cxnSp>
      <p:sp>
        <p:nvSpPr>
          <p:cNvPr id="50" name="Shape 50"/>
          <p:cNvSpPr txBox="1">
            <a:spLocks noGrp="1"/>
          </p:cNvSpPr>
          <p:nvPr>
            <p:ph type="body" idx="1"/>
          </p:nvPr>
        </p:nvSpPr>
        <p:spPr>
          <a:xfrm>
            <a:off x="3759200" y="1841500"/>
            <a:ext cx="5448300" cy="3390900"/>
          </a:xfrm>
          <a:prstGeom prst="rect">
            <a:avLst/>
          </a:prstGeom>
          <a:noFill/>
          <a:ln>
            <a:noFill/>
          </a:ln>
        </p:spPr>
        <p:txBody>
          <a:bodyPr spcFirstLastPara="1" wrap="square" lIns="91425" tIns="91425" rIns="91425" bIns="91425" anchor="ctr" anchorCtr="0"/>
          <a:lstStyle>
            <a:lvl1pPr marL="457200" lvl="0" indent="-317500" rtl="0">
              <a:lnSpc>
                <a:spcPct val="100000"/>
              </a:lnSpc>
              <a:spcBef>
                <a:spcPts val="1000"/>
              </a:spcBef>
              <a:spcAft>
                <a:spcPts val="0"/>
              </a:spcAft>
              <a:buSzPts val="1400"/>
              <a:buChar char="●"/>
              <a:defRPr/>
            </a:lvl1pPr>
            <a:lvl2pPr marL="914400" lvl="1" indent="-317500" rtl="0">
              <a:lnSpc>
                <a:spcPct val="100000"/>
              </a:lnSpc>
              <a:spcBef>
                <a:spcPts val="1000"/>
              </a:spcBef>
              <a:spcAft>
                <a:spcPts val="0"/>
              </a:spcAft>
              <a:buSzPts val="1400"/>
              <a:buChar char="‣"/>
              <a:defRPr/>
            </a:lvl2pPr>
            <a:lvl3pPr marL="1371600" lvl="2" indent="-317500" rtl="0">
              <a:lnSpc>
                <a:spcPct val="100000"/>
              </a:lnSpc>
              <a:spcBef>
                <a:spcPts val="1000"/>
              </a:spcBef>
              <a:spcAft>
                <a:spcPts val="0"/>
              </a:spcAft>
              <a:buSzPts val="1400"/>
              <a:buChar char="‣"/>
              <a:defRPr/>
            </a:lvl3pPr>
            <a:lvl4pPr marL="1828800" lvl="3" indent="-317500" rtl="0">
              <a:lnSpc>
                <a:spcPct val="100000"/>
              </a:lnSpc>
              <a:spcBef>
                <a:spcPts val="1000"/>
              </a:spcBef>
              <a:spcAft>
                <a:spcPts val="0"/>
              </a:spcAft>
              <a:buSzPts val="1400"/>
              <a:buChar char="‣"/>
              <a:defRPr/>
            </a:lvl4pPr>
            <a:lvl5pPr marL="2286000" lvl="4" indent="-317500" rtl="0">
              <a:lnSpc>
                <a:spcPct val="100000"/>
              </a:lnSpc>
              <a:spcBef>
                <a:spcPts val="1000"/>
              </a:spcBef>
              <a:spcAft>
                <a:spcPts val="0"/>
              </a:spcAft>
              <a:buSzPts val="1400"/>
              <a:buChar char="‣"/>
              <a:defRPr/>
            </a:lvl5pPr>
            <a:lvl6pPr marL="2743200" lvl="5" indent="-317500" rtl="0">
              <a:lnSpc>
                <a:spcPct val="100000"/>
              </a:lnSpc>
              <a:spcBef>
                <a:spcPts val="1000"/>
              </a:spcBef>
              <a:spcAft>
                <a:spcPts val="0"/>
              </a:spcAft>
              <a:buSzPts val="1400"/>
              <a:buChar char="•"/>
              <a:defRPr/>
            </a:lvl6pPr>
            <a:lvl7pPr marL="3200400" lvl="6" indent="-317500" rtl="0">
              <a:lnSpc>
                <a:spcPct val="100000"/>
              </a:lnSpc>
              <a:spcBef>
                <a:spcPts val="1000"/>
              </a:spcBef>
              <a:spcAft>
                <a:spcPts val="0"/>
              </a:spcAft>
              <a:buSzPts val="1400"/>
              <a:buChar char="•"/>
              <a:defRPr/>
            </a:lvl7pPr>
            <a:lvl8pPr marL="3657600" lvl="7" indent="-317500" rtl="0">
              <a:lnSpc>
                <a:spcPct val="100000"/>
              </a:lnSpc>
              <a:spcBef>
                <a:spcPts val="1000"/>
              </a:spcBef>
              <a:spcAft>
                <a:spcPts val="0"/>
              </a:spcAft>
              <a:buSzPts val="1400"/>
              <a:buChar char="•"/>
              <a:defRPr/>
            </a:lvl8pPr>
            <a:lvl9pPr marL="4114800" lvl="8" indent="-317500" rtl="0">
              <a:lnSpc>
                <a:spcPct val="100000"/>
              </a:lnSpc>
              <a:spcBef>
                <a:spcPts val="1000"/>
              </a:spcBef>
              <a:spcAft>
                <a:spcPts val="0"/>
              </a:spcAft>
              <a:buSzPts val="14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cSld name="Content: IPad">
    <p:spTree>
      <p:nvGrpSpPr>
        <p:cNvPr id="1" name="Shape 51"/>
        <p:cNvGrpSpPr/>
        <p:nvPr/>
      </p:nvGrpSpPr>
      <p:grpSpPr>
        <a:xfrm>
          <a:off x="0" y="0"/>
          <a:ext cx="0" cy="0"/>
          <a:chOff x="0" y="0"/>
          <a:chExt cx="0" cy="0"/>
        </a:xfrm>
      </p:grpSpPr>
      <p:pic>
        <p:nvPicPr>
          <p:cNvPr id="52" name="Shape 52"/>
          <p:cNvPicPr preferRelativeResize="0"/>
          <p:nvPr/>
        </p:nvPicPr>
        <p:blipFill rotWithShape="1">
          <a:blip r:embed="rId2">
            <a:alphaModFix/>
          </a:blip>
          <a:srcRect/>
          <a:stretch/>
        </p:blipFill>
        <p:spPr>
          <a:xfrm>
            <a:off x="3136900" y="1511300"/>
            <a:ext cx="6845300" cy="5354576"/>
          </a:xfrm>
          <a:prstGeom prst="rect">
            <a:avLst/>
          </a:prstGeom>
          <a:noFill/>
          <a:ln>
            <a:noFill/>
          </a:ln>
        </p:spPr>
      </p:pic>
      <p:cxnSp>
        <p:nvCxnSpPr>
          <p:cNvPr id="53" name="Shape 53"/>
          <p:cNvCxnSpPr/>
          <p:nvPr/>
        </p:nvCxnSpPr>
        <p:spPr>
          <a:xfrm>
            <a:off x="635000" y="635000"/>
            <a:ext cx="11734800" cy="11"/>
          </a:xfrm>
          <a:prstGeom prst="straightConnector1">
            <a:avLst/>
          </a:prstGeom>
          <a:noFill/>
          <a:ln>
            <a:noFill/>
          </a:ln>
        </p:spPr>
      </p:cxnSp>
      <p:cxnSp>
        <p:nvCxnSpPr>
          <p:cNvPr id="54" name="Shape 54"/>
          <p:cNvCxnSpPr/>
          <p:nvPr/>
        </p:nvCxnSpPr>
        <p:spPr>
          <a:xfrm>
            <a:off x="635000" y="1219200"/>
            <a:ext cx="11734800" cy="11"/>
          </a:xfrm>
          <a:prstGeom prst="straightConnector1">
            <a:avLst/>
          </a:prstGeom>
          <a:noFill/>
          <a:ln>
            <a:noFill/>
          </a:ln>
        </p:spPr>
      </p:cxnSp>
      <p:sp>
        <p:nvSpPr>
          <p:cNvPr id="55" name="Shape 55"/>
          <p:cNvSpPr txBox="1">
            <a:spLocks noGrp="1"/>
          </p:cNvSpPr>
          <p:nvPr>
            <p:ph type="body" idx="1"/>
          </p:nvPr>
        </p:nvSpPr>
        <p:spPr>
          <a:xfrm>
            <a:off x="3822700" y="2095500"/>
            <a:ext cx="5435600" cy="4089400"/>
          </a:xfrm>
          <a:prstGeom prst="rect">
            <a:avLst/>
          </a:prstGeom>
          <a:noFill/>
          <a:ln>
            <a:noFill/>
          </a:ln>
        </p:spPr>
        <p:txBody>
          <a:bodyPr spcFirstLastPara="1" wrap="square" lIns="91425" tIns="91425" rIns="91425" bIns="91425" anchor="ctr" anchorCtr="0"/>
          <a:lstStyle>
            <a:lvl1pPr marL="457200" lvl="0" indent="-317500" rtl="0">
              <a:lnSpc>
                <a:spcPct val="100000"/>
              </a:lnSpc>
              <a:spcBef>
                <a:spcPts val="1000"/>
              </a:spcBef>
              <a:spcAft>
                <a:spcPts val="0"/>
              </a:spcAft>
              <a:buSzPts val="1400"/>
              <a:buChar char="●"/>
              <a:defRPr/>
            </a:lvl1pPr>
            <a:lvl2pPr marL="914400" lvl="1" indent="-317500" rtl="0">
              <a:lnSpc>
                <a:spcPct val="100000"/>
              </a:lnSpc>
              <a:spcBef>
                <a:spcPts val="1000"/>
              </a:spcBef>
              <a:spcAft>
                <a:spcPts val="0"/>
              </a:spcAft>
              <a:buSzPts val="1400"/>
              <a:buChar char="‣"/>
              <a:defRPr/>
            </a:lvl2pPr>
            <a:lvl3pPr marL="1371600" lvl="2" indent="-317500" rtl="0">
              <a:lnSpc>
                <a:spcPct val="100000"/>
              </a:lnSpc>
              <a:spcBef>
                <a:spcPts val="1000"/>
              </a:spcBef>
              <a:spcAft>
                <a:spcPts val="0"/>
              </a:spcAft>
              <a:buSzPts val="1400"/>
              <a:buChar char="‣"/>
              <a:defRPr/>
            </a:lvl3pPr>
            <a:lvl4pPr marL="1828800" lvl="3" indent="-317500" rtl="0">
              <a:lnSpc>
                <a:spcPct val="100000"/>
              </a:lnSpc>
              <a:spcBef>
                <a:spcPts val="1000"/>
              </a:spcBef>
              <a:spcAft>
                <a:spcPts val="0"/>
              </a:spcAft>
              <a:buSzPts val="1400"/>
              <a:buChar char="‣"/>
              <a:defRPr/>
            </a:lvl4pPr>
            <a:lvl5pPr marL="2286000" lvl="4" indent="-317500" rtl="0">
              <a:lnSpc>
                <a:spcPct val="100000"/>
              </a:lnSpc>
              <a:spcBef>
                <a:spcPts val="1000"/>
              </a:spcBef>
              <a:spcAft>
                <a:spcPts val="0"/>
              </a:spcAft>
              <a:buSzPts val="1400"/>
              <a:buChar char="‣"/>
              <a:defRPr/>
            </a:lvl5pPr>
            <a:lvl6pPr marL="2743200" lvl="5" indent="-317500" rtl="0">
              <a:lnSpc>
                <a:spcPct val="100000"/>
              </a:lnSpc>
              <a:spcBef>
                <a:spcPts val="1000"/>
              </a:spcBef>
              <a:spcAft>
                <a:spcPts val="0"/>
              </a:spcAft>
              <a:buSzPts val="1400"/>
              <a:buChar char="•"/>
              <a:defRPr/>
            </a:lvl6pPr>
            <a:lvl7pPr marL="3200400" lvl="6" indent="-317500" rtl="0">
              <a:lnSpc>
                <a:spcPct val="100000"/>
              </a:lnSpc>
              <a:spcBef>
                <a:spcPts val="1000"/>
              </a:spcBef>
              <a:spcAft>
                <a:spcPts val="0"/>
              </a:spcAft>
              <a:buSzPts val="1400"/>
              <a:buChar char="•"/>
              <a:defRPr/>
            </a:lvl7pPr>
            <a:lvl8pPr marL="3657600" lvl="7" indent="-317500" rtl="0">
              <a:lnSpc>
                <a:spcPct val="100000"/>
              </a:lnSpc>
              <a:spcBef>
                <a:spcPts val="1000"/>
              </a:spcBef>
              <a:spcAft>
                <a:spcPts val="0"/>
              </a:spcAft>
              <a:buSzPts val="1400"/>
              <a:buChar char="•"/>
              <a:defRPr/>
            </a:lvl8pPr>
            <a:lvl9pPr marL="4114800" lvl="8" indent="-317500" rtl="0">
              <a:lnSpc>
                <a:spcPct val="100000"/>
              </a:lnSpc>
              <a:spcBef>
                <a:spcPts val="1000"/>
              </a:spcBef>
              <a:spcAft>
                <a:spcPts val="0"/>
              </a:spcAft>
              <a:buSzPts val="14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8.xml"/><Relationship Id="rId13" Type="http://schemas.openxmlformats.org/officeDocument/2006/relationships/slideLayout" Target="../slideLayouts/slideLayout43.xml"/><Relationship Id="rId18" Type="http://schemas.openxmlformats.org/officeDocument/2006/relationships/slideLayout" Target="../slideLayouts/slideLayout48.xml"/><Relationship Id="rId26" Type="http://schemas.openxmlformats.org/officeDocument/2006/relationships/slideLayout" Target="../slideLayouts/slideLayout56.xml"/><Relationship Id="rId3" Type="http://schemas.openxmlformats.org/officeDocument/2006/relationships/slideLayout" Target="../slideLayouts/slideLayout33.xml"/><Relationship Id="rId21" Type="http://schemas.openxmlformats.org/officeDocument/2006/relationships/slideLayout" Target="../slideLayouts/slideLayout51.xml"/><Relationship Id="rId7" Type="http://schemas.openxmlformats.org/officeDocument/2006/relationships/slideLayout" Target="../slideLayouts/slideLayout37.xml"/><Relationship Id="rId12" Type="http://schemas.openxmlformats.org/officeDocument/2006/relationships/slideLayout" Target="../slideLayouts/slideLayout42.xml"/><Relationship Id="rId17" Type="http://schemas.openxmlformats.org/officeDocument/2006/relationships/slideLayout" Target="../slideLayouts/slideLayout47.xml"/><Relationship Id="rId25" Type="http://schemas.openxmlformats.org/officeDocument/2006/relationships/slideLayout" Target="../slideLayouts/slideLayout55.xml"/><Relationship Id="rId2" Type="http://schemas.openxmlformats.org/officeDocument/2006/relationships/slideLayout" Target="../slideLayouts/slideLayout32.xml"/><Relationship Id="rId16" Type="http://schemas.openxmlformats.org/officeDocument/2006/relationships/slideLayout" Target="../slideLayouts/slideLayout46.xml"/><Relationship Id="rId20" Type="http://schemas.openxmlformats.org/officeDocument/2006/relationships/slideLayout" Target="../slideLayouts/slideLayout50.xml"/><Relationship Id="rId29" Type="http://schemas.openxmlformats.org/officeDocument/2006/relationships/slideLayout" Target="../slideLayouts/slideLayout59.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24" Type="http://schemas.openxmlformats.org/officeDocument/2006/relationships/slideLayout" Target="../slideLayouts/slideLayout54.xml"/><Relationship Id="rId32" Type="http://schemas.openxmlformats.org/officeDocument/2006/relationships/theme" Target="../theme/theme2.xml"/><Relationship Id="rId5" Type="http://schemas.openxmlformats.org/officeDocument/2006/relationships/slideLayout" Target="../slideLayouts/slideLayout35.xml"/><Relationship Id="rId15" Type="http://schemas.openxmlformats.org/officeDocument/2006/relationships/slideLayout" Target="../slideLayouts/slideLayout45.xml"/><Relationship Id="rId23" Type="http://schemas.openxmlformats.org/officeDocument/2006/relationships/slideLayout" Target="../slideLayouts/slideLayout53.xml"/><Relationship Id="rId28" Type="http://schemas.openxmlformats.org/officeDocument/2006/relationships/slideLayout" Target="../slideLayouts/slideLayout58.xml"/><Relationship Id="rId10" Type="http://schemas.openxmlformats.org/officeDocument/2006/relationships/slideLayout" Target="../slideLayouts/slideLayout40.xml"/><Relationship Id="rId19" Type="http://schemas.openxmlformats.org/officeDocument/2006/relationships/slideLayout" Target="../slideLayouts/slideLayout49.xml"/><Relationship Id="rId31" Type="http://schemas.openxmlformats.org/officeDocument/2006/relationships/slideLayout" Target="../slideLayouts/slideLayout61.xml"/><Relationship Id="rId4" Type="http://schemas.openxmlformats.org/officeDocument/2006/relationships/slideLayout" Target="../slideLayouts/slideLayout34.xml"/><Relationship Id="rId9" Type="http://schemas.openxmlformats.org/officeDocument/2006/relationships/slideLayout" Target="../slideLayouts/slideLayout39.xml"/><Relationship Id="rId14" Type="http://schemas.openxmlformats.org/officeDocument/2006/relationships/slideLayout" Target="../slideLayouts/slideLayout44.xml"/><Relationship Id="rId22" Type="http://schemas.openxmlformats.org/officeDocument/2006/relationships/slideLayout" Target="../slideLayouts/slideLayout52.xml"/><Relationship Id="rId27" Type="http://schemas.openxmlformats.org/officeDocument/2006/relationships/slideLayout" Target="../slideLayouts/slideLayout57.xml"/><Relationship Id="rId30" Type="http://schemas.openxmlformats.org/officeDocument/2006/relationships/slideLayout" Target="../slideLayouts/slideLayout6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cxnSp>
        <p:nvCxnSpPr>
          <p:cNvPr id="6" name="Shape 6"/>
          <p:cNvCxnSpPr/>
          <p:nvPr/>
        </p:nvCxnSpPr>
        <p:spPr>
          <a:xfrm>
            <a:off x="635000" y="635000"/>
            <a:ext cx="11734800" cy="11"/>
          </a:xfrm>
          <a:prstGeom prst="straightConnector1">
            <a:avLst/>
          </a:prstGeom>
          <a:noFill/>
          <a:ln w="9525" cap="flat" cmpd="sng">
            <a:solidFill>
              <a:srgbClr val="000000"/>
            </a:solidFill>
            <a:prstDash val="solid"/>
            <a:round/>
            <a:headEnd type="none" w="med" len="med"/>
            <a:tailEnd type="none" w="med" len="med"/>
          </a:ln>
        </p:spPr>
      </p:cxnSp>
      <p:cxnSp>
        <p:nvCxnSpPr>
          <p:cNvPr id="7" name="Shape 7"/>
          <p:cNvCxnSpPr/>
          <p:nvPr/>
        </p:nvCxnSpPr>
        <p:spPr>
          <a:xfrm>
            <a:off x="635000" y="1219200"/>
            <a:ext cx="11734800" cy="11"/>
          </a:xfrm>
          <a:prstGeom prst="straightConnector1">
            <a:avLst/>
          </a:prstGeom>
          <a:noFill/>
          <a:ln w="9525" cap="flat" cmpd="sng">
            <a:solidFill>
              <a:srgbClr val="000000"/>
            </a:solidFill>
            <a:prstDash val="solid"/>
            <a:round/>
            <a:headEnd type="none" w="med" len="med"/>
            <a:tailEnd type="none" w="med" len="med"/>
          </a:ln>
        </p:spPr>
      </p:cxnSp>
      <p:sp>
        <p:nvSpPr>
          <p:cNvPr id="8" name="Shape 8"/>
          <p:cNvSpPr txBox="1">
            <a:spLocks noGrp="1"/>
          </p:cNvSpPr>
          <p:nvPr>
            <p:ph type="title"/>
          </p:nvPr>
        </p:nvSpPr>
        <p:spPr>
          <a:xfrm>
            <a:off x="635000" y="1473200"/>
            <a:ext cx="11734800" cy="711200"/>
          </a:xfrm>
          <a:prstGeom prst="rect">
            <a:avLst/>
          </a:prstGeom>
          <a:noFill/>
          <a:ln w="9525" cap="flat" cmpd="sng">
            <a:solidFill>
              <a:srgbClr val="000000"/>
            </a:solidFill>
            <a:prstDash val="solid"/>
            <a:round/>
            <a:headEnd type="none" w="med" len="med"/>
            <a:tailEnd type="none" w="med" len="med"/>
          </a:ln>
        </p:spPr>
        <p:txBody>
          <a:bodyPr spcFirstLastPara="1" wrap="square" lIns="91425" tIns="91425" rIns="91425" bIns="91425" anchor="t" anchorCtr="0"/>
          <a:lstStyle>
            <a:lvl1pPr marL="0" marR="0" lvl="0" indent="-88900" algn="l" rtl="0">
              <a:lnSpc>
                <a:spcPct val="92592"/>
              </a:lnSpc>
              <a:spcBef>
                <a:spcPts val="0"/>
              </a:spcBef>
              <a:spcAft>
                <a:spcPts val="0"/>
              </a:spcAft>
              <a:buSzPts val="1400"/>
              <a:buChar char="●"/>
              <a:defRPr/>
            </a:lvl1pPr>
            <a:lvl2pPr marL="0" marR="0" lvl="1" indent="139700" algn="l" rtl="0">
              <a:lnSpc>
                <a:spcPct val="92592"/>
              </a:lnSpc>
              <a:spcBef>
                <a:spcPts val="0"/>
              </a:spcBef>
              <a:spcAft>
                <a:spcPts val="0"/>
              </a:spcAft>
              <a:buSzPts val="1400"/>
              <a:buChar char="○"/>
              <a:defRPr/>
            </a:lvl2pPr>
            <a:lvl3pPr marL="0" marR="0" lvl="2" indent="368300" algn="l" rtl="0">
              <a:lnSpc>
                <a:spcPct val="92592"/>
              </a:lnSpc>
              <a:spcBef>
                <a:spcPts val="0"/>
              </a:spcBef>
              <a:spcAft>
                <a:spcPts val="0"/>
              </a:spcAft>
              <a:buSzPts val="1400"/>
              <a:buChar char="■"/>
              <a:defRPr/>
            </a:lvl3pPr>
            <a:lvl4pPr marL="0" marR="0" lvl="3" indent="596900" algn="l" rtl="0">
              <a:lnSpc>
                <a:spcPct val="92592"/>
              </a:lnSpc>
              <a:spcBef>
                <a:spcPts val="0"/>
              </a:spcBef>
              <a:spcAft>
                <a:spcPts val="0"/>
              </a:spcAft>
              <a:buSzPts val="1400"/>
              <a:buChar char="●"/>
              <a:defRPr/>
            </a:lvl4pPr>
            <a:lvl5pPr marL="0" marR="0" lvl="4" indent="825500" algn="l" rtl="0">
              <a:lnSpc>
                <a:spcPct val="92592"/>
              </a:lnSpc>
              <a:spcBef>
                <a:spcPts val="0"/>
              </a:spcBef>
              <a:spcAft>
                <a:spcPts val="0"/>
              </a:spcAft>
              <a:buSzPts val="1400"/>
              <a:buChar char="○"/>
              <a:defRPr/>
            </a:lvl5pPr>
            <a:lvl6pPr marL="0" marR="0" lvl="5" indent="1054100" algn="l" rtl="0">
              <a:lnSpc>
                <a:spcPct val="92592"/>
              </a:lnSpc>
              <a:spcBef>
                <a:spcPts val="0"/>
              </a:spcBef>
              <a:spcAft>
                <a:spcPts val="0"/>
              </a:spcAft>
              <a:buSzPts val="1400"/>
              <a:buChar char="■"/>
              <a:defRPr/>
            </a:lvl6pPr>
            <a:lvl7pPr marL="0" marR="0" lvl="6" indent="1282700" algn="l" rtl="0">
              <a:lnSpc>
                <a:spcPct val="92592"/>
              </a:lnSpc>
              <a:spcBef>
                <a:spcPts val="0"/>
              </a:spcBef>
              <a:spcAft>
                <a:spcPts val="0"/>
              </a:spcAft>
              <a:buSzPts val="1400"/>
              <a:buChar char="●"/>
              <a:defRPr/>
            </a:lvl7pPr>
            <a:lvl8pPr marL="0" marR="0" lvl="7" indent="1511300" algn="l" rtl="0">
              <a:lnSpc>
                <a:spcPct val="92592"/>
              </a:lnSpc>
              <a:spcBef>
                <a:spcPts val="0"/>
              </a:spcBef>
              <a:spcAft>
                <a:spcPts val="0"/>
              </a:spcAft>
              <a:buSzPts val="1400"/>
              <a:buChar char="○"/>
              <a:defRPr/>
            </a:lvl8pPr>
            <a:lvl9pPr marL="0" marR="0" lvl="8" indent="1739900" algn="l" rtl="0">
              <a:lnSpc>
                <a:spcPct val="92592"/>
              </a:lnSpc>
              <a:spcBef>
                <a:spcPts val="0"/>
              </a:spcBef>
              <a:spcAft>
                <a:spcPts val="0"/>
              </a:spcAft>
              <a:buSzPts val="1400"/>
              <a:buChar char="■"/>
              <a:defRPr/>
            </a:lvl9pPr>
          </a:lstStyle>
          <a:p>
            <a:endParaRPr/>
          </a:p>
        </p:txBody>
      </p:sp>
      <p:sp>
        <p:nvSpPr>
          <p:cNvPr id="9" name="Shape 9"/>
          <p:cNvSpPr txBox="1">
            <a:spLocks noGrp="1"/>
          </p:cNvSpPr>
          <p:nvPr>
            <p:ph type="body" idx="1"/>
          </p:nvPr>
        </p:nvSpPr>
        <p:spPr>
          <a:xfrm>
            <a:off x="632056" y="2413000"/>
            <a:ext cx="11734801" cy="3810000"/>
          </a:xfrm>
          <a:prstGeom prst="rect">
            <a:avLst/>
          </a:prstGeom>
          <a:noFill/>
          <a:ln>
            <a:noFill/>
          </a:ln>
        </p:spPr>
        <p:txBody>
          <a:bodyPr spcFirstLastPara="1" wrap="square" lIns="91425" tIns="91425" rIns="91425" bIns="91425" anchor="t" anchorCtr="0"/>
          <a:lstStyle>
            <a:lvl1pPr marL="457200" marR="0" lvl="0" indent="-317500" algn="l" rtl="0">
              <a:spcBef>
                <a:spcPts val="1000"/>
              </a:spcBef>
              <a:spcAft>
                <a:spcPts val="0"/>
              </a:spcAft>
              <a:buSzPts val="1400"/>
              <a:buChar char="●"/>
              <a:defRPr/>
            </a:lvl1pPr>
            <a:lvl2pPr marL="914400" marR="0" lvl="1" indent="-317500" algn="l" rtl="0">
              <a:spcBef>
                <a:spcPts val="1000"/>
              </a:spcBef>
              <a:spcAft>
                <a:spcPts val="0"/>
              </a:spcAft>
              <a:buSzPts val="1400"/>
              <a:buFont typeface="Merriweather Sans"/>
              <a:buChar char="‣"/>
              <a:defRPr/>
            </a:lvl2pPr>
            <a:lvl3pPr marL="1371600" marR="0" lvl="2" indent="-317500" algn="l" rtl="0">
              <a:spcBef>
                <a:spcPts val="1000"/>
              </a:spcBef>
              <a:spcAft>
                <a:spcPts val="0"/>
              </a:spcAft>
              <a:buSzPts val="1400"/>
              <a:buFont typeface="Merriweather Sans"/>
              <a:buChar char="‣"/>
              <a:defRPr/>
            </a:lvl3pPr>
            <a:lvl4pPr marL="1828800" marR="0" lvl="3" indent="-317500" algn="l" rtl="0">
              <a:spcBef>
                <a:spcPts val="1000"/>
              </a:spcBef>
              <a:spcAft>
                <a:spcPts val="0"/>
              </a:spcAft>
              <a:buSzPts val="1400"/>
              <a:buFont typeface="Merriweather Sans"/>
              <a:buChar char="‣"/>
              <a:defRPr/>
            </a:lvl4pPr>
            <a:lvl5pPr marL="2286000" marR="0" lvl="4" indent="-317500" algn="l" rtl="0">
              <a:spcBef>
                <a:spcPts val="1000"/>
              </a:spcBef>
              <a:spcAft>
                <a:spcPts val="0"/>
              </a:spcAft>
              <a:buSzPts val="1400"/>
              <a:buFont typeface="Merriweather Sans"/>
              <a:buChar char="‣"/>
              <a:defRPr/>
            </a:lvl5pPr>
            <a:lvl6pPr marL="2743200" marR="0" lvl="5" indent="-317500" algn="l" rtl="0">
              <a:spcBef>
                <a:spcPts val="1000"/>
              </a:spcBef>
              <a:spcAft>
                <a:spcPts val="0"/>
              </a:spcAft>
              <a:buSzPts val="1400"/>
              <a:buFont typeface="Arial"/>
              <a:buChar char="•"/>
              <a:defRPr/>
            </a:lvl6pPr>
            <a:lvl7pPr marL="3200400" marR="0" lvl="6" indent="-317500" algn="l" rtl="0">
              <a:spcBef>
                <a:spcPts val="1000"/>
              </a:spcBef>
              <a:spcAft>
                <a:spcPts val="0"/>
              </a:spcAft>
              <a:buSzPts val="1400"/>
              <a:buFont typeface="Arial"/>
              <a:buChar char="•"/>
              <a:defRPr/>
            </a:lvl7pPr>
            <a:lvl8pPr marL="3657600" marR="0" lvl="7" indent="-317500" algn="l" rtl="0">
              <a:spcBef>
                <a:spcPts val="1000"/>
              </a:spcBef>
              <a:spcAft>
                <a:spcPts val="0"/>
              </a:spcAft>
              <a:buSzPts val="1400"/>
              <a:buFont typeface="Arial"/>
              <a:buChar char="•"/>
              <a:defRPr/>
            </a:lvl8pPr>
            <a:lvl9pPr marL="4114800" marR="0" lvl="8" indent="-317500" algn="l" rtl="0">
              <a:spcBef>
                <a:spcPts val="1000"/>
              </a:spcBef>
              <a:spcAft>
                <a:spcPts val="0"/>
              </a:spcAft>
              <a:buSzPts val="1400"/>
              <a:buFont typeface="Arial"/>
              <a:buChar char="•"/>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7"/>
        <p:cNvGrpSpPr/>
        <p:nvPr/>
      </p:nvGrpSpPr>
      <p:grpSpPr>
        <a:xfrm>
          <a:off x="0" y="0"/>
          <a:ext cx="0" cy="0"/>
          <a:chOff x="0" y="0"/>
          <a:chExt cx="0" cy="0"/>
        </a:xfrm>
      </p:grpSpPr>
      <p:cxnSp>
        <p:nvCxnSpPr>
          <p:cNvPr id="208" name="Shape 208"/>
          <p:cNvCxnSpPr/>
          <p:nvPr/>
        </p:nvCxnSpPr>
        <p:spPr>
          <a:xfrm>
            <a:off x="635000" y="635000"/>
            <a:ext cx="11734800" cy="0"/>
          </a:xfrm>
          <a:prstGeom prst="straightConnector1">
            <a:avLst/>
          </a:prstGeom>
          <a:noFill/>
          <a:ln w="9525" cap="flat" cmpd="sng">
            <a:solidFill>
              <a:srgbClr val="000000"/>
            </a:solidFill>
            <a:prstDash val="solid"/>
            <a:round/>
            <a:headEnd type="none" w="med" len="med"/>
            <a:tailEnd type="none" w="med" len="med"/>
          </a:ln>
        </p:spPr>
      </p:cxnSp>
      <p:cxnSp>
        <p:nvCxnSpPr>
          <p:cNvPr id="209" name="Shape 209"/>
          <p:cNvCxnSpPr/>
          <p:nvPr/>
        </p:nvCxnSpPr>
        <p:spPr>
          <a:xfrm>
            <a:off x="635000" y="1219200"/>
            <a:ext cx="11734800" cy="0"/>
          </a:xfrm>
          <a:prstGeom prst="straightConnector1">
            <a:avLst/>
          </a:prstGeom>
          <a:noFill/>
          <a:ln w="9525" cap="flat" cmpd="sng">
            <a:solidFill>
              <a:srgbClr val="000000"/>
            </a:solidFill>
            <a:prstDash val="solid"/>
            <a:round/>
            <a:headEnd type="none" w="med" len="med"/>
            <a:tailEnd type="none" w="med" len="med"/>
          </a:ln>
        </p:spPr>
      </p:cxnSp>
      <p:sp>
        <p:nvSpPr>
          <p:cNvPr id="210" name="Shape 210"/>
          <p:cNvSpPr txBox="1">
            <a:spLocks noGrp="1"/>
          </p:cNvSpPr>
          <p:nvPr>
            <p:ph type="title"/>
          </p:nvPr>
        </p:nvSpPr>
        <p:spPr>
          <a:xfrm>
            <a:off x="635000" y="1473200"/>
            <a:ext cx="11734800" cy="711300"/>
          </a:xfrm>
          <a:prstGeom prst="rect">
            <a:avLst/>
          </a:prstGeom>
          <a:noFill/>
          <a:ln w="9525" cap="flat" cmpd="sng">
            <a:solidFill>
              <a:srgbClr val="000000"/>
            </a:solidFill>
            <a:prstDash val="solid"/>
            <a:round/>
            <a:headEnd type="none" w="med" len="med"/>
            <a:tailEnd type="none" w="med" len="med"/>
          </a:ln>
        </p:spPr>
        <p:txBody>
          <a:bodyPr spcFirstLastPara="1" wrap="square" lIns="91425" tIns="91425" rIns="91425" bIns="91425" anchor="t" anchorCtr="0"/>
          <a:lstStyle>
            <a:lvl1pPr marL="0" marR="0" lvl="0" indent="-88900" algn="l" rtl="0">
              <a:lnSpc>
                <a:spcPct val="92592"/>
              </a:lnSpc>
              <a:spcBef>
                <a:spcPts val="0"/>
              </a:spcBef>
              <a:spcAft>
                <a:spcPts val="0"/>
              </a:spcAft>
              <a:buSzPts val="1400"/>
              <a:buChar char="●"/>
              <a:defRPr/>
            </a:lvl1pPr>
            <a:lvl2pPr marL="0" marR="0" lvl="1" indent="139700" algn="l" rtl="0">
              <a:lnSpc>
                <a:spcPct val="92592"/>
              </a:lnSpc>
              <a:spcBef>
                <a:spcPts val="0"/>
              </a:spcBef>
              <a:spcAft>
                <a:spcPts val="0"/>
              </a:spcAft>
              <a:buSzPts val="1400"/>
              <a:buChar char="○"/>
              <a:defRPr/>
            </a:lvl2pPr>
            <a:lvl3pPr marL="0" marR="0" lvl="2" indent="368300" algn="l" rtl="0">
              <a:lnSpc>
                <a:spcPct val="92592"/>
              </a:lnSpc>
              <a:spcBef>
                <a:spcPts val="0"/>
              </a:spcBef>
              <a:spcAft>
                <a:spcPts val="0"/>
              </a:spcAft>
              <a:buSzPts val="1400"/>
              <a:buChar char="■"/>
              <a:defRPr/>
            </a:lvl3pPr>
            <a:lvl4pPr marL="0" marR="0" lvl="3" indent="596900" algn="l" rtl="0">
              <a:lnSpc>
                <a:spcPct val="92592"/>
              </a:lnSpc>
              <a:spcBef>
                <a:spcPts val="0"/>
              </a:spcBef>
              <a:spcAft>
                <a:spcPts val="0"/>
              </a:spcAft>
              <a:buSzPts val="1400"/>
              <a:buChar char="●"/>
              <a:defRPr/>
            </a:lvl4pPr>
            <a:lvl5pPr marL="0" marR="0" lvl="4" indent="825500" algn="l" rtl="0">
              <a:lnSpc>
                <a:spcPct val="92592"/>
              </a:lnSpc>
              <a:spcBef>
                <a:spcPts val="0"/>
              </a:spcBef>
              <a:spcAft>
                <a:spcPts val="0"/>
              </a:spcAft>
              <a:buSzPts val="1400"/>
              <a:buChar char="○"/>
              <a:defRPr/>
            </a:lvl5pPr>
            <a:lvl6pPr marL="0" marR="0" lvl="5" indent="1054100" algn="l" rtl="0">
              <a:lnSpc>
                <a:spcPct val="92592"/>
              </a:lnSpc>
              <a:spcBef>
                <a:spcPts val="0"/>
              </a:spcBef>
              <a:spcAft>
                <a:spcPts val="0"/>
              </a:spcAft>
              <a:buSzPts val="1400"/>
              <a:buChar char="■"/>
              <a:defRPr/>
            </a:lvl6pPr>
            <a:lvl7pPr marL="0" marR="0" lvl="6" indent="1282700" algn="l" rtl="0">
              <a:lnSpc>
                <a:spcPct val="92592"/>
              </a:lnSpc>
              <a:spcBef>
                <a:spcPts val="0"/>
              </a:spcBef>
              <a:spcAft>
                <a:spcPts val="0"/>
              </a:spcAft>
              <a:buSzPts val="1400"/>
              <a:buChar char="●"/>
              <a:defRPr/>
            </a:lvl7pPr>
            <a:lvl8pPr marL="0" marR="0" lvl="7" indent="1511300" algn="l" rtl="0">
              <a:lnSpc>
                <a:spcPct val="92592"/>
              </a:lnSpc>
              <a:spcBef>
                <a:spcPts val="0"/>
              </a:spcBef>
              <a:spcAft>
                <a:spcPts val="0"/>
              </a:spcAft>
              <a:buSzPts val="1400"/>
              <a:buChar char="○"/>
              <a:defRPr/>
            </a:lvl8pPr>
            <a:lvl9pPr marL="0" marR="0" lvl="8" indent="1739900" algn="l" rtl="0">
              <a:lnSpc>
                <a:spcPct val="92592"/>
              </a:lnSpc>
              <a:spcBef>
                <a:spcPts val="0"/>
              </a:spcBef>
              <a:spcAft>
                <a:spcPts val="0"/>
              </a:spcAft>
              <a:buSzPts val="1400"/>
              <a:buChar char="■"/>
              <a:defRPr/>
            </a:lvl9pPr>
          </a:lstStyle>
          <a:p>
            <a:endParaRPr/>
          </a:p>
        </p:txBody>
      </p:sp>
      <p:sp>
        <p:nvSpPr>
          <p:cNvPr id="211" name="Shape 211"/>
          <p:cNvSpPr txBox="1">
            <a:spLocks noGrp="1"/>
          </p:cNvSpPr>
          <p:nvPr>
            <p:ph type="body" idx="1"/>
          </p:nvPr>
        </p:nvSpPr>
        <p:spPr>
          <a:xfrm>
            <a:off x="632056" y="2413000"/>
            <a:ext cx="11734800" cy="3810000"/>
          </a:xfrm>
          <a:prstGeom prst="rect">
            <a:avLst/>
          </a:prstGeom>
          <a:noFill/>
          <a:ln>
            <a:noFill/>
          </a:ln>
        </p:spPr>
        <p:txBody>
          <a:bodyPr spcFirstLastPara="1" wrap="square" lIns="91425" tIns="91425" rIns="91425" bIns="91425" anchor="t" anchorCtr="0"/>
          <a:lstStyle>
            <a:lvl1pPr marL="457200" marR="0" lvl="0" indent="-317500" algn="l" rtl="0">
              <a:spcBef>
                <a:spcPts val="1000"/>
              </a:spcBef>
              <a:spcAft>
                <a:spcPts val="0"/>
              </a:spcAft>
              <a:buSzPts val="1400"/>
              <a:buChar char="●"/>
              <a:defRPr/>
            </a:lvl1pPr>
            <a:lvl2pPr marL="914400" marR="0" lvl="1" indent="-317500" algn="l" rtl="0">
              <a:spcBef>
                <a:spcPts val="1000"/>
              </a:spcBef>
              <a:spcAft>
                <a:spcPts val="0"/>
              </a:spcAft>
              <a:buSzPts val="1400"/>
              <a:buFont typeface="Merriweather Sans"/>
              <a:buChar char="‣"/>
              <a:defRPr/>
            </a:lvl2pPr>
            <a:lvl3pPr marL="1371600" marR="0" lvl="2" indent="-317500" algn="l" rtl="0">
              <a:spcBef>
                <a:spcPts val="1000"/>
              </a:spcBef>
              <a:spcAft>
                <a:spcPts val="0"/>
              </a:spcAft>
              <a:buSzPts val="1400"/>
              <a:buFont typeface="Merriweather Sans"/>
              <a:buChar char="‣"/>
              <a:defRPr/>
            </a:lvl3pPr>
            <a:lvl4pPr marL="1828800" marR="0" lvl="3" indent="-317500" algn="l" rtl="0">
              <a:spcBef>
                <a:spcPts val="1000"/>
              </a:spcBef>
              <a:spcAft>
                <a:spcPts val="0"/>
              </a:spcAft>
              <a:buSzPts val="1400"/>
              <a:buFont typeface="Merriweather Sans"/>
              <a:buChar char="‣"/>
              <a:defRPr/>
            </a:lvl4pPr>
            <a:lvl5pPr marL="2286000" marR="0" lvl="4" indent="-317500" algn="l" rtl="0">
              <a:spcBef>
                <a:spcPts val="1000"/>
              </a:spcBef>
              <a:spcAft>
                <a:spcPts val="0"/>
              </a:spcAft>
              <a:buSzPts val="1400"/>
              <a:buFont typeface="Merriweather Sans"/>
              <a:buChar char="‣"/>
              <a:defRPr/>
            </a:lvl5pPr>
            <a:lvl6pPr marL="2743200" marR="0" lvl="5" indent="-317500" algn="l" rtl="0">
              <a:spcBef>
                <a:spcPts val="1000"/>
              </a:spcBef>
              <a:spcAft>
                <a:spcPts val="0"/>
              </a:spcAft>
              <a:buSzPts val="1400"/>
              <a:buFont typeface="Arial"/>
              <a:buChar char="•"/>
              <a:defRPr/>
            </a:lvl6pPr>
            <a:lvl7pPr marL="3200400" marR="0" lvl="6" indent="-317500" algn="l" rtl="0">
              <a:spcBef>
                <a:spcPts val="1000"/>
              </a:spcBef>
              <a:spcAft>
                <a:spcPts val="0"/>
              </a:spcAft>
              <a:buSzPts val="1400"/>
              <a:buFont typeface="Arial"/>
              <a:buChar char="•"/>
              <a:defRPr/>
            </a:lvl7pPr>
            <a:lvl8pPr marL="3657600" marR="0" lvl="7" indent="-317500" algn="l" rtl="0">
              <a:spcBef>
                <a:spcPts val="1000"/>
              </a:spcBef>
              <a:spcAft>
                <a:spcPts val="0"/>
              </a:spcAft>
              <a:buSzPts val="1400"/>
              <a:buFont typeface="Arial"/>
              <a:buChar char="•"/>
              <a:defRPr/>
            </a:lvl8pPr>
            <a:lvl9pPr marL="4114800" marR="0" lvl="8" indent="-317500" algn="l" rtl="0">
              <a:spcBef>
                <a:spcPts val="1000"/>
              </a:spcBef>
              <a:spcAft>
                <a:spcPts val="0"/>
              </a:spcAft>
              <a:buSzPts val="1400"/>
              <a:buFont typeface="Arial"/>
              <a:buChar char="•"/>
              <a:defRPr/>
            </a:lvl9pPr>
          </a:lstStyle>
          <a:p>
            <a:endParaRPr/>
          </a:p>
        </p:txBody>
      </p:sp>
    </p:spTree>
  </p:cSld>
  <p:clrMap bg1="lt1" tx1="dk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 id="2147483696" r:id="rId18"/>
    <p:sldLayoutId id="2147483697" r:id="rId19"/>
    <p:sldLayoutId id="2147483698" r:id="rId20"/>
    <p:sldLayoutId id="2147483699" r:id="rId21"/>
    <p:sldLayoutId id="2147483700" r:id="rId22"/>
    <p:sldLayoutId id="2147483701" r:id="rId23"/>
    <p:sldLayoutId id="2147483702" r:id="rId24"/>
    <p:sldLayoutId id="2147483703" r:id="rId25"/>
    <p:sldLayoutId id="2147483704" r:id="rId26"/>
    <p:sldLayoutId id="2147483705" r:id="rId27"/>
    <p:sldLayoutId id="2147483706" r:id="rId28"/>
    <p:sldLayoutId id="2147483707" r:id="rId29"/>
    <p:sldLayoutId id="2147483708" r:id="rId30"/>
    <p:sldLayoutId id="2147483709" r:id="rId3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open.blogs.nytimes.com/2015/08/11/building-the-next-new-york-times-recommendation-engine/?_r=0" TargetMode="External"/><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hyperlink" Target="http://developers.lyst.com/2014/11/11/word-embeddings-for-fashion/" TargetMode="External"/><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6.xml"/><Relationship Id="rId1" Type="http://schemas.openxmlformats.org/officeDocument/2006/relationships/slideLayout" Target="../slideLayouts/slideLayout3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radimrehurek.com/gensim/index.html" TargetMode="External"/><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7.xml"/><Relationship Id="rId1" Type="http://schemas.openxmlformats.org/officeDocument/2006/relationships/slideLayout" Target="../slideLayouts/slideLayout3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https://code.google.com/p/word2vec/" TargetMode="External"/><Relationship Id="rId2" Type="http://schemas.openxmlformats.org/officeDocument/2006/relationships/notesSlide" Target="../notesSlides/notesSlide49.xml"/><Relationship Id="rId1" Type="http://schemas.openxmlformats.org/officeDocument/2006/relationships/slideLayout" Target="../slideLayouts/slideLayout3.xml"/><Relationship Id="rId4" Type="http://schemas.openxmlformats.org/officeDocument/2006/relationships/hyperlink" Target="http://nlp.stanford.edu/projects/glove/"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6.xml"/><Relationship Id="rId1" Type="http://schemas.openxmlformats.org/officeDocument/2006/relationships/slideLayout" Target="../slideLayouts/slideLayout3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30.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30.xml"/></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5" name="Shape 435"/>
          <p:cNvSpPr/>
          <p:nvPr/>
        </p:nvSpPr>
        <p:spPr>
          <a:xfrm>
            <a:off x="635000" y="1574800"/>
            <a:ext cx="11734800" cy="3721200"/>
          </a:xfrm>
          <a:prstGeom prst="rect">
            <a:avLst/>
          </a:prstGeom>
          <a:noFill/>
          <a:ln>
            <a:noFill/>
          </a:ln>
        </p:spPr>
        <p:txBody>
          <a:bodyPr spcFirstLastPara="1" wrap="square" lIns="0" tIns="0" rIns="0" bIns="0" anchor="t" anchorCtr="0">
            <a:noAutofit/>
          </a:bodyPr>
          <a:lstStyle/>
          <a:p>
            <a:pPr marL="0" marR="0" lvl="0" indent="0" algn="l" rtl="0">
              <a:lnSpc>
                <a:spcPct val="75000"/>
              </a:lnSpc>
              <a:spcBef>
                <a:spcPts val="0"/>
              </a:spcBef>
              <a:spcAft>
                <a:spcPts val="0"/>
              </a:spcAft>
              <a:buNone/>
            </a:pPr>
            <a:r>
              <a:rPr lang="en-US" sz="8800" b="1" dirty="0">
                <a:solidFill>
                  <a:srgbClr val="FFFFFF"/>
                </a:solidFill>
                <a:latin typeface="Oswald"/>
                <a:ea typeface="Oswald"/>
                <a:cs typeface="Oswald"/>
                <a:sym typeface="Oswald"/>
              </a:rPr>
              <a:t>LATENT VARIABLES AND NATURAL LANGUAGE PROCESSING</a:t>
            </a:r>
            <a:endParaRPr sz="8800" dirty="0">
              <a:latin typeface="Oswald"/>
              <a:ea typeface="Oswald"/>
              <a:cs typeface="Oswald"/>
              <a:sym typeface="Oswald"/>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90"/>
        <p:cNvGrpSpPr/>
        <p:nvPr/>
      </p:nvGrpSpPr>
      <p:grpSpPr>
        <a:xfrm>
          <a:off x="0" y="0"/>
          <a:ext cx="0" cy="0"/>
          <a:chOff x="0" y="0"/>
          <a:chExt cx="0" cy="0"/>
        </a:xfrm>
      </p:grpSpPr>
      <p:sp>
        <p:nvSpPr>
          <p:cNvPr id="491" name="Shape 491"/>
          <p:cNvSpPr txBox="1">
            <a:spLocks noGrp="1"/>
          </p:cNvSpPr>
          <p:nvPr>
            <p:ph type="body" idx="1"/>
          </p:nvPr>
        </p:nvSpPr>
        <p:spPr>
          <a:xfrm>
            <a:off x="466853" y="1292775"/>
            <a:ext cx="5865300" cy="3810000"/>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endParaRPr sz="2800">
              <a:latin typeface="Georgia"/>
              <a:ea typeface="Georgia"/>
              <a:cs typeface="Georgia"/>
              <a:sym typeface="Georgia"/>
            </a:endParaRPr>
          </a:p>
          <a:p>
            <a:pPr marL="0" marR="0" lvl="0" indent="0" algn="ctr" rtl="0">
              <a:spcBef>
                <a:spcPts val="0"/>
              </a:spcBef>
              <a:spcAft>
                <a:spcPts val="0"/>
              </a:spcAft>
              <a:buNone/>
            </a:pPr>
            <a:r>
              <a:rPr lang="en-US" sz="2800" b="1">
                <a:latin typeface="Georgia"/>
                <a:ea typeface="Georgia"/>
                <a:cs typeface="Georgia"/>
                <a:sym typeface="Georgia"/>
              </a:rPr>
              <a:t>Traditional NLP Models</a:t>
            </a:r>
            <a:endParaRPr sz="2800" b="1">
              <a:latin typeface="Georgia"/>
              <a:ea typeface="Georgia"/>
              <a:cs typeface="Georgia"/>
              <a:sym typeface="Georgia"/>
            </a:endParaRPr>
          </a:p>
          <a:p>
            <a:pPr marL="0" marR="0" lvl="0" indent="0" algn="ctr" rtl="0">
              <a:spcBef>
                <a:spcPts val="0"/>
              </a:spcBef>
              <a:spcAft>
                <a:spcPts val="0"/>
              </a:spcAft>
              <a:buNone/>
            </a:pPr>
            <a:endParaRPr sz="2800">
              <a:latin typeface="Georgia"/>
              <a:ea typeface="Georgia"/>
              <a:cs typeface="Georgia"/>
              <a:sym typeface="Georgia"/>
            </a:endParaRPr>
          </a:p>
          <a:p>
            <a:pPr marL="0" marR="0" lvl="0" indent="0" algn="ctr" rtl="0">
              <a:spcBef>
                <a:spcPts val="0"/>
              </a:spcBef>
              <a:spcAft>
                <a:spcPts val="0"/>
              </a:spcAft>
              <a:buNone/>
            </a:pPr>
            <a:r>
              <a:rPr lang="en-US" sz="2800">
                <a:latin typeface="Georgia"/>
                <a:ea typeface="Georgia"/>
                <a:cs typeface="Georgia"/>
                <a:sym typeface="Georgia"/>
              </a:rPr>
              <a:t>Focused on theoretical understanding of language </a:t>
            </a:r>
            <a:endParaRPr sz="2800">
              <a:latin typeface="Georgia"/>
              <a:ea typeface="Georgia"/>
              <a:cs typeface="Georgia"/>
              <a:sym typeface="Georgia"/>
            </a:endParaRPr>
          </a:p>
          <a:p>
            <a:pPr marL="0" marR="0" lvl="0" indent="0" algn="l" rtl="0">
              <a:spcBef>
                <a:spcPts val="0"/>
              </a:spcBef>
              <a:spcAft>
                <a:spcPts val="0"/>
              </a:spcAft>
              <a:buNone/>
            </a:pPr>
            <a:endParaRPr sz="2800">
              <a:latin typeface="Georgia"/>
              <a:ea typeface="Georgia"/>
              <a:cs typeface="Georgia"/>
              <a:sym typeface="Georgia"/>
            </a:endParaRPr>
          </a:p>
          <a:p>
            <a:pPr marL="0" marR="0" lvl="0" indent="0" algn="l" rtl="0">
              <a:spcBef>
                <a:spcPts val="0"/>
              </a:spcBef>
              <a:spcAft>
                <a:spcPts val="0"/>
              </a:spcAft>
              <a:buNone/>
            </a:pPr>
            <a:endParaRPr sz="2800">
              <a:latin typeface="Georgia"/>
              <a:ea typeface="Georgia"/>
              <a:cs typeface="Georgia"/>
              <a:sym typeface="Georgia"/>
            </a:endParaRPr>
          </a:p>
          <a:p>
            <a:pPr marL="0" marR="0" lvl="0" indent="0" algn="ctr" rtl="0">
              <a:spcBef>
                <a:spcPts val="0"/>
              </a:spcBef>
              <a:spcAft>
                <a:spcPts val="0"/>
              </a:spcAft>
              <a:buNone/>
            </a:pPr>
            <a:r>
              <a:rPr lang="en-US" sz="2800">
                <a:latin typeface="Georgia"/>
                <a:ea typeface="Georgia"/>
                <a:cs typeface="Georgia"/>
                <a:sym typeface="Georgia"/>
              </a:rPr>
              <a:t>Tries to learn the rules of a particular language</a:t>
            </a:r>
            <a:endParaRPr sz="2800">
              <a:latin typeface="Georgia"/>
              <a:ea typeface="Georgia"/>
              <a:cs typeface="Georgia"/>
              <a:sym typeface="Georgia"/>
            </a:endParaRPr>
          </a:p>
          <a:p>
            <a:pPr marL="0" marR="0" lvl="0" indent="0" algn="ctr" rtl="0">
              <a:spcBef>
                <a:spcPts val="0"/>
              </a:spcBef>
              <a:spcAft>
                <a:spcPts val="0"/>
              </a:spcAft>
              <a:buNone/>
            </a:pPr>
            <a:endParaRPr sz="2800">
              <a:latin typeface="Georgia"/>
              <a:ea typeface="Georgia"/>
              <a:cs typeface="Georgia"/>
              <a:sym typeface="Georgia"/>
            </a:endParaRPr>
          </a:p>
          <a:p>
            <a:pPr marL="0" marR="0" lvl="0" indent="0" algn="ctr" rtl="0">
              <a:spcBef>
                <a:spcPts val="0"/>
              </a:spcBef>
              <a:spcAft>
                <a:spcPts val="0"/>
              </a:spcAft>
              <a:buNone/>
            </a:pPr>
            <a:endParaRPr sz="2800">
              <a:latin typeface="Georgia"/>
              <a:ea typeface="Georgia"/>
              <a:cs typeface="Georgia"/>
              <a:sym typeface="Georgia"/>
            </a:endParaRPr>
          </a:p>
          <a:p>
            <a:pPr marL="0" marR="0" lvl="0" indent="0" algn="ctr" rtl="0">
              <a:spcBef>
                <a:spcPts val="0"/>
              </a:spcBef>
              <a:spcAft>
                <a:spcPts val="0"/>
              </a:spcAft>
              <a:buNone/>
            </a:pPr>
            <a:r>
              <a:rPr lang="en-US" sz="2800">
                <a:latin typeface="Georgia"/>
                <a:ea typeface="Georgia"/>
                <a:cs typeface="Georgia"/>
                <a:sym typeface="Georgia"/>
              </a:rPr>
              <a:t>Preprogrammed set of rules</a:t>
            </a:r>
            <a:endParaRPr sz="2800">
              <a:latin typeface="Georgia"/>
              <a:ea typeface="Georgia"/>
              <a:cs typeface="Georgia"/>
              <a:sym typeface="Georgia"/>
            </a:endParaRPr>
          </a:p>
        </p:txBody>
      </p:sp>
      <p:sp>
        <p:nvSpPr>
          <p:cNvPr id="492" name="Shape 492"/>
          <p:cNvSpPr/>
          <p:nvPr/>
        </p:nvSpPr>
        <p:spPr>
          <a:xfrm>
            <a:off x="635000" y="736600"/>
            <a:ext cx="11734800" cy="4317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3200" b="1">
                <a:latin typeface="Oswald"/>
                <a:ea typeface="Oswald"/>
                <a:cs typeface="Oswald"/>
                <a:sym typeface="Oswald"/>
              </a:rPr>
              <a:t>LATENT VARIABLE MODELS</a:t>
            </a:r>
            <a:endParaRPr>
              <a:latin typeface="Oswald"/>
              <a:ea typeface="Oswald"/>
              <a:cs typeface="Oswald"/>
              <a:sym typeface="Oswald"/>
            </a:endParaRPr>
          </a:p>
        </p:txBody>
      </p:sp>
      <p:sp>
        <p:nvSpPr>
          <p:cNvPr id="493" name="Shape 493"/>
          <p:cNvSpPr txBox="1">
            <a:spLocks noGrp="1"/>
          </p:cNvSpPr>
          <p:nvPr>
            <p:ph type="body" idx="1"/>
          </p:nvPr>
        </p:nvSpPr>
        <p:spPr>
          <a:xfrm>
            <a:off x="6746778" y="1292775"/>
            <a:ext cx="5865300" cy="3810000"/>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endParaRPr sz="2800">
              <a:latin typeface="Georgia"/>
              <a:ea typeface="Georgia"/>
              <a:cs typeface="Georgia"/>
              <a:sym typeface="Georgia"/>
            </a:endParaRPr>
          </a:p>
          <a:p>
            <a:pPr marL="0" marR="0" lvl="0" indent="0" algn="ctr" rtl="0">
              <a:spcBef>
                <a:spcPts val="0"/>
              </a:spcBef>
              <a:spcAft>
                <a:spcPts val="0"/>
              </a:spcAft>
              <a:buNone/>
            </a:pPr>
            <a:r>
              <a:rPr lang="en-US" sz="2800" b="1">
                <a:latin typeface="Georgia"/>
                <a:ea typeface="Georgia"/>
                <a:cs typeface="Georgia"/>
                <a:sym typeface="Georgia"/>
              </a:rPr>
              <a:t>Latent Variable Models</a:t>
            </a:r>
            <a:endParaRPr sz="2800" b="1">
              <a:latin typeface="Georgia"/>
              <a:ea typeface="Georgia"/>
              <a:cs typeface="Georgia"/>
              <a:sym typeface="Georgia"/>
            </a:endParaRPr>
          </a:p>
          <a:p>
            <a:pPr marL="0" marR="0" lvl="0" indent="0" algn="ctr" rtl="0">
              <a:spcBef>
                <a:spcPts val="0"/>
              </a:spcBef>
              <a:spcAft>
                <a:spcPts val="0"/>
              </a:spcAft>
              <a:buNone/>
            </a:pPr>
            <a:endParaRPr sz="2800">
              <a:latin typeface="Georgia"/>
              <a:ea typeface="Georgia"/>
              <a:cs typeface="Georgia"/>
              <a:sym typeface="Georgia"/>
            </a:endParaRPr>
          </a:p>
          <a:p>
            <a:pPr marL="0" marR="0" lvl="0" indent="0" algn="ctr" rtl="0">
              <a:spcBef>
                <a:spcPts val="0"/>
              </a:spcBef>
              <a:spcAft>
                <a:spcPts val="0"/>
              </a:spcAft>
              <a:buNone/>
            </a:pPr>
            <a:r>
              <a:rPr lang="en-US" sz="2800">
                <a:latin typeface="Georgia"/>
                <a:ea typeface="Georgia"/>
                <a:cs typeface="Georgia"/>
                <a:sym typeface="Georgia"/>
              </a:rPr>
              <a:t>Focused on how the language is actually used in practice</a:t>
            </a:r>
            <a:endParaRPr sz="2800">
              <a:latin typeface="Georgia"/>
              <a:ea typeface="Georgia"/>
              <a:cs typeface="Georgia"/>
              <a:sym typeface="Georgia"/>
            </a:endParaRPr>
          </a:p>
          <a:p>
            <a:pPr marL="0" marR="0" lvl="0" indent="0" algn="ctr" rtl="0">
              <a:spcBef>
                <a:spcPts val="0"/>
              </a:spcBef>
              <a:spcAft>
                <a:spcPts val="0"/>
              </a:spcAft>
              <a:buNone/>
            </a:pPr>
            <a:endParaRPr sz="2800">
              <a:latin typeface="Georgia"/>
              <a:ea typeface="Georgia"/>
              <a:cs typeface="Georgia"/>
              <a:sym typeface="Georgia"/>
            </a:endParaRPr>
          </a:p>
          <a:p>
            <a:pPr marL="0" marR="0" lvl="0" indent="0" algn="ctr" rtl="0">
              <a:spcBef>
                <a:spcPts val="0"/>
              </a:spcBef>
              <a:spcAft>
                <a:spcPts val="0"/>
              </a:spcAft>
              <a:buNone/>
            </a:pPr>
            <a:endParaRPr sz="2800">
              <a:latin typeface="Georgia"/>
              <a:ea typeface="Georgia"/>
              <a:cs typeface="Georgia"/>
              <a:sym typeface="Georgia"/>
            </a:endParaRPr>
          </a:p>
          <a:p>
            <a:pPr marL="0" marR="0" lvl="0" indent="0" algn="ctr" rtl="0">
              <a:spcBef>
                <a:spcPts val="0"/>
              </a:spcBef>
              <a:spcAft>
                <a:spcPts val="0"/>
              </a:spcAft>
              <a:buNone/>
            </a:pPr>
            <a:r>
              <a:rPr lang="en-US" sz="2800">
                <a:latin typeface="Georgia"/>
                <a:ea typeface="Georgia"/>
                <a:cs typeface="Georgia"/>
                <a:sym typeface="Georgia"/>
              </a:rPr>
              <a:t>Infers meaning from how words are used together</a:t>
            </a:r>
            <a:endParaRPr sz="2800">
              <a:latin typeface="Georgia"/>
              <a:ea typeface="Georgia"/>
              <a:cs typeface="Georgia"/>
              <a:sym typeface="Georgia"/>
            </a:endParaRPr>
          </a:p>
          <a:p>
            <a:pPr marL="0" marR="0" lvl="0" indent="0" algn="ctr" rtl="0">
              <a:spcBef>
                <a:spcPts val="0"/>
              </a:spcBef>
              <a:spcAft>
                <a:spcPts val="0"/>
              </a:spcAft>
              <a:buNone/>
            </a:pPr>
            <a:endParaRPr sz="2800">
              <a:latin typeface="Georgia"/>
              <a:ea typeface="Georgia"/>
              <a:cs typeface="Georgia"/>
              <a:sym typeface="Georgia"/>
            </a:endParaRPr>
          </a:p>
          <a:p>
            <a:pPr marL="0" marR="0" lvl="0" indent="0" algn="ctr" rtl="0">
              <a:spcBef>
                <a:spcPts val="0"/>
              </a:spcBef>
              <a:spcAft>
                <a:spcPts val="0"/>
              </a:spcAft>
              <a:buNone/>
            </a:pPr>
            <a:endParaRPr sz="2800">
              <a:latin typeface="Georgia"/>
              <a:ea typeface="Georgia"/>
              <a:cs typeface="Georgia"/>
              <a:sym typeface="Georgia"/>
            </a:endParaRPr>
          </a:p>
          <a:p>
            <a:pPr marL="0" marR="0" lvl="0" indent="0" algn="ctr" rtl="0">
              <a:spcBef>
                <a:spcPts val="0"/>
              </a:spcBef>
              <a:spcAft>
                <a:spcPts val="0"/>
              </a:spcAft>
              <a:buNone/>
            </a:pPr>
            <a:r>
              <a:rPr lang="en-US" sz="2800">
                <a:latin typeface="Georgia"/>
                <a:ea typeface="Georgia"/>
                <a:cs typeface="Georgia"/>
                <a:sym typeface="Georgia"/>
              </a:rPr>
              <a:t>Uses unsupervised learning to discover patterns or structure</a:t>
            </a:r>
            <a:endParaRPr sz="2800">
              <a:latin typeface="Georgia"/>
              <a:ea typeface="Georgia"/>
              <a:cs typeface="Georgia"/>
              <a:sym typeface="Georgia"/>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97"/>
        <p:cNvGrpSpPr/>
        <p:nvPr/>
      </p:nvGrpSpPr>
      <p:grpSpPr>
        <a:xfrm>
          <a:off x="0" y="0"/>
          <a:ext cx="0" cy="0"/>
          <a:chOff x="0" y="0"/>
          <a:chExt cx="0" cy="0"/>
        </a:xfrm>
      </p:grpSpPr>
      <p:sp>
        <p:nvSpPr>
          <p:cNvPr id="498" name="Shape 498"/>
          <p:cNvSpPr txBox="1">
            <a:spLocks noGrp="1"/>
          </p:cNvSpPr>
          <p:nvPr>
            <p:ph type="body" idx="1"/>
          </p:nvPr>
        </p:nvSpPr>
        <p:spPr>
          <a:xfrm>
            <a:off x="466853" y="1292775"/>
            <a:ext cx="5865300" cy="3810000"/>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endParaRPr sz="2800">
              <a:latin typeface="Georgia"/>
              <a:ea typeface="Georgia"/>
              <a:cs typeface="Georgia"/>
              <a:sym typeface="Georgia"/>
            </a:endParaRPr>
          </a:p>
          <a:p>
            <a:pPr marL="0" marR="0" lvl="0" indent="0" algn="ctr" rtl="0">
              <a:spcBef>
                <a:spcPts val="0"/>
              </a:spcBef>
              <a:spcAft>
                <a:spcPts val="0"/>
              </a:spcAft>
              <a:buNone/>
            </a:pPr>
            <a:r>
              <a:rPr lang="en-US" sz="2800" b="1">
                <a:latin typeface="Georgia"/>
                <a:ea typeface="Georgia"/>
                <a:cs typeface="Georgia"/>
                <a:sym typeface="Georgia"/>
              </a:rPr>
              <a:t>Traditional NLP Models</a:t>
            </a:r>
            <a:endParaRPr sz="2800" b="1">
              <a:latin typeface="Georgia"/>
              <a:ea typeface="Georgia"/>
              <a:cs typeface="Georgia"/>
              <a:sym typeface="Georgia"/>
            </a:endParaRPr>
          </a:p>
          <a:p>
            <a:pPr marL="0" marR="0" lvl="0" indent="0" algn="ctr" rtl="0">
              <a:spcBef>
                <a:spcPts val="0"/>
              </a:spcBef>
              <a:spcAft>
                <a:spcPts val="0"/>
              </a:spcAft>
              <a:buNone/>
            </a:pPr>
            <a:endParaRPr sz="2800">
              <a:latin typeface="Georgia"/>
              <a:ea typeface="Georgia"/>
              <a:cs typeface="Georgia"/>
              <a:sym typeface="Georgia"/>
            </a:endParaRPr>
          </a:p>
          <a:p>
            <a:pPr marL="0" marR="0" lvl="0" indent="0" algn="ctr" rtl="0">
              <a:spcBef>
                <a:spcPts val="0"/>
              </a:spcBef>
              <a:spcAft>
                <a:spcPts val="0"/>
              </a:spcAft>
              <a:buNone/>
            </a:pPr>
            <a:r>
              <a:rPr lang="en-US" sz="2800">
                <a:latin typeface="Georgia"/>
                <a:ea typeface="Georgia"/>
                <a:cs typeface="Georgia"/>
                <a:sym typeface="Georgia"/>
              </a:rPr>
              <a:t>‘bad’ and ‘badly’ are related because they share a common root.</a:t>
            </a:r>
            <a:endParaRPr sz="2800">
              <a:latin typeface="Georgia"/>
              <a:ea typeface="Georgia"/>
              <a:cs typeface="Georgia"/>
              <a:sym typeface="Georgia"/>
            </a:endParaRPr>
          </a:p>
          <a:p>
            <a:pPr marL="0" marR="0" lvl="0" indent="0" algn="l" rtl="0">
              <a:spcBef>
                <a:spcPts val="0"/>
              </a:spcBef>
              <a:spcAft>
                <a:spcPts val="0"/>
              </a:spcAft>
              <a:buNone/>
            </a:pPr>
            <a:endParaRPr sz="2800">
              <a:latin typeface="Georgia"/>
              <a:ea typeface="Georgia"/>
              <a:cs typeface="Georgia"/>
              <a:sym typeface="Georgia"/>
            </a:endParaRPr>
          </a:p>
          <a:p>
            <a:pPr marL="0" marR="0" lvl="0" indent="0" algn="l" rtl="0">
              <a:spcBef>
                <a:spcPts val="0"/>
              </a:spcBef>
              <a:spcAft>
                <a:spcPts val="0"/>
              </a:spcAft>
              <a:buNone/>
            </a:pPr>
            <a:endParaRPr sz="2800">
              <a:latin typeface="Georgia"/>
              <a:ea typeface="Georgia"/>
              <a:cs typeface="Georgia"/>
              <a:sym typeface="Georgia"/>
            </a:endParaRPr>
          </a:p>
          <a:p>
            <a:pPr marL="0" marR="0" lvl="0" indent="0" algn="ctr" rtl="0">
              <a:spcBef>
                <a:spcPts val="0"/>
              </a:spcBef>
              <a:spcAft>
                <a:spcPts val="0"/>
              </a:spcAft>
              <a:buNone/>
            </a:pPr>
            <a:r>
              <a:rPr lang="en-US" sz="2800">
                <a:latin typeface="Georgia"/>
                <a:ea typeface="Georgia"/>
                <a:cs typeface="Georgia"/>
                <a:sym typeface="Georgia"/>
              </a:rPr>
              <a:t>‘Python’ and ‘C++’ are both programming languages because </a:t>
            </a:r>
            <a:br>
              <a:rPr lang="en-US" sz="2800">
                <a:latin typeface="Georgia"/>
                <a:ea typeface="Georgia"/>
                <a:cs typeface="Georgia"/>
                <a:sym typeface="Georgia"/>
              </a:rPr>
            </a:br>
            <a:r>
              <a:rPr lang="en-US" sz="2800">
                <a:latin typeface="Georgia"/>
                <a:ea typeface="Georgia"/>
                <a:cs typeface="Georgia"/>
                <a:sym typeface="Georgia"/>
              </a:rPr>
              <a:t>they are often a noun preceded by </a:t>
            </a:r>
            <a:br>
              <a:rPr lang="en-US" sz="2800">
                <a:latin typeface="Georgia"/>
                <a:ea typeface="Georgia"/>
                <a:cs typeface="Georgia"/>
                <a:sym typeface="Georgia"/>
              </a:rPr>
            </a:br>
            <a:r>
              <a:rPr lang="en-US" sz="2800">
                <a:latin typeface="Georgia"/>
                <a:ea typeface="Georgia"/>
                <a:cs typeface="Georgia"/>
                <a:sym typeface="Georgia"/>
              </a:rPr>
              <a:t>the verb ‘program’ or ‘code’.</a:t>
            </a:r>
            <a:endParaRPr sz="2800">
              <a:latin typeface="Georgia"/>
              <a:ea typeface="Georgia"/>
              <a:cs typeface="Georgia"/>
              <a:sym typeface="Georgia"/>
            </a:endParaRPr>
          </a:p>
        </p:txBody>
      </p:sp>
      <p:sp>
        <p:nvSpPr>
          <p:cNvPr id="499" name="Shape 499"/>
          <p:cNvSpPr/>
          <p:nvPr/>
        </p:nvSpPr>
        <p:spPr>
          <a:xfrm>
            <a:off x="635000" y="736600"/>
            <a:ext cx="11734800" cy="4317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3200" b="1">
                <a:latin typeface="Oswald"/>
                <a:ea typeface="Oswald"/>
                <a:cs typeface="Oswald"/>
                <a:sym typeface="Oswald"/>
              </a:rPr>
              <a:t>LATENT VARIABLE MODELS</a:t>
            </a:r>
            <a:endParaRPr>
              <a:latin typeface="Oswald"/>
              <a:ea typeface="Oswald"/>
              <a:cs typeface="Oswald"/>
              <a:sym typeface="Oswald"/>
            </a:endParaRPr>
          </a:p>
        </p:txBody>
      </p:sp>
      <p:sp>
        <p:nvSpPr>
          <p:cNvPr id="500" name="Shape 500"/>
          <p:cNvSpPr txBox="1">
            <a:spLocks noGrp="1"/>
          </p:cNvSpPr>
          <p:nvPr>
            <p:ph type="body" idx="1"/>
          </p:nvPr>
        </p:nvSpPr>
        <p:spPr>
          <a:xfrm>
            <a:off x="6746778" y="1292775"/>
            <a:ext cx="5865300" cy="3810000"/>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endParaRPr sz="2800">
              <a:latin typeface="Georgia"/>
              <a:ea typeface="Georgia"/>
              <a:cs typeface="Georgia"/>
              <a:sym typeface="Georgia"/>
            </a:endParaRPr>
          </a:p>
          <a:p>
            <a:pPr marL="0" marR="0" lvl="0" indent="0" algn="ctr" rtl="0">
              <a:spcBef>
                <a:spcPts val="0"/>
              </a:spcBef>
              <a:spcAft>
                <a:spcPts val="0"/>
              </a:spcAft>
              <a:buNone/>
            </a:pPr>
            <a:r>
              <a:rPr lang="en-US" sz="2800" b="1">
                <a:latin typeface="Georgia"/>
                <a:ea typeface="Georgia"/>
                <a:cs typeface="Georgia"/>
                <a:sym typeface="Georgia"/>
              </a:rPr>
              <a:t>Latent Variable Models</a:t>
            </a:r>
            <a:endParaRPr sz="2800" b="1">
              <a:latin typeface="Georgia"/>
              <a:ea typeface="Georgia"/>
              <a:cs typeface="Georgia"/>
              <a:sym typeface="Georgia"/>
            </a:endParaRPr>
          </a:p>
          <a:p>
            <a:pPr marL="0" marR="0" lvl="0" indent="0" algn="ctr" rtl="0">
              <a:spcBef>
                <a:spcPts val="0"/>
              </a:spcBef>
              <a:spcAft>
                <a:spcPts val="0"/>
              </a:spcAft>
              <a:buNone/>
            </a:pPr>
            <a:endParaRPr sz="2800">
              <a:latin typeface="Georgia"/>
              <a:ea typeface="Georgia"/>
              <a:cs typeface="Georgia"/>
              <a:sym typeface="Georgia"/>
            </a:endParaRPr>
          </a:p>
          <a:p>
            <a:pPr marL="0" marR="0" lvl="0" indent="0" algn="ctr" rtl="0">
              <a:spcBef>
                <a:spcPts val="0"/>
              </a:spcBef>
              <a:spcAft>
                <a:spcPts val="0"/>
              </a:spcAft>
              <a:buNone/>
            </a:pPr>
            <a:r>
              <a:rPr lang="en-US" sz="2800">
                <a:latin typeface="Georgia"/>
                <a:ea typeface="Georgia"/>
                <a:cs typeface="Georgia"/>
                <a:sym typeface="Georgia"/>
              </a:rPr>
              <a:t>‘bad’ and ‘badly’ are related because they are used the same way or near the same words.</a:t>
            </a:r>
            <a:endParaRPr sz="2800">
              <a:latin typeface="Georgia"/>
              <a:ea typeface="Georgia"/>
              <a:cs typeface="Georgia"/>
              <a:sym typeface="Georgia"/>
            </a:endParaRPr>
          </a:p>
          <a:p>
            <a:pPr marL="0" marR="0" lvl="0" indent="0" algn="ctr" rtl="0">
              <a:spcBef>
                <a:spcPts val="0"/>
              </a:spcBef>
              <a:spcAft>
                <a:spcPts val="0"/>
              </a:spcAft>
              <a:buNone/>
            </a:pPr>
            <a:endParaRPr sz="2800">
              <a:latin typeface="Georgia"/>
              <a:ea typeface="Georgia"/>
              <a:cs typeface="Georgia"/>
              <a:sym typeface="Georgia"/>
            </a:endParaRPr>
          </a:p>
          <a:p>
            <a:pPr marL="0" marR="0" lvl="0" indent="0" algn="ctr" rtl="0">
              <a:spcBef>
                <a:spcPts val="0"/>
              </a:spcBef>
              <a:spcAft>
                <a:spcPts val="0"/>
              </a:spcAft>
              <a:buNone/>
            </a:pPr>
            <a:r>
              <a:rPr lang="en-US" sz="2800">
                <a:latin typeface="Georgia"/>
                <a:ea typeface="Georgia"/>
                <a:cs typeface="Georgia"/>
                <a:sym typeface="Georgia"/>
              </a:rPr>
              <a:t>‘Python’ and ‘C++’ are both programming languages because they are often used in the same context.</a:t>
            </a:r>
            <a:endParaRPr sz="2800">
              <a:latin typeface="Georgia"/>
              <a:ea typeface="Georgia"/>
              <a:cs typeface="Georgia"/>
              <a:sym typeface="Georgia"/>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04"/>
        <p:cNvGrpSpPr/>
        <p:nvPr/>
      </p:nvGrpSpPr>
      <p:grpSpPr>
        <a:xfrm>
          <a:off x="0" y="0"/>
          <a:ext cx="0" cy="0"/>
          <a:chOff x="0" y="0"/>
          <a:chExt cx="0" cy="0"/>
        </a:xfrm>
      </p:grpSpPr>
      <p:sp>
        <p:nvSpPr>
          <p:cNvPr id="505" name="Shape 505"/>
          <p:cNvSpPr/>
          <p:nvPr/>
        </p:nvSpPr>
        <p:spPr>
          <a:xfrm>
            <a:off x="635000" y="736600"/>
            <a:ext cx="11734800" cy="4317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3200" b="1">
                <a:latin typeface="Oswald"/>
                <a:ea typeface="Oswald"/>
                <a:cs typeface="Oswald"/>
                <a:sym typeface="Oswald"/>
              </a:rPr>
              <a:t>INTRODUCTION</a:t>
            </a:r>
            <a:endParaRPr>
              <a:latin typeface="Oswald"/>
              <a:ea typeface="Oswald"/>
              <a:cs typeface="Oswald"/>
              <a:sym typeface="Oswald"/>
            </a:endParaRPr>
          </a:p>
        </p:txBody>
      </p:sp>
      <p:sp>
        <p:nvSpPr>
          <p:cNvPr id="506" name="Shape 506"/>
          <p:cNvSpPr/>
          <p:nvPr/>
        </p:nvSpPr>
        <p:spPr>
          <a:xfrm>
            <a:off x="635000" y="1473200"/>
            <a:ext cx="11734800" cy="2806800"/>
          </a:xfrm>
          <a:prstGeom prst="rect">
            <a:avLst/>
          </a:prstGeom>
          <a:noFill/>
          <a:ln>
            <a:noFill/>
          </a:ln>
        </p:spPr>
        <p:txBody>
          <a:bodyPr spcFirstLastPara="1" wrap="square" lIns="0" tIns="0" rIns="0" bIns="0" anchor="t" anchorCtr="0">
            <a:noAutofit/>
          </a:bodyPr>
          <a:lstStyle/>
          <a:p>
            <a:pPr marL="0" lvl="0" indent="0" rtl="0">
              <a:lnSpc>
                <a:spcPct val="88333"/>
              </a:lnSpc>
              <a:spcBef>
                <a:spcPts val="0"/>
              </a:spcBef>
              <a:spcAft>
                <a:spcPts val="0"/>
              </a:spcAft>
              <a:buNone/>
            </a:pPr>
            <a:endParaRPr>
              <a:latin typeface="Oswald"/>
              <a:ea typeface="Oswald"/>
              <a:cs typeface="Oswald"/>
              <a:sym typeface="Oswald"/>
            </a:endParaRPr>
          </a:p>
          <a:p>
            <a:pPr marL="0" marR="0" lvl="0" indent="0" algn="l" rtl="0">
              <a:lnSpc>
                <a:spcPct val="88333"/>
              </a:lnSpc>
              <a:spcBef>
                <a:spcPts val="0"/>
              </a:spcBef>
              <a:spcAft>
                <a:spcPts val="0"/>
              </a:spcAft>
              <a:buNone/>
            </a:pPr>
            <a:r>
              <a:rPr lang="en-US" sz="9600" b="1">
                <a:solidFill>
                  <a:srgbClr val="FFFFFF"/>
                </a:solidFill>
                <a:latin typeface="Oswald"/>
                <a:ea typeface="Oswald"/>
                <a:cs typeface="Oswald"/>
                <a:sym typeface="Oswald"/>
              </a:rPr>
              <a:t>LATENT VARIABLE MODELS</a:t>
            </a:r>
            <a:endParaRPr sz="9600">
              <a:latin typeface="Oswald"/>
              <a:ea typeface="Oswald"/>
              <a:cs typeface="Oswald"/>
              <a:sym typeface="Oswald"/>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Shape 511"/>
          <p:cNvSpPr/>
          <p:nvPr/>
        </p:nvSpPr>
        <p:spPr>
          <a:xfrm>
            <a:off x="635000" y="736600"/>
            <a:ext cx="11734800" cy="4317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3200" b="1">
                <a:latin typeface="Oswald"/>
                <a:ea typeface="Oswald"/>
                <a:cs typeface="Oswald"/>
                <a:sym typeface="Oswald"/>
              </a:rPr>
              <a:t>LATENT VARIABLE MODELS</a:t>
            </a:r>
            <a:endParaRPr>
              <a:latin typeface="Oswald"/>
              <a:ea typeface="Oswald"/>
              <a:cs typeface="Oswald"/>
              <a:sym typeface="Oswald"/>
            </a:endParaRPr>
          </a:p>
        </p:txBody>
      </p:sp>
      <p:sp>
        <p:nvSpPr>
          <p:cNvPr id="512" name="Shape 512"/>
          <p:cNvSpPr txBox="1">
            <a:spLocks noGrp="1"/>
          </p:cNvSpPr>
          <p:nvPr>
            <p:ph type="body" idx="1"/>
          </p:nvPr>
        </p:nvSpPr>
        <p:spPr>
          <a:xfrm>
            <a:off x="635006" y="1292775"/>
            <a:ext cx="11734800" cy="38100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endParaRPr sz="2800">
              <a:latin typeface="Georgia"/>
              <a:ea typeface="Georgia"/>
              <a:cs typeface="Georgia"/>
              <a:sym typeface="Georgia"/>
            </a:endParaRPr>
          </a:p>
          <a:p>
            <a:pPr marL="203200" marR="0" lvl="0" indent="-256540" algn="l" rtl="0">
              <a:spcBef>
                <a:spcPts val="0"/>
              </a:spcBef>
              <a:spcAft>
                <a:spcPts val="0"/>
              </a:spcAft>
              <a:buSzPts val="2800"/>
              <a:buFont typeface="Georgia"/>
              <a:buChar char="‣"/>
            </a:pPr>
            <a:r>
              <a:rPr lang="en-US" sz="2800" i="1">
                <a:latin typeface="Georgia"/>
                <a:ea typeface="Georgia"/>
                <a:cs typeface="Georgia"/>
                <a:sym typeface="Georgia"/>
              </a:rPr>
              <a:t>Latent variable models</a:t>
            </a:r>
            <a:r>
              <a:rPr lang="en-US" sz="2800">
                <a:latin typeface="Georgia"/>
                <a:ea typeface="Georgia"/>
                <a:cs typeface="Georgia"/>
                <a:sym typeface="Georgia"/>
              </a:rPr>
              <a:t> are models in which we assume the data we are observing has some </a:t>
            </a:r>
            <a:r>
              <a:rPr lang="en-US" sz="2800" b="1">
                <a:latin typeface="Georgia"/>
                <a:ea typeface="Georgia"/>
                <a:cs typeface="Georgia"/>
                <a:sym typeface="Georgia"/>
              </a:rPr>
              <a:t>hidden, underlying structure</a:t>
            </a:r>
            <a:r>
              <a:rPr lang="en-US" sz="2800">
                <a:latin typeface="Georgia"/>
                <a:ea typeface="Georgia"/>
                <a:cs typeface="Georgia"/>
                <a:sym typeface="Georgia"/>
              </a:rPr>
              <a:t> that we can’t see, and which we’d like to learn.</a:t>
            </a:r>
            <a:endParaRPr sz="2800">
              <a:latin typeface="Georgia"/>
              <a:ea typeface="Georgia"/>
              <a:cs typeface="Georgia"/>
              <a:sym typeface="Georgia"/>
            </a:endParaRPr>
          </a:p>
          <a:p>
            <a:pPr marL="0" marR="0" lvl="0" indent="0" algn="l" rtl="0">
              <a:spcBef>
                <a:spcPts val="0"/>
              </a:spcBef>
              <a:spcAft>
                <a:spcPts val="0"/>
              </a:spcAft>
              <a:buNone/>
            </a:pPr>
            <a:endParaRPr sz="2800">
              <a:latin typeface="Georgia"/>
              <a:ea typeface="Georgia"/>
              <a:cs typeface="Georgia"/>
              <a:sym typeface="Georgia"/>
            </a:endParaRPr>
          </a:p>
          <a:p>
            <a:pPr marL="203200" marR="0" lvl="0" indent="-256540" algn="l" rtl="0">
              <a:spcBef>
                <a:spcPts val="0"/>
              </a:spcBef>
              <a:spcAft>
                <a:spcPts val="0"/>
              </a:spcAft>
              <a:buSzPts val="2800"/>
              <a:buFont typeface="Georgia"/>
              <a:buChar char="‣"/>
            </a:pPr>
            <a:r>
              <a:rPr lang="en-US" sz="2800">
                <a:latin typeface="Georgia"/>
                <a:ea typeface="Georgia"/>
                <a:cs typeface="Georgia"/>
                <a:sym typeface="Georgia"/>
              </a:rPr>
              <a:t>These hidden, underlying structures are the </a:t>
            </a:r>
            <a:r>
              <a:rPr lang="en-US" sz="2800" i="1">
                <a:latin typeface="Georgia"/>
                <a:ea typeface="Georgia"/>
                <a:cs typeface="Georgia"/>
                <a:sym typeface="Georgia"/>
              </a:rPr>
              <a:t>latent</a:t>
            </a:r>
            <a:r>
              <a:rPr lang="en-US" sz="2800">
                <a:latin typeface="Georgia"/>
                <a:ea typeface="Georgia"/>
                <a:cs typeface="Georgia"/>
                <a:sym typeface="Georgia"/>
              </a:rPr>
              <a:t> (i.e. hidden) variables we want our model to understand.</a:t>
            </a:r>
            <a:endParaRPr sz="2800">
              <a:latin typeface="Georgia"/>
              <a:ea typeface="Georgia"/>
              <a:cs typeface="Georgia"/>
              <a:sym typeface="Georgia"/>
            </a:endParaRPr>
          </a:p>
          <a:p>
            <a:pPr marL="0" marR="0" lvl="0" indent="0" algn="l" rtl="0">
              <a:spcBef>
                <a:spcPts val="0"/>
              </a:spcBef>
              <a:spcAft>
                <a:spcPts val="0"/>
              </a:spcAft>
              <a:buNone/>
            </a:pPr>
            <a:endParaRPr sz="2800">
              <a:latin typeface="Georgia"/>
              <a:ea typeface="Georgia"/>
              <a:cs typeface="Georgia"/>
              <a:sym typeface="Georgia"/>
            </a:endParaRPr>
          </a:p>
          <a:p>
            <a:pPr marL="203200" marR="0" lvl="0" indent="-256540" algn="l" rtl="0">
              <a:spcBef>
                <a:spcPts val="0"/>
              </a:spcBef>
              <a:spcAft>
                <a:spcPts val="0"/>
              </a:spcAft>
              <a:buSzPts val="2800"/>
              <a:buFont typeface="Georgia"/>
              <a:buChar char="‣"/>
            </a:pPr>
            <a:r>
              <a:rPr lang="en-US" sz="2800">
                <a:latin typeface="Georgia"/>
                <a:ea typeface="Georgia"/>
                <a:cs typeface="Georgia"/>
                <a:sym typeface="Georgia"/>
              </a:rPr>
              <a:t>Text processing is a common application of latent variables.</a:t>
            </a:r>
            <a:endParaRPr sz="2800">
              <a:latin typeface="Georgia"/>
              <a:ea typeface="Georgia"/>
              <a:cs typeface="Georgia"/>
              <a:sym typeface="Georgia"/>
            </a:endParaRPr>
          </a:p>
          <a:p>
            <a:pPr marL="0" marR="0" lvl="0" indent="0" algn="l" rtl="0">
              <a:spcBef>
                <a:spcPts val="0"/>
              </a:spcBef>
              <a:spcAft>
                <a:spcPts val="0"/>
              </a:spcAft>
              <a:buNone/>
            </a:pPr>
            <a:endParaRPr sz="2800">
              <a:latin typeface="Georgia"/>
              <a:ea typeface="Georgia"/>
              <a:cs typeface="Georgia"/>
              <a:sym typeface="Georgia"/>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16"/>
        <p:cNvGrpSpPr/>
        <p:nvPr/>
      </p:nvGrpSpPr>
      <p:grpSpPr>
        <a:xfrm>
          <a:off x="0" y="0"/>
          <a:ext cx="0" cy="0"/>
          <a:chOff x="0" y="0"/>
          <a:chExt cx="0" cy="0"/>
        </a:xfrm>
      </p:grpSpPr>
      <p:sp>
        <p:nvSpPr>
          <p:cNvPr id="517" name="Shape 517"/>
          <p:cNvSpPr/>
          <p:nvPr/>
        </p:nvSpPr>
        <p:spPr>
          <a:xfrm>
            <a:off x="635000" y="736600"/>
            <a:ext cx="11734800" cy="4317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3200" b="1">
                <a:latin typeface="Oswald"/>
                <a:ea typeface="Oswald"/>
                <a:cs typeface="Oswald"/>
                <a:sym typeface="Oswald"/>
              </a:rPr>
              <a:t>LATENT VARIABLE MODELS</a:t>
            </a:r>
            <a:endParaRPr>
              <a:latin typeface="Oswald"/>
              <a:ea typeface="Oswald"/>
              <a:cs typeface="Oswald"/>
              <a:sym typeface="Oswald"/>
            </a:endParaRPr>
          </a:p>
        </p:txBody>
      </p:sp>
      <p:sp>
        <p:nvSpPr>
          <p:cNvPr id="518" name="Shape 518"/>
          <p:cNvSpPr txBox="1">
            <a:spLocks noGrp="1"/>
          </p:cNvSpPr>
          <p:nvPr>
            <p:ph type="body" idx="1"/>
          </p:nvPr>
        </p:nvSpPr>
        <p:spPr>
          <a:xfrm>
            <a:off x="635006" y="1292775"/>
            <a:ext cx="11734800" cy="38100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endParaRPr sz="2800">
              <a:latin typeface="Georgia"/>
              <a:ea typeface="Georgia"/>
              <a:cs typeface="Georgia"/>
              <a:sym typeface="Georgia"/>
            </a:endParaRPr>
          </a:p>
          <a:p>
            <a:pPr marL="203200" marR="0" lvl="0" indent="-256540" algn="l" rtl="0">
              <a:spcBef>
                <a:spcPts val="0"/>
              </a:spcBef>
              <a:spcAft>
                <a:spcPts val="0"/>
              </a:spcAft>
              <a:buSzPts val="2800"/>
              <a:buFont typeface="Georgia"/>
              <a:buChar char="‣"/>
            </a:pPr>
            <a:r>
              <a:rPr lang="en-US" sz="2800">
                <a:latin typeface="Georgia"/>
                <a:ea typeface="Georgia"/>
                <a:cs typeface="Georgia"/>
                <a:sym typeface="Georgia"/>
              </a:rPr>
              <a:t>While language (in the classical sense) is defined by a set of pre-structured grammar rules and vocab, we often break those rules and create new words (e.g. selfie).</a:t>
            </a:r>
            <a:endParaRPr sz="2800">
              <a:latin typeface="Georgia"/>
              <a:ea typeface="Georgia"/>
              <a:cs typeface="Georgia"/>
              <a:sym typeface="Georgia"/>
            </a:endParaRPr>
          </a:p>
          <a:p>
            <a:pPr marL="0" marR="0" lvl="0" indent="0" algn="l" rtl="0">
              <a:spcBef>
                <a:spcPts val="0"/>
              </a:spcBef>
              <a:spcAft>
                <a:spcPts val="0"/>
              </a:spcAft>
              <a:buNone/>
            </a:pPr>
            <a:endParaRPr sz="2800">
              <a:latin typeface="Georgia"/>
              <a:ea typeface="Georgia"/>
              <a:cs typeface="Georgia"/>
              <a:sym typeface="Georgia"/>
            </a:endParaRPr>
          </a:p>
          <a:p>
            <a:pPr marL="203200" marR="0" lvl="0" indent="-256540" algn="l" rtl="0">
              <a:spcBef>
                <a:spcPts val="0"/>
              </a:spcBef>
              <a:spcAft>
                <a:spcPts val="0"/>
              </a:spcAft>
              <a:buSzPts val="2800"/>
              <a:buFont typeface="Georgia"/>
              <a:buChar char="‣"/>
            </a:pPr>
            <a:r>
              <a:rPr lang="en-US" sz="2800">
                <a:latin typeface="Georgia"/>
                <a:ea typeface="Georgia"/>
                <a:cs typeface="Georgia"/>
                <a:sym typeface="Georgia"/>
              </a:rPr>
              <a:t>Instead of attempting to train our model on the rules of proper grammar, we’ll ignore grammar and seek to uncover alternate hidden structures.</a:t>
            </a:r>
            <a:endParaRPr sz="2800">
              <a:latin typeface="Georgia"/>
              <a:ea typeface="Georgia"/>
              <a:cs typeface="Georgia"/>
              <a:sym typeface="Georgia"/>
            </a:endParaRPr>
          </a:p>
          <a:p>
            <a:pPr marL="0" marR="0" lvl="0" indent="0" algn="l" rtl="0">
              <a:spcBef>
                <a:spcPts val="0"/>
              </a:spcBef>
              <a:spcAft>
                <a:spcPts val="0"/>
              </a:spcAft>
              <a:buNone/>
            </a:pPr>
            <a:endParaRPr sz="2800">
              <a:latin typeface="Georgia"/>
              <a:ea typeface="Georgia"/>
              <a:cs typeface="Georgia"/>
              <a:sym typeface="Georgia"/>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Shape 523"/>
          <p:cNvSpPr/>
          <p:nvPr/>
        </p:nvSpPr>
        <p:spPr>
          <a:xfrm>
            <a:off x="635000" y="736600"/>
            <a:ext cx="11734800" cy="4317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3200" b="1">
                <a:latin typeface="Oswald"/>
                <a:ea typeface="Oswald"/>
                <a:cs typeface="Oswald"/>
                <a:sym typeface="Oswald"/>
              </a:rPr>
              <a:t>LATENT VARIABLE MODELS</a:t>
            </a:r>
            <a:endParaRPr>
              <a:latin typeface="Oswald"/>
              <a:ea typeface="Oswald"/>
              <a:cs typeface="Oswald"/>
              <a:sym typeface="Oswald"/>
            </a:endParaRPr>
          </a:p>
        </p:txBody>
      </p:sp>
      <p:sp>
        <p:nvSpPr>
          <p:cNvPr id="524" name="Shape 524"/>
          <p:cNvSpPr txBox="1">
            <a:spLocks noGrp="1"/>
          </p:cNvSpPr>
          <p:nvPr>
            <p:ph type="body" idx="1"/>
          </p:nvPr>
        </p:nvSpPr>
        <p:spPr>
          <a:xfrm>
            <a:off x="635006" y="1292775"/>
            <a:ext cx="11734800" cy="38100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endParaRPr sz="2800">
              <a:latin typeface="Georgia"/>
              <a:ea typeface="Georgia"/>
              <a:cs typeface="Georgia"/>
              <a:sym typeface="Georgia"/>
            </a:endParaRPr>
          </a:p>
          <a:p>
            <a:pPr marL="203200" marR="0" lvl="0" indent="-256540" algn="l" rtl="0">
              <a:spcBef>
                <a:spcPts val="0"/>
              </a:spcBef>
              <a:spcAft>
                <a:spcPts val="0"/>
              </a:spcAft>
              <a:buSzPts val="2800"/>
              <a:buFont typeface="Georgia"/>
              <a:buChar char="‣"/>
            </a:pPr>
            <a:r>
              <a:rPr lang="en-US" sz="2800">
                <a:latin typeface="Georgia"/>
                <a:ea typeface="Georgia"/>
                <a:cs typeface="Georgia"/>
                <a:sym typeface="Georgia"/>
              </a:rPr>
              <a:t>Latent variable techniques are often used for recommending news articles or mining large troves of data to find commonalities.</a:t>
            </a:r>
            <a:endParaRPr sz="2800">
              <a:latin typeface="Georgia"/>
              <a:ea typeface="Georgia"/>
              <a:cs typeface="Georgia"/>
              <a:sym typeface="Georgia"/>
            </a:endParaRPr>
          </a:p>
          <a:p>
            <a:pPr marL="0" marR="0" lvl="0" indent="0" algn="l" rtl="0">
              <a:spcBef>
                <a:spcPts val="0"/>
              </a:spcBef>
              <a:spcAft>
                <a:spcPts val="0"/>
              </a:spcAft>
              <a:buNone/>
            </a:pPr>
            <a:endParaRPr sz="2800">
              <a:latin typeface="Georgia"/>
              <a:ea typeface="Georgia"/>
              <a:cs typeface="Georgia"/>
              <a:sym typeface="Georgia"/>
            </a:endParaRPr>
          </a:p>
          <a:p>
            <a:pPr marL="203200" marR="0" lvl="0" indent="-256540" algn="l" rtl="0">
              <a:spcBef>
                <a:spcPts val="0"/>
              </a:spcBef>
              <a:spcAft>
                <a:spcPts val="0"/>
              </a:spcAft>
              <a:buSzPts val="2800"/>
              <a:buFont typeface="Georgia"/>
              <a:buChar char="‣"/>
            </a:pPr>
            <a:r>
              <a:rPr lang="en-US" sz="2800">
                <a:latin typeface="Georgia"/>
                <a:ea typeface="Georgia"/>
                <a:cs typeface="Georgia"/>
                <a:sym typeface="Georgia"/>
              </a:rPr>
              <a:t>Topic modeling, a method we’ll cover today, is used in </a:t>
            </a:r>
            <a:r>
              <a:rPr lang="en-US" sz="2800" u="sng">
                <a:solidFill>
                  <a:schemeClr val="hlink"/>
                </a:solidFill>
                <a:latin typeface="Georgia"/>
                <a:ea typeface="Georgia"/>
                <a:cs typeface="Georgia"/>
                <a:sym typeface="Georgia"/>
                <a:hlinkClick r:id="rId3"/>
              </a:rPr>
              <a:t>the NY times recommendation engine</a:t>
            </a:r>
            <a:r>
              <a:rPr lang="en-US" sz="2800">
                <a:latin typeface="Georgia"/>
                <a:ea typeface="Georgia"/>
                <a:cs typeface="Georgia"/>
                <a:sym typeface="Georgia"/>
              </a:rPr>
              <a:t>.</a:t>
            </a:r>
            <a:endParaRPr sz="2800">
              <a:latin typeface="Georgia"/>
              <a:ea typeface="Georgia"/>
              <a:cs typeface="Georgia"/>
              <a:sym typeface="Georgia"/>
            </a:endParaRPr>
          </a:p>
          <a:p>
            <a:pPr marL="0" marR="0" lvl="0" indent="0" algn="l" rtl="0">
              <a:spcBef>
                <a:spcPts val="0"/>
              </a:spcBef>
              <a:spcAft>
                <a:spcPts val="0"/>
              </a:spcAft>
              <a:buNone/>
            </a:pPr>
            <a:endParaRPr sz="2800">
              <a:latin typeface="Georgia"/>
              <a:ea typeface="Georgia"/>
              <a:cs typeface="Georgia"/>
              <a:sym typeface="Georgia"/>
            </a:endParaRPr>
          </a:p>
          <a:p>
            <a:pPr marL="203200" lvl="0" indent="-256540" rtl="0">
              <a:spcBef>
                <a:spcPts val="0"/>
              </a:spcBef>
              <a:spcAft>
                <a:spcPts val="0"/>
              </a:spcAft>
              <a:buSzPts val="2800"/>
              <a:buFont typeface="Georgia"/>
              <a:buChar char="‣"/>
            </a:pPr>
            <a:r>
              <a:rPr lang="en-US" sz="2800">
                <a:solidFill>
                  <a:schemeClr val="dk1"/>
                </a:solidFill>
                <a:latin typeface="Georgia"/>
                <a:ea typeface="Georgia"/>
                <a:cs typeface="Georgia"/>
                <a:sym typeface="Georgia"/>
              </a:rPr>
              <a:t>The New York Times attempts to map their articles to a latent space of topics using the content of the article.</a:t>
            </a:r>
            <a:endParaRPr sz="2800">
              <a:latin typeface="Georgia"/>
              <a:ea typeface="Georgia"/>
              <a:cs typeface="Georgia"/>
              <a:sym typeface="Georgia"/>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29" name="Shape 529"/>
          <p:cNvSpPr/>
          <p:nvPr/>
        </p:nvSpPr>
        <p:spPr>
          <a:xfrm>
            <a:off x="635000" y="736600"/>
            <a:ext cx="11734800" cy="4317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3200" b="1">
                <a:latin typeface="Oswald"/>
                <a:ea typeface="Oswald"/>
                <a:cs typeface="Oswald"/>
                <a:sym typeface="Oswald"/>
              </a:rPr>
              <a:t>LATENT VARIABLE MODELS</a:t>
            </a:r>
            <a:endParaRPr>
              <a:latin typeface="Oswald"/>
              <a:ea typeface="Oswald"/>
              <a:cs typeface="Oswald"/>
              <a:sym typeface="Oswald"/>
            </a:endParaRPr>
          </a:p>
        </p:txBody>
      </p:sp>
      <p:pic>
        <p:nvPicPr>
          <p:cNvPr id="531" name="Shape 531"/>
          <p:cNvPicPr preferRelativeResize="0"/>
          <p:nvPr/>
        </p:nvPicPr>
        <p:blipFill>
          <a:blip r:embed="rId3">
            <a:alphaModFix/>
          </a:blip>
          <a:stretch>
            <a:fillRect/>
          </a:stretch>
        </p:blipFill>
        <p:spPr>
          <a:xfrm>
            <a:off x="2363938" y="1505475"/>
            <a:ext cx="8276925" cy="5663150"/>
          </a:xfrm>
          <a:prstGeom prst="rect">
            <a:avLst/>
          </a:prstGeom>
          <a:noFill/>
          <a:ln>
            <a:noFill/>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35"/>
        <p:cNvGrpSpPr/>
        <p:nvPr/>
      </p:nvGrpSpPr>
      <p:grpSpPr>
        <a:xfrm>
          <a:off x="0" y="0"/>
          <a:ext cx="0" cy="0"/>
          <a:chOff x="0" y="0"/>
          <a:chExt cx="0" cy="0"/>
        </a:xfrm>
      </p:grpSpPr>
      <p:sp>
        <p:nvSpPr>
          <p:cNvPr id="536" name="Shape 536"/>
          <p:cNvSpPr/>
          <p:nvPr/>
        </p:nvSpPr>
        <p:spPr>
          <a:xfrm>
            <a:off x="635000" y="736600"/>
            <a:ext cx="11734800" cy="4317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3200" b="1">
                <a:latin typeface="Oswald"/>
                <a:ea typeface="Oswald"/>
                <a:cs typeface="Oswald"/>
                <a:sym typeface="Oswald"/>
              </a:rPr>
              <a:t>LATENT VARIABLE MODELS</a:t>
            </a:r>
            <a:endParaRPr>
              <a:latin typeface="Oswald"/>
              <a:ea typeface="Oswald"/>
              <a:cs typeface="Oswald"/>
              <a:sym typeface="Oswald"/>
            </a:endParaRPr>
          </a:p>
        </p:txBody>
      </p:sp>
      <p:sp>
        <p:nvSpPr>
          <p:cNvPr id="537" name="Shape 537"/>
          <p:cNvSpPr txBox="1">
            <a:spLocks noGrp="1"/>
          </p:cNvSpPr>
          <p:nvPr>
            <p:ph type="body" idx="1"/>
          </p:nvPr>
        </p:nvSpPr>
        <p:spPr>
          <a:xfrm>
            <a:off x="635003" y="1292775"/>
            <a:ext cx="5775300" cy="58371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endParaRPr sz="2800">
              <a:latin typeface="Georgia"/>
              <a:ea typeface="Georgia"/>
              <a:cs typeface="Georgia"/>
              <a:sym typeface="Georgia"/>
            </a:endParaRPr>
          </a:p>
          <a:p>
            <a:pPr marL="203200" marR="0" lvl="0" indent="-256540" algn="l" rtl="0">
              <a:spcBef>
                <a:spcPts val="0"/>
              </a:spcBef>
              <a:spcAft>
                <a:spcPts val="0"/>
              </a:spcAft>
              <a:buSzPts val="2800"/>
              <a:buFont typeface="Georgia"/>
              <a:buChar char="‣"/>
            </a:pPr>
            <a:r>
              <a:rPr lang="en-US" sz="2800" u="sng">
                <a:solidFill>
                  <a:schemeClr val="hlink"/>
                </a:solidFill>
                <a:latin typeface="Georgia"/>
                <a:ea typeface="Georgia"/>
                <a:cs typeface="Georgia"/>
                <a:sym typeface="Georgia"/>
                <a:hlinkClick r:id="rId3"/>
              </a:rPr>
              <a:t>Lyst</a:t>
            </a:r>
            <a:r>
              <a:rPr lang="en-US" sz="2800">
                <a:latin typeface="Georgia"/>
                <a:ea typeface="Georgia"/>
                <a:cs typeface="Georgia"/>
                <a:sym typeface="Georgia"/>
              </a:rPr>
              <a:t>, an online fashion retailer, uses latent representations of clothing descriptions to find similar clothing.</a:t>
            </a:r>
            <a:endParaRPr sz="2800">
              <a:latin typeface="Georgia"/>
              <a:ea typeface="Georgia"/>
              <a:cs typeface="Georgia"/>
              <a:sym typeface="Georgia"/>
            </a:endParaRPr>
          </a:p>
        </p:txBody>
      </p:sp>
      <p:pic>
        <p:nvPicPr>
          <p:cNvPr id="538" name="Shape 538"/>
          <p:cNvPicPr preferRelativeResize="0"/>
          <p:nvPr/>
        </p:nvPicPr>
        <p:blipFill>
          <a:blip r:embed="rId4">
            <a:alphaModFix/>
          </a:blip>
          <a:stretch>
            <a:fillRect/>
          </a:stretch>
        </p:blipFill>
        <p:spPr>
          <a:xfrm>
            <a:off x="5803900" y="1344875"/>
            <a:ext cx="6477875" cy="5723825"/>
          </a:xfrm>
          <a:prstGeom prst="rect">
            <a:avLst/>
          </a:prstGeom>
          <a:noFill/>
          <a:ln>
            <a:noFill/>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sp>
        <p:nvSpPr>
          <p:cNvPr id="543" name="Shape 543"/>
          <p:cNvSpPr/>
          <p:nvPr/>
        </p:nvSpPr>
        <p:spPr>
          <a:xfrm>
            <a:off x="635000" y="736600"/>
            <a:ext cx="11734800" cy="4317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3200" b="1">
                <a:latin typeface="Oswald"/>
                <a:ea typeface="Oswald"/>
                <a:cs typeface="Oswald"/>
                <a:sym typeface="Oswald"/>
              </a:rPr>
              <a:t>DIMENSIONALITY REDUCTION IN TEXT REPRESENTATION</a:t>
            </a:r>
            <a:endParaRPr>
              <a:latin typeface="Oswald"/>
              <a:ea typeface="Oswald"/>
              <a:cs typeface="Oswald"/>
              <a:sym typeface="Oswald"/>
            </a:endParaRPr>
          </a:p>
        </p:txBody>
      </p:sp>
      <p:sp>
        <p:nvSpPr>
          <p:cNvPr id="544" name="Shape 544"/>
          <p:cNvSpPr txBox="1">
            <a:spLocks noGrp="1"/>
          </p:cNvSpPr>
          <p:nvPr>
            <p:ph type="body" idx="1"/>
          </p:nvPr>
        </p:nvSpPr>
        <p:spPr>
          <a:xfrm>
            <a:off x="635006" y="1292775"/>
            <a:ext cx="11734800" cy="38100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endParaRPr sz="2800">
              <a:latin typeface="Georgia"/>
              <a:ea typeface="Georgia"/>
              <a:cs typeface="Georgia"/>
              <a:sym typeface="Georgia"/>
            </a:endParaRPr>
          </a:p>
          <a:p>
            <a:pPr marL="203200" marR="0" lvl="0" indent="-256540" algn="l" rtl="0">
              <a:spcBef>
                <a:spcPts val="0"/>
              </a:spcBef>
              <a:spcAft>
                <a:spcPts val="0"/>
              </a:spcAft>
              <a:buSzPts val="2800"/>
              <a:buFont typeface="Georgia"/>
              <a:buChar char="‣"/>
            </a:pPr>
            <a:r>
              <a:rPr lang="en-US" sz="2800">
                <a:latin typeface="Georgia"/>
                <a:ea typeface="Georgia"/>
                <a:cs typeface="Georgia"/>
                <a:sym typeface="Georgia"/>
              </a:rPr>
              <a:t>Our previous ‘representation’ of a set of text documents (articles) for classification was a matrix with one row per document and one column per word (or n-gram).</a:t>
            </a:r>
            <a:endParaRPr sz="2800">
              <a:latin typeface="Georgia"/>
              <a:ea typeface="Georgia"/>
              <a:cs typeface="Georgia"/>
              <a:sym typeface="Georgia"/>
            </a:endParaRPr>
          </a:p>
        </p:txBody>
      </p:sp>
      <p:pic>
        <p:nvPicPr>
          <p:cNvPr id="545" name="Shape 545"/>
          <p:cNvPicPr preferRelativeResize="0"/>
          <p:nvPr/>
        </p:nvPicPr>
        <p:blipFill>
          <a:blip r:embed="rId3">
            <a:alphaModFix/>
          </a:blip>
          <a:stretch>
            <a:fillRect/>
          </a:stretch>
        </p:blipFill>
        <p:spPr>
          <a:xfrm>
            <a:off x="2505763" y="3115100"/>
            <a:ext cx="7993264" cy="3810000"/>
          </a:xfrm>
          <a:prstGeom prst="rect">
            <a:avLst/>
          </a:prstGeom>
          <a:noFill/>
          <a:ln>
            <a:noFill/>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Shape 550"/>
          <p:cNvSpPr/>
          <p:nvPr/>
        </p:nvSpPr>
        <p:spPr>
          <a:xfrm>
            <a:off x="635000" y="736600"/>
            <a:ext cx="11734800" cy="4317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3200" b="1">
                <a:latin typeface="Oswald"/>
                <a:ea typeface="Oswald"/>
                <a:cs typeface="Oswald"/>
                <a:sym typeface="Oswald"/>
              </a:rPr>
              <a:t>DIMENSIONALITY REDUCTION IN TEXT REPRESENTATION</a:t>
            </a:r>
            <a:endParaRPr>
              <a:latin typeface="Oswald"/>
              <a:ea typeface="Oswald"/>
              <a:cs typeface="Oswald"/>
              <a:sym typeface="Oswald"/>
            </a:endParaRPr>
          </a:p>
        </p:txBody>
      </p:sp>
      <p:sp>
        <p:nvSpPr>
          <p:cNvPr id="551" name="Shape 551"/>
          <p:cNvSpPr txBox="1">
            <a:spLocks noGrp="1"/>
          </p:cNvSpPr>
          <p:nvPr>
            <p:ph type="body" idx="1"/>
          </p:nvPr>
        </p:nvSpPr>
        <p:spPr>
          <a:xfrm>
            <a:off x="635006" y="1292775"/>
            <a:ext cx="11734800" cy="38100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endParaRPr sz="2800">
              <a:latin typeface="Georgia"/>
              <a:ea typeface="Georgia"/>
              <a:cs typeface="Georgia"/>
              <a:sym typeface="Georgia"/>
            </a:endParaRPr>
          </a:p>
          <a:p>
            <a:pPr marL="203200" marR="0" lvl="0" indent="-256540" algn="l" rtl="0">
              <a:spcBef>
                <a:spcPts val="0"/>
              </a:spcBef>
              <a:spcAft>
                <a:spcPts val="0"/>
              </a:spcAft>
              <a:buSzPts val="2800"/>
              <a:buFont typeface="Georgia"/>
              <a:buChar char="‣"/>
            </a:pPr>
            <a:r>
              <a:rPr lang="en-US" sz="2800">
                <a:latin typeface="Georgia"/>
                <a:ea typeface="Georgia"/>
                <a:cs typeface="Georgia"/>
                <a:sym typeface="Georgia"/>
              </a:rPr>
              <a:t>While this sums up most of the information, it does drop a few things, mostly structure and order. </a:t>
            </a:r>
            <a:endParaRPr sz="2800">
              <a:latin typeface="Georgia"/>
              <a:ea typeface="Georgia"/>
              <a:cs typeface="Georgia"/>
              <a:sym typeface="Georgia"/>
            </a:endParaRPr>
          </a:p>
          <a:p>
            <a:pPr marL="0" marR="0" lvl="0" indent="0" algn="l" rtl="0">
              <a:spcBef>
                <a:spcPts val="0"/>
              </a:spcBef>
              <a:spcAft>
                <a:spcPts val="0"/>
              </a:spcAft>
              <a:buNone/>
            </a:pPr>
            <a:endParaRPr sz="2800">
              <a:latin typeface="Georgia"/>
              <a:ea typeface="Georgia"/>
              <a:cs typeface="Georgia"/>
              <a:sym typeface="Georgia"/>
            </a:endParaRPr>
          </a:p>
          <a:p>
            <a:pPr marL="203200" marR="0" lvl="0" indent="-256540" algn="l" rtl="0">
              <a:spcBef>
                <a:spcPts val="0"/>
              </a:spcBef>
              <a:spcAft>
                <a:spcPts val="0"/>
              </a:spcAft>
              <a:buSzPts val="2800"/>
              <a:buFont typeface="Georgia"/>
              <a:buChar char="‣"/>
            </a:pPr>
            <a:r>
              <a:rPr lang="en-US" sz="2800">
                <a:latin typeface="Georgia"/>
                <a:ea typeface="Georgia"/>
                <a:cs typeface="Georgia"/>
                <a:sym typeface="Georgia"/>
              </a:rPr>
              <a:t>Additionally, many of the columns may be correlated.</a:t>
            </a:r>
            <a:endParaRPr sz="2800">
              <a:latin typeface="Georgia"/>
              <a:ea typeface="Georgia"/>
              <a:cs typeface="Georgia"/>
              <a:sym typeface="Georgia"/>
            </a:endParaRPr>
          </a:p>
          <a:p>
            <a:pPr marL="0" marR="0" lvl="0" indent="0" algn="l" rtl="0">
              <a:spcBef>
                <a:spcPts val="0"/>
              </a:spcBef>
              <a:spcAft>
                <a:spcPts val="0"/>
              </a:spcAft>
              <a:buNone/>
            </a:pPr>
            <a:endParaRPr sz="2800">
              <a:latin typeface="Georgia"/>
              <a:ea typeface="Georgia"/>
              <a:cs typeface="Georgia"/>
              <a:sym typeface="Georgia"/>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Shape 440"/>
          <p:cNvSpPr/>
          <p:nvPr/>
        </p:nvSpPr>
        <p:spPr>
          <a:xfrm>
            <a:off x="635000" y="736600"/>
            <a:ext cx="11734800" cy="4317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3200" b="1">
                <a:latin typeface="Oswald"/>
                <a:ea typeface="Oswald"/>
                <a:cs typeface="Oswald"/>
                <a:sym typeface="Oswald"/>
              </a:rPr>
              <a:t>LATENT VARIABLES AND NATURAL LANGUAGE PROCESSING</a:t>
            </a:r>
            <a:endParaRPr>
              <a:latin typeface="Oswald"/>
              <a:ea typeface="Oswald"/>
              <a:cs typeface="Oswald"/>
              <a:sym typeface="Oswald"/>
            </a:endParaRPr>
          </a:p>
        </p:txBody>
      </p:sp>
      <p:sp>
        <p:nvSpPr>
          <p:cNvPr id="441" name="Shape 441"/>
          <p:cNvSpPr txBox="1">
            <a:spLocks noGrp="1"/>
          </p:cNvSpPr>
          <p:nvPr>
            <p:ph type="body" idx="1"/>
          </p:nvPr>
        </p:nvSpPr>
        <p:spPr>
          <a:xfrm>
            <a:off x="635006" y="1940250"/>
            <a:ext cx="11734800" cy="38100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endParaRPr sz="2800" dirty="0">
              <a:latin typeface="Georgia"/>
              <a:ea typeface="Georgia"/>
              <a:cs typeface="Georgia"/>
              <a:sym typeface="Georgia"/>
            </a:endParaRPr>
          </a:p>
          <a:p>
            <a:pPr marL="203200" marR="0" lvl="0" indent="-256540" algn="l" rtl="0">
              <a:spcBef>
                <a:spcPts val="1000"/>
              </a:spcBef>
              <a:spcAft>
                <a:spcPts val="0"/>
              </a:spcAft>
              <a:buSzPts val="2800"/>
              <a:buFont typeface="Georgia"/>
              <a:buChar char="‣"/>
            </a:pPr>
            <a:r>
              <a:rPr lang="en-US" sz="2800" dirty="0">
                <a:latin typeface="Georgia"/>
                <a:ea typeface="Georgia"/>
                <a:cs typeface="Georgia"/>
                <a:sym typeface="Georgia"/>
              </a:rPr>
              <a:t>Understand what </a:t>
            </a:r>
            <a:r>
              <a:rPr lang="en-US" sz="2800" i="1" dirty="0">
                <a:latin typeface="Georgia"/>
                <a:ea typeface="Georgia"/>
                <a:cs typeface="Georgia"/>
                <a:sym typeface="Georgia"/>
              </a:rPr>
              <a:t>latent</a:t>
            </a:r>
            <a:r>
              <a:rPr lang="en-US" sz="2800" dirty="0">
                <a:latin typeface="Georgia"/>
                <a:ea typeface="Georgia"/>
                <a:cs typeface="Georgia"/>
                <a:sym typeface="Georgia"/>
              </a:rPr>
              <a:t> variables are</a:t>
            </a:r>
            <a:endParaRPr sz="2800" dirty="0">
              <a:latin typeface="Georgia"/>
              <a:ea typeface="Georgia"/>
              <a:cs typeface="Georgia"/>
              <a:sym typeface="Georgia"/>
            </a:endParaRPr>
          </a:p>
          <a:p>
            <a:pPr marL="203200" marR="0" lvl="0" indent="-256540" algn="l" rtl="0">
              <a:spcBef>
                <a:spcPts val="1000"/>
              </a:spcBef>
              <a:spcAft>
                <a:spcPts val="0"/>
              </a:spcAft>
              <a:buSzPts val="2800"/>
              <a:buFont typeface="Georgia"/>
              <a:buChar char="‣"/>
            </a:pPr>
            <a:r>
              <a:rPr lang="en-US" sz="2800" dirty="0">
                <a:latin typeface="Georgia"/>
                <a:ea typeface="Georgia"/>
                <a:cs typeface="Georgia"/>
                <a:sym typeface="Georgia"/>
              </a:rPr>
              <a:t>Understand the uses of </a:t>
            </a:r>
            <a:r>
              <a:rPr lang="en-US" sz="2800" i="1" dirty="0">
                <a:latin typeface="Georgia"/>
                <a:ea typeface="Georgia"/>
                <a:cs typeface="Georgia"/>
                <a:sym typeface="Georgia"/>
              </a:rPr>
              <a:t>latent variables</a:t>
            </a:r>
            <a:r>
              <a:rPr lang="en-US" sz="2800" dirty="0">
                <a:latin typeface="Georgia"/>
                <a:ea typeface="Georgia"/>
                <a:cs typeface="Georgia"/>
                <a:sym typeface="Georgia"/>
              </a:rPr>
              <a:t> in language processing</a:t>
            </a:r>
            <a:endParaRPr sz="2800" dirty="0">
              <a:latin typeface="Georgia"/>
              <a:ea typeface="Georgia"/>
              <a:cs typeface="Georgia"/>
              <a:sym typeface="Georgia"/>
            </a:endParaRPr>
          </a:p>
          <a:p>
            <a:pPr marL="203200" marR="0" lvl="0" indent="-256540" algn="l" rtl="0">
              <a:spcBef>
                <a:spcPts val="1000"/>
              </a:spcBef>
              <a:spcAft>
                <a:spcPts val="0"/>
              </a:spcAft>
              <a:buSzPts val="2800"/>
              <a:buFont typeface="Georgia"/>
              <a:buChar char="‣"/>
            </a:pPr>
            <a:r>
              <a:rPr lang="en-US" sz="2800" dirty="0">
                <a:latin typeface="Georgia"/>
                <a:ea typeface="Georgia"/>
                <a:cs typeface="Georgia"/>
                <a:sym typeface="Georgia"/>
              </a:rPr>
              <a:t>Use the </a:t>
            </a:r>
            <a:r>
              <a:rPr lang="en-US" sz="2800" i="1" dirty="0">
                <a:latin typeface="Georgia"/>
                <a:ea typeface="Georgia"/>
                <a:cs typeface="Georgia"/>
                <a:sym typeface="Georgia"/>
              </a:rPr>
              <a:t>word2vec</a:t>
            </a:r>
            <a:r>
              <a:rPr lang="en-US" sz="2800" dirty="0">
                <a:latin typeface="Georgia"/>
                <a:ea typeface="Georgia"/>
                <a:cs typeface="Georgia"/>
                <a:sym typeface="Georgia"/>
              </a:rPr>
              <a:t> and </a:t>
            </a:r>
            <a:r>
              <a:rPr lang="en-US" sz="2800" i="1" dirty="0">
                <a:latin typeface="Georgia"/>
                <a:ea typeface="Georgia"/>
                <a:cs typeface="Georgia"/>
                <a:sym typeface="Georgia"/>
              </a:rPr>
              <a:t>LDA</a:t>
            </a:r>
            <a:r>
              <a:rPr lang="en-US" sz="2800" dirty="0">
                <a:latin typeface="Georgia"/>
                <a:ea typeface="Georgia"/>
                <a:cs typeface="Georgia"/>
                <a:sym typeface="Georgia"/>
              </a:rPr>
              <a:t> algorithms of </a:t>
            </a:r>
            <a:r>
              <a:rPr lang="en-US" sz="2800" dirty="0">
                <a:latin typeface="Consolas"/>
                <a:ea typeface="Consolas"/>
                <a:cs typeface="Consolas"/>
                <a:sym typeface="Consolas"/>
              </a:rPr>
              <a:t>genism</a:t>
            </a:r>
            <a:endParaRPr sz="2800" dirty="0">
              <a:latin typeface="Consolas"/>
              <a:ea typeface="Consolas"/>
              <a:cs typeface="Consolas"/>
              <a:sym typeface="Consolas"/>
            </a:endParaRPr>
          </a:p>
          <a:p>
            <a:pPr marL="0" marR="0" lvl="0" indent="0" algn="l" rtl="0">
              <a:spcBef>
                <a:spcPts val="1000"/>
              </a:spcBef>
              <a:spcAft>
                <a:spcPts val="0"/>
              </a:spcAft>
              <a:buNone/>
            </a:pPr>
            <a:endParaRPr sz="2800" dirty="0">
              <a:latin typeface="Georgia"/>
              <a:ea typeface="Georgia"/>
              <a:cs typeface="Georgia"/>
              <a:sym typeface="Georgia"/>
            </a:endParaRPr>
          </a:p>
          <a:p>
            <a:pPr marL="0" marR="0" lvl="0" indent="0" algn="l" rtl="0">
              <a:spcBef>
                <a:spcPts val="1000"/>
              </a:spcBef>
              <a:spcAft>
                <a:spcPts val="0"/>
              </a:spcAft>
              <a:buNone/>
            </a:pPr>
            <a:endParaRPr sz="2800" dirty="0">
              <a:latin typeface="Georgia"/>
              <a:ea typeface="Georgia"/>
              <a:cs typeface="Georgia"/>
              <a:sym typeface="Georgia"/>
            </a:endParaRPr>
          </a:p>
        </p:txBody>
      </p:sp>
      <p:sp>
        <p:nvSpPr>
          <p:cNvPr id="442" name="Shape 442"/>
          <p:cNvSpPr txBox="1">
            <a:spLocks noGrp="1"/>
          </p:cNvSpPr>
          <p:nvPr>
            <p:ph type="title"/>
          </p:nvPr>
        </p:nvSpPr>
        <p:spPr>
          <a:xfrm>
            <a:off x="635000" y="1684956"/>
            <a:ext cx="11734800" cy="711300"/>
          </a:xfrm>
          <a:prstGeom prst="rect">
            <a:avLst/>
          </a:prstGeom>
          <a:noFill/>
          <a:ln>
            <a:noFill/>
          </a:ln>
        </p:spPr>
        <p:txBody>
          <a:bodyPr spcFirstLastPara="1" wrap="square" lIns="0" tIns="0" rIns="0" bIns="0" anchor="t" anchorCtr="0">
            <a:noAutofit/>
          </a:bodyPr>
          <a:lstStyle/>
          <a:p>
            <a:pPr marL="0" marR="0" lvl="0" indent="0" algn="l" rtl="0">
              <a:lnSpc>
                <a:spcPct val="92592"/>
              </a:lnSpc>
              <a:spcBef>
                <a:spcPts val="0"/>
              </a:spcBef>
              <a:spcAft>
                <a:spcPts val="0"/>
              </a:spcAft>
              <a:buNone/>
            </a:pPr>
            <a:r>
              <a:rPr lang="en-US" sz="5400" b="1" dirty="0">
                <a:latin typeface="Oswald"/>
                <a:ea typeface="Oswald"/>
                <a:cs typeface="Oswald"/>
                <a:sym typeface="Oswald"/>
              </a:rPr>
              <a:t>LEARNING OBJECTIVES</a:t>
            </a:r>
            <a:endParaRPr dirty="0">
              <a:latin typeface="Oswald"/>
              <a:ea typeface="Oswald"/>
              <a:cs typeface="Oswald"/>
              <a:sym typeface="Oswald"/>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55"/>
        <p:cNvGrpSpPr/>
        <p:nvPr/>
      </p:nvGrpSpPr>
      <p:grpSpPr>
        <a:xfrm>
          <a:off x="0" y="0"/>
          <a:ext cx="0" cy="0"/>
          <a:chOff x="0" y="0"/>
          <a:chExt cx="0" cy="0"/>
        </a:xfrm>
      </p:grpSpPr>
      <p:sp>
        <p:nvSpPr>
          <p:cNvPr id="556" name="Shape 556"/>
          <p:cNvSpPr/>
          <p:nvPr/>
        </p:nvSpPr>
        <p:spPr>
          <a:xfrm>
            <a:off x="635000" y="736600"/>
            <a:ext cx="11734800" cy="4317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3200" b="1">
                <a:latin typeface="Oswald"/>
                <a:ea typeface="Oswald"/>
                <a:cs typeface="Oswald"/>
                <a:sym typeface="Oswald"/>
              </a:rPr>
              <a:t>DIMENSIONALITY REDUCTION IN TEXT REPRESENTATION</a:t>
            </a:r>
            <a:endParaRPr>
              <a:latin typeface="Oswald"/>
              <a:ea typeface="Oswald"/>
              <a:cs typeface="Oswald"/>
              <a:sym typeface="Oswald"/>
            </a:endParaRPr>
          </a:p>
        </p:txBody>
      </p:sp>
      <p:sp>
        <p:nvSpPr>
          <p:cNvPr id="557" name="Shape 557"/>
          <p:cNvSpPr txBox="1">
            <a:spLocks noGrp="1"/>
          </p:cNvSpPr>
          <p:nvPr>
            <p:ph type="body" idx="1"/>
          </p:nvPr>
        </p:nvSpPr>
        <p:spPr>
          <a:xfrm>
            <a:off x="635006" y="1292775"/>
            <a:ext cx="11734800" cy="38100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endParaRPr sz="2800">
              <a:latin typeface="Georgia"/>
              <a:ea typeface="Georgia"/>
              <a:cs typeface="Georgia"/>
              <a:sym typeface="Georgia"/>
            </a:endParaRPr>
          </a:p>
          <a:p>
            <a:pPr marL="203200" marR="0" lvl="0" indent="-256540" algn="l" rtl="0">
              <a:spcBef>
                <a:spcPts val="0"/>
              </a:spcBef>
              <a:spcAft>
                <a:spcPts val="0"/>
              </a:spcAft>
              <a:buSzPts val="2800"/>
              <a:buFont typeface="Georgia"/>
              <a:buChar char="‣"/>
            </a:pPr>
            <a:r>
              <a:rPr lang="en-US" sz="2800">
                <a:latin typeface="Georgia"/>
                <a:ea typeface="Georgia"/>
                <a:cs typeface="Georgia"/>
                <a:sym typeface="Georgia"/>
              </a:rPr>
              <a:t>For example, an article that contains the word ‘IPO’ is likely to contain the word ‘stock’ or ‘NASDAQ’.</a:t>
            </a:r>
            <a:endParaRPr sz="2800">
              <a:latin typeface="Georgia"/>
              <a:ea typeface="Georgia"/>
              <a:cs typeface="Georgia"/>
              <a:sym typeface="Georgia"/>
            </a:endParaRPr>
          </a:p>
          <a:p>
            <a:pPr marL="0" marR="0" lvl="0" indent="0" algn="l" rtl="0">
              <a:spcBef>
                <a:spcPts val="0"/>
              </a:spcBef>
              <a:spcAft>
                <a:spcPts val="0"/>
              </a:spcAft>
              <a:buNone/>
            </a:pPr>
            <a:endParaRPr sz="2800">
              <a:latin typeface="Georgia"/>
              <a:ea typeface="Georgia"/>
              <a:cs typeface="Georgia"/>
              <a:sym typeface="Georgia"/>
            </a:endParaRPr>
          </a:p>
          <a:p>
            <a:pPr marL="203200" marR="0" lvl="0" indent="-256540" algn="l" rtl="0">
              <a:spcBef>
                <a:spcPts val="0"/>
              </a:spcBef>
              <a:spcAft>
                <a:spcPts val="0"/>
              </a:spcAft>
              <a:buSzPts val="2800"/>
              <a:buFont typeface="Georgia"/>
              <a:buChar char="‣"/>
            </a:pPr>
            <a:r>
              <a:rPr lang="en-US" sz="2800">
                <a:latin typeface="Georgia"/>
                <a:ea typeface="Georgia"/>
                <a:cs typeface="Georgia"/>
                <a:sym typeface="Georgia"/>
              </a:rPr>
              <a:t>Therefore, those columns are repetitive and likely to represent the same concept or idea.</a:t>
            </a:r>
            <a:endParaRPr sz="2800">
              <a:latin typeface="Georgia"/>
              <a:ea typeface="Georgia"/>
              <a:cs typeface="Georgia"/>
              <a:sym typeface="Georgia"/>
            </a:endParaRPr>
          </a:p>
          <a:p>
            <a:pPr marL="0" marR="0" lvl="0" indent="0" algn="l" rtl="0">
              <a:spcBef>
                <a:spcPts val="0"/>
              </a:spcBef>
              <a:spcAft>
                <a:spcPts val="0"/>
              </a:spcAft>
              <a:buNone/>
            </a:pPr>
            <a:endParaRPr sz="2800">
              <a:latin typeface="Georgia"/>
              <a:ea typeface="Georgia"/>
              <a:cs typeface="Georgia"/>
              <a:sym typeface="Georgia"/>
            </a:endParaRPr>
          </a:p>
          <a:p>
            <a:pPr marL="203200" marR="0" lvl="0" indent="-256540" algn="l" rtl="0">
              <a:spcBef>
                <a:spcPts val="0"/>
              </a:spcBef>
              <a:spcAft>
                <a:spcPts val="0"/>
              </a:spcAft>
              <a:buSzPts val="2800"/>
              <a:buFont typeface="Georgia"/>
              <a:buChar char="‣"/>
            </a:pPr>
            <a:r>
              <a:rPr lang="en-US" sz="2800">
                <a:latin typeface="Georgia"/>
                <a:ea typeface="Georgia"/>
                <a:cs typeface="Georgia"/>
                <a:sym typeface="Georgia"/>
              </a:rPr>
              <a:t>For classification, we may only care that there are finance-related words.</a:t>
            </a:r>
            <a:endParaRPr sz="2800">
              <a:latin typeface="Georgia"/>
              <a:ea typeface="Georgia"/>
              <a:cs typeface="Georgia"/>
              <a:sym typeface="Georgia"/>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Shape 562"/>
          <p:cNvSpPr/>
          <p:nvPr/>
        </p:nvSpPr>
        <p:spPr>
          <a:xfrm>
            <a:off x="635000" y="736600"/>
            <a:ext cx="11734800" cy="4317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3200" b="1">
                <a:latin typeface="Oswald"/>
                <a:ea typeface="Oswald"/>
                <a:cs typeface="Oswald"/>
                <a:sym typeface="Oswald"/>
              </a:rPr>
              <a:t>DIMENSIONALITY REDUCTION IN TEXT REPRESENTATION</a:t>
            </a:r>
            <a:endParaRPr>
              <a:latin typeface="Oswald"/>
              <a:ea typeface="Oswald"/>
              <a:cs typeface="Oswald"/>
              <a:sym typeface="Oswald"/>
            </a:endParaRPr>
          </a:p>
        </p:txBody>
      </p:sp>
      <p:sp>
        <p:nvSpPr>
          <p:cNvPr id="563" name="Shape 563"/>
          <p:cNvSpPr txBox="1">
            <a:spLocks noGrp="1"/>
          </p:cNvSpPr>
          <p:nvPr>
            <p:ph type="body" idx="1"/>
          </p:nvPr>
        </p:nvSpPr>
        <p:spPr>
          <a:xfrm>
            <a:off x="635006" y="1292775"/>
            <a:ext cx="11734800" cy="38100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endParaRPr sz="2800" dirty="0">
              <a:latin typeface="Georgia"/>
              <a:ea typeface="Georgia"/>
              <a:cs typeface="Georgia"/>
              <a:sym typeface="Georgia"/>
            </a:endParaRPr>
          </a:p>
          <a:p>
            <a:pPr marL="203200" marR="0" lvl="0" indent="-256540" algn="l" rtl="0">
              <a:spcBef>
                <a:spcPts val="0"/>
              </a:spcBef>
              <a:spcAft>
                <a:spcPts val="0"/>
              </a:spcAft>
              <a:buSzPts val="2800"/>
              <a:buFont typeface="Georgia"/>
              <a:buChar char="‣"/>
            </a:pPr>
            <a:r>
              <a:rPr lang="en-US" sz="2800" dirty="0">
                <a:latin typeface="Georgia"/>
                <a:ea typeface="Georgia"/>
                <a:cs typeface="Georgia"/>
                <a:sym typeface="Georgia"/>
              </a:rPr>
              <a:t>One way to deal with this is through regularization - L1/Lasso regularization tends to remove repetitive features by bringing their learned coefficients to 0.</a:t>
            </a:r>
            <a:endParaRPr sz="2800" dirty="0">
              <a:latin typeface="Georgia"/>
              <a:ea typeface="Georgia"/>
              <a:cs typeface="Georgia"/>
              <a:sym typeface="Georgia"/>
            </a:endParaRPr>
          </a:p>
          <a:p>
            <a:pPr marL="0" marR="0" lvl="0" indent="0" algn="l" rtl="0">
              <a:spcBef>
                <a:spcPts val="0"/>
              </a:spcBef>
              <a:spcAft>
                <a:spcPts val="0"/>
              </a:spcAft>
              <a:buNone/>
            </a:pPr>
            <a:endParaRPr sz="2800" dirty="0">
              <a:latin typeface="Georgia"/>
              <a:ea typeface="Georgia"/>
              <a:cs typeface="Georgia"/>
              <a:sym typeface="Georgia"/>
            </a:endParaRPr>
          </a:p>
          <a:p>
            <a:pPr marL="203200" marR="0" lvl="0" indent="-256540" algn="l" rtl="0">
              <a:spcBef>
                <a:spcPts val="0"/>
              </a:spcBef>
              <a:spcAft>
                <a:spcPts val="0"/>
              </a:spcAft>
              <a:buSzPts val="2800"/>
              <a:buFont typeface="Georgia"/>
              <a:buChar char="‣"/>
            </a:pPr>
            <a:r>
              <a:rPr lang="en-US" sz="2800" dirty="0">
                <a:latin typeface="Georgia"/>
                <a:ea typeface="Georgia"/>
                <a:cs typeface="Georgia"/>
                <a:sym typeface="Georgia"/>
              </a:rPr>
              <a:t>Another is to perform </a:t>
            </a:r>
            <a:r>
              <a:rPr lang="en-US" sz="2800" i="1" dirty="0">
                <a:latin typeface="Georgia"/>
                <a:ea typeface="Georgia"/>
                <a:cs typeface="Georgia"/>
                <a:sym typeface="Georgia"/>
              </a:rPr>
              <a:t>dimensionality reduction</a:t>
            </a:r>
            <a:r>
              <a:rPr lang="en-US" sz="2800" dirty="0">
                <a:latin typeface="Georgia"/>
                <a:ea typeface="Georgia"/>
                <a:cs typeface="Georgia"/>
                <a:sym typeface="Georgia"/>
              </a:rPr>
              <a:t> ,where we first identify the correlated columns and the replace them with a column that represents the concept they have in common.</a:t>
            </a:r>
            <a:endParaRPr sz="2800" dirty="0">
              <a:latin typeface="Georgia"/>
              <a:ea typeface="Georgia"/>
              <a:cs typeface="Georgia"/>
              <a:sym typeface="Georgia"/>
            </a:endParaRPr>
          </a:p>
          <a:p>
            <a:pPr marL="0" marR="0" lvl="0" indent="0" algn="l" rtl="0">
              <a:spcBef>
                <a:spcPts val="0"/>
              </a:spcBef>
              <a:spcAft>
                <a:spcPts val="0"/>
              </a:spcAft>
              <a:buNone/>
            </a:pPr>
            <a:endParaRPr sz="2800" dirty="0">
              <a:latin typeface="Georgia"/>
              <a:ea typeface="Georgia"/>
              <a:cs typeface="Georgia"/>
              <a:sym typeface="Georgia"/>
            </a:endParaRPr>
          </a:p>
          <a:p>
            <a:pPr marL="203200" marR="0" lvl="0" indent="-256540" algn="l" rtl="0">
              <a:spcBef>
                <a:spcPts val="0"/>
              </a:spcBef>
              <a:spcAft>
                <a:spcPts val="0"/>
              </a:spcAft>
              <a:buSzPts val="2800"/>
              <a:buFont typeface="Georgia"/>
              <a:buChar char="‣"/>
            </a:pPr>
            <a:r>
              <a:rPr lang="en-US" sz="2800" dirty="0">
                <a:latin typeface="Georgia"/>
                <a:ea typeface="Georgia"/>
                <a:cs typeface="Georgia"/>
                <a:sym typeface="Georgia"/>
              </a:rPr>
              <a:t>For instance, we could replace ‘IPO’, ‘stocks’, and ‘NASDAQ’ with a single column - ‘</a:t>
            </a:r>
            <a:r>
              <a:rPr lang="en-US" sz="2800" dirty="0" err="1">
                <a:latin typeface="Georgia"/>
                <a:ea typeface="Georgia"/>
                <a:cs typeface="Georgia"/>
                <a:sym typeface="Georgia"/>
              </a:rPr>
              <a:t>HasFinancialWords</a:t>
            </a:r>
            <a:r>
              <a:rPr lang="en-US" sz="2800" dirty="0">
                <a:latin typeface="Georgia"/>
                <a:ea typeface="Georgia"/>
                <a:cs typeface="Georgia"/>
                <a:sym typeface="Georgia"/>
              </a:rPr>
              <a:t>’ column.</a:t>
            </a:r>
            <a:endParaRPr sz="2800" dirty="0">
              <a:latin typeface="Georgia"/>
              <a:ea typeface="Georgia"/>
              <a:cs typeface="Georgia"/>
              <a:sym typeface="Georgia"/>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67"/>
        <p:cNvGrpSpPr/>
        <p:nvPr/>
      </p:nvGrpSpPr>
      <p:grpSpPr>
        <a:xfrm>
          <a:off x="0" y="0"/>
          <a:ext cx="0" cy="0"/>
          <a:chOff x="0" y="0"/>
          <a:chExt cx="0" cy="0"/>
        </a:xfrm>
      </p:grpSpPr>
      <p:sp>
        <p:nvSpPr>
          <p:cNvPr id="568" name="Shape 568"/>
          <p:cNvSpPr/>
          <p:nvPr/>
        </p:nvSpPr>
        <p:spPr>
          <a:xfrm>
            <a:off x="635000" y="736600"/>
            <a:ext cx="11734800" cy="4317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3200" b="1">
                <a:latin typeface="Oswald"/>
                <a:ea typeface="Oswald"/>
                <a:cs typeface="Oswald"/>
                <a:sym typeface="Oswald"/>
              </a:rPr>
              <a:t>DIMENSIONALITY REDUCTION IN TEXT REPRESENTATION</a:t>
            </a:r>
            <a:endParaRPr>
              <a:latin typeface="Oswald"/>
              <a:ea typeface="Oswald"/>
              <a:cs typeface="Oswald"/>
              <a:sym typeface="Oswald"/>
            </a:endParaRPr>
          </a:p>
        </p:txBody>
      </p:sp>
      <p:sp>
        <p:nvSpPr>
          <p:cNvPr id="569" name="Shape 569"/>
          <p:cNvSpPr txBox="1">
            <a:spLocks noGrp="1"/>
          </p:cNvSpPr>
          <p:nvPr>
            <p:ph type="body" idx="1"/>
          </p:nvPr>
        </p:nvSpPr>
        <p:spPr>
          <a:xfrm>
            <a:off x="635000" y="1292775"/>
            <a:ext cx="11734800" cy="32418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endParaRPr sz="2800">
              <a:latin typeface="Georgia"/>
              <a:ea typeface="Georgia"/>
              <a:cs typeface="Georgia"/>
              <a:sym typeface="Georgia"/>
            </a:endParaRPr>
          </a:p>
          <a:p>
            <a:pPr marL="203200" marR="0" lvl="0" indent="-256540" algn="l" rtl="0">
              <a:spcBef>
                <a:spcPts val="0"/>
              </a:spcBef>
              <a:spcAft>
                <a:spcPts val="0"/>
              </a:spcAft>
              <a:buSzPts val="2800"/>
              <a:buFont typeface="Georgia"/>
              <a:buChar char="‣"/>
            </a:pPr>
            <a:r>
              <a:rPr lang="en-US" sz="2800">
                <a:latin typeface="Georgia"/>
                <a:ea typeface="Georgia"/>
                <a:cs typeface="Georgia"/>
                <a:sym typeface="Georgia"/>
              </a:rPr>
              <a:t>There are many techniques to do this automatically and most follow a very similar approach.</a:t>
            </a:r>
            <a:endParaRPr sz="2800">
              <a:latin typeface="Georgia"/>
              <a:ea typeface="Georgia"/>
              <a:cs typeface="Georgia"/>
              <a:sym typeface="Georgia"/>
            </a:endParaRPr>
          </a:p>
          <a:p>
            <a:pPr marL="0" marR="0" lvl="0" indent="0" algn="l" rtl="0">
              <a:spcBef>
                <a:spcPts val="0"/>
              </a:spcBef>
              <a:spcAft>
                <a:spcPts val="0"/>
              </a:spcAft>
              <a:buNone/>
            </a:pPr>
            <a:endParaRPr sz="2800">
              <a:latin typeface="Georgia"/>
              <a:ea typeface="Georgia"/>
              <a:cs typeface="Georgia"/>
              <a:sym typeface="Georgia"/>
            </a:endParaRPr>
          </a:p>
          <a:p>
            <a:pPr marL="660400" marR="0" lvl="1" indent="-256540" algn="l" rtl="0">
              <a:spcBef>
                <a:spcPts val="0"/>
              </a:spcBef>
              <a:spcAft>
                <a:spcPts val="0"/>
              </a:spcAft>
              <a:buSzPts val="2800"/>
              <a:buFont typeface="Georgia"/>
              <a:buAutoNum type="alphaLcPeriod"/>
            </a:pPr>
            <a:r>
              <a:rPr lang="en-US" sz="2800">
                <a:latin typeface="Georgia"/>
                <a:ea typeface="Georgia"/>
                <a:cs typeface="Georgia"/>
                <a:sym typeface="Georgia"/>
              </a:rPr>
              <a:t>Identify correlated columns.</a:t>
            </a:r>
            <a:endParaRPr sz="2800">
              <a:latin typeface="Georgia"/>
              <a:ea typeface="Georgia"/>
              <a:cs typeface="Georgia"/>
              <a:sym typeface="Georgia"/>
            </a:endParaRPr>
          </a:p>
          <a:p>
            <a:pPr marL="0" marR="0" lvl="0" indent="0" algn="l" rtl="0">
              <a:spcBef>
                <a:spcPts val="0"/>
              </a:spcBef>
              <a:spcAft>
                <a:spcPts val="0"/>
              </a:spcAft>
              <a:buNone/>
            </a:pPr>
            <a:endParaRPr sz="2800">
              <a:latin typeface="Georgia"/>
              <a:ea typeface="Georgia"/>
              <a:cs typeface="Georgia"/>
              <a:sym typeface="Georgia"/>
            </a:endParaRPr>
          </a:p>
          <a:p>
            <a:pPr marL="660400" marR="0" lvl="1" indent="-256540" algn="l" rtl="0">
              <a:spcBef>
                <a:spcPts val="0"/>
              </a:spcBef>
              <a:spcAft>
                <a:spcPts val="0"/>
              </a:spcAft>
              <a:buSzPts val="2800"/>
              <a:buFont typeface="Georgia"/>
              <a:buAutoNum type="alphaLcPeriod"/>
            </a:pPr>
            <a:r>
              <a:rPr lang="en-US" sz="2800">
                <a:latin typeface="Georgia"/>
                <a:ea typeface="Georgia"/>
                <a:cs typeface="Georgia"/>
                <a:sym typeface="Georgia"/>
              </a:rPr>
              <a:t>Replace them with a new column that encapsulates the others.</a:t>
            </a:r>
            <a:endParaRPr sz="2800">
              <a:latin typeface="Georgia"/>
              <a:ea typeface="Georgia"/>
              <a:cs typeface="Georgia"/>
              <a:sym typeface="Georgia"/>
            </a:endParaRPr>
          </a:p>
          <a:p>
            <a:pPr marL="0" marR="0" lvl="0" indent="0" algn="l" rtl="0">
              <a:spcBef>
                <a:spcPts val="0"/>
              </a:spcBef>
              <a:spcAft>
                <a:spcPts val="0"/>
              </a:spcAft>
              <a:buNone/>
            </a:pPr>
            <a:endParaRPr sz="2800">
              <a:latin typeface="Georgia"/>
              <a:ea typeface="Georgia"/>
              <a:cs typeface="Georgia"/>
              <a:sym typeface="Georgia"/>
            </a:endParaRPr>
          </a:p>
          <a:p>
            <a:pPr marL="0" marR="0" lvl="0" indent="0" algn="l" rtl="0">
              <a:spcBef>
                <a:spcPts val="0"/>
              </a:spcBef>
              <a:spcAft>
                <a:spcPts val="0"/>
              </a:spcAft>
              <a:buNone/>
            </a:pPr>
            <a:endParaRPr sz="2800">
              <a:latin typeface="Georgia"/>
              <a:ea typeface="Georgia"/>
              <a:cs typeface="Georgia"/>
              <a:sym typeface="Georgia"/>
            </a:endParaRPr>
          </a:p>
          <a:p>
            <a:pPr marL="0" marR="0" lvl="0" indent="0" algn="l" rtl="0">
              <a:spcBef>
                <a:spcPts val="0"/>
              </a:spcBef>
              <a:spcAft>
                <a:spcPts val="0"/>
              </a:spcAft>
              <a:buNone/>
            </a:pPr>
            <a:endParaRPr sz="2800">
              <a:latin typeface="Georgia"/>
              <a:ea typeface="Georgia"/>
              <a:cs typeface="Georgia"/>
              <a:sym typeface="Georgia"/>
            </a:endParaRPr>
          </a:p>
        </p:txBody>
      </p:sp>
      <p:graphicFrame>
        <p:nvGraphicFramePr>
          <p:cNvPr id="570" name="Shape 570"/>
          <p:cNvGraphicFramePr/>
          <p:nvPr/>
        </p:nvGraphicFramePr>
        <p:xfrm>
          <a:off x="891125" y="4688325"/>
          <a:ext cx="5015750" cy="2072520"/>
        </p:xfrm>
        <a:graphic>
          <a:graphicData uri="http://schemas.openxmlformats.org/drawingml/2006/table">
            <a:tbl>
              <a:tblPr>
                <a:noFill/>
                <a:tableStyleId>{777C3985-218D-42A0-8A86-E354648A2ABC}</a:tableStyleId>
              </a:tblPr>
              <a:tblGrid>
                <a:gridCol w="1003150">
                  <a:extLst>
                    <a:ext uri="{9D8B030D-6E8A-4147-A177-3AD203B41FA5}">
                      <a16:colId xmlns:a16="http://schemas.microsoft.com/office/drawing/2014/main" val="20000"/>
                    </a:ext>
                  </a:extLst>
                </a:gridCol>
                <a:gridCol w="1003150">
                  <a:extLst>
                    <a:ext uri="{9D8B030D-6E8A-4147-A177-3AD203B41FA5}">
                      <a16:colId xmlns:a16="http://schemas.microsoft.com/office/drawing/2014/main" val="20001"/>
                    </a:ext>
                  </a:extLst>
                </a:gridCol>
                <a:gridCol w="1003150">
                  <a:extLst>
                    <a:ext uri="{9D8B030D-6E8A-4147-A177-3AD203B41FA5}">
                      <a16:colId xmlns:a16="http://schemas.microsoft.com/office/drawing/2014/main" val="20002"/>
                    </a:ext>
                  </a:extLst>
                </a:gridCol>
                <a:gridCol w="1003150">
                  <a:extLst>
                    <a:ext uri="{9D8B030D-6E8A-4147-A177-3AD203B41FA5}">
                      <a16:colId xmlns:a16="http://schemas.microsoft.com/office/drawing/2014/main" val="20003"/>
                    </a:ext>
                  </a:extLst>
                </a:gridCol>
                <a:gridCol w="1003150">
                  <a:extLst>
                    <a:ext uri="{9D8B030D-6E8A-4147-A177-3AD203B41FA5}">
                      <a16:colId xmlns:a16="http://schemas.microsoft.com/office/drawing/2014/main" val="20004"/>
                    </a:ext>
                  </a:extLst>
                </a:gridCol>
              </a:tblGrid>
              <a:tr h="381000">
                <a:tc>
                  <a:txBody>
                    <a:bodyPr/>
                    <a:lstStyle/>
                    <a:p>
                      <a:pPr marL="0" lvl="0" indent="0" algn="ctr">
                        <a:spcBef>
                          <a:spcPts val="0"/>
                        </a:spcBef>
                        <a:spcAft>
                          <a:spcPts val="0"/>
                        </a:spcAft>
                        <a:buNone/>
                      </a:pPr>
                      <a:r>
                        <a:rPr lang="en-US" sz="2200">
                          <a:latin typeface="Georgia"/>
                          <a:ea typeface="Georgia"/>
                          <a:cs typeface="Georgia"/>
                          <a:sym typeface="Georgia"/>
                        </a:rPr>
                        <a:t>Doc #</a:t>
                      </a:r>
                      <a:endParaRPr sz="2200">
                        <a:latin typeface="Georgia"/>
                        <a:ea typeface="Georgia"/>
                        <a:cs typeface="Georgia"/>
                        <a:sym typeface="Georgia"/>
                      </a:endParaRPr>
                    </a:p>
                  </a:txBody>
                  <a:tcPr marL="91425" marR="91425" marT="91425" marB="91425">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tcPr>
                </a:tc>
                <a:tc>
                  <a:txBody>
                    <a:bodyPr/>
                    <a:lstStyle/>
                    <a:p>
                      <a:pPr marL="0" lvl="0" indent="0" algn="ctr">
                        <a:spcBef>
                          <a:spcPts val="0"/>
                        </a:spcBef>
                        <a:spcAft>
                          <a:spcPts val="0"/>
                        </a:spcAft>
                        <a:buNone/>
                      </a:pPr>
                      <a:r>
                        <a:rPr lang="en-US" sz="2200">
                          <a:latin typeface="Georgia"/>
                          <a:ea typeface="Georgia"/>
                          <a:cs typeface="Georgia"/>
                          <a:sym typeface="Georgia"/>
                        </a:rPr>
                        <a:t>Car</a:t>
                      </a:r>
                      <a:endParaRPr sz="2200">
                        <a:latin typeface="Georgia"/>
                        <a:ea typeface="Georgia"/>
                        <a:cs typeface="Georgia"/>
                        <a:sym typeface="Georgia"/>
                      </a:endParaRPr>
                    </a:p>
                  </a:txBody>
                  <a:tcPr marL="91425" marR="91425" marT="91425" marB="91425">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tcPr>
                </a:tc>
                <a:tc>
                  <a:txBody>
                    <a:bodyPr/>
                    <a:lstStyle/>
                    <a:p>
                      <a:pPr marL="0" lvl="0" indent="0" algn="ctr">
                        <a:spcBef>
                          <a:spcPts val="0"/>
                        </a:spcBef>
                        <a:spcAft>
                          <a:spcPts val="0"/>
                        </a:spcAft>
                        <a:buNone/>
                      </a:pPr>
                      <a:r>
                        <a:rPr lang="en-US" sz="2200">
                          <a:latin typeface="Georgia"/>
                          <a:ea typeface="Georgia"/>
                          <a:cs typeface="Georgia"/>
                          <a:sym typeface="Georgia"/>
                        </a:rPr>
                        <a:t>Truck</a:t>
                      </a:r>
                      <a:endParaRPr sz="2200">
                        <a:latin typeface="Georgia"/>
                        <a:ea typeface="Georgia"/>
                        <a:cs typeface="Georgia"/>
                        <a:sym typeface="Georgia"/>
                      </a:endParaRPr>
                    </a:p>
                  </a:txBody>
                  <a:tcPr marL="91425" marR="91425" marT="91425" marB="91425">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tcPr>
                </a:tc>
                <a:tc>
                  <a:txBody>
                    <a:bodyPr/>
                    <a:lstStyle/>
                    <a:p>
                      <a:pPr marL="0" lvl="0" indent="0" algn="ctr">
                        <a:spcBef>
                          <a:spcPts val="0"/>
                        </a:spcBef>
                        <a:spcAft>
                          <a:spcPts val="0"/>
                        </a:spcAft>
                        <a:buNone/>
                      </a:pPr>
                      <a:r>
                        <a:rPr lang="en-US" sz="2200">
                          <a:latin typeface="Georgia"/>
                          <a:ea typeface="Georgia"/>
                          <a:cs typeface="Georgia"/>
                          <a:sym typeface="Georgia"/>
                        </a:rPr>
                        <a:t>Van</a:t>
                      </a:r>
                      <a:endParaRPr sz="2200">
                        <a:latin typeface="Georgia"/>
                        <a:ea typeface="Georgia"/>
                        <a:cs typeface="Georgia"/>
                        <a:sym typeface="Georgia"/>
                      </a:endParaRPr>
                    </a:p>
                  </a:txBody>
                  <a:tcPr marL="91425" marR="91425" marT="91425" marB="91425">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tcPr>
                </a:tc>
                <a:tc>
                  <a:txBody>
                    <a:bodyPr/>
                    <a:lstStyle/>
                    <a:p>
                      <a:pPr marL="0" lvl="0" indent="0" algn="ctr">
                        <a:spcBef>
                          <a:spcPts val="0"/>
                        </a:spcBef>
                        <a:spcAft>
                          <a:spcPts val="0"/>
                        </a:spcAft>
                        <a:buNone/>
                      </a:pPr>
                      <a:r>
                        <a:rPr lang="en-US" sz="2200">
                          <a:latin typeface="Georgia"/>
                          <a:ea typeface="Georgia"/>
                          <a:cs typeface="Georgia"/>
                          <a:sym typeface="Georgia"/>
                        </a:rPr>
                        <a:t>Dog</a:t>
                      </a:r>
                      <a:endParaRPr sz="2200">
                        <a:latin typeface="Georgia"/>
                        <a:ea typeface="Georgia"/>
                        <a:cs typeface="Georgia"/>
                        <a:sym typeface="Georgia"/>
                      </a:endParaRPr>
                    </a:p>
                  </a:txBody>
                  <a:tcPr marL="91425" marR="91425" marT="91425" marB="91425">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81000">
                <a:tc>
                  <a:txBody>
                    <a:bodyPr/>
                    <a:lstStyle/>
                    <a:p>
                      <a:pPr marL="0" lvl="0" indent="0" algn="ctr">
                        <a:spcBef>
                          <a:spcPts val="0"/>
                        </a:spcBef>
                        <a:spcAft>
                          <a:spcPts val="0"/>
                        </a:spcAft>
                        <a:buNone/>
                      </a:pPr>
                      <a:r>
                        <a:rPr lang="en-US" sz="2200">
                          <a:latin typeface="Georgia"/>
                          <a:ea typeface="Georgia"/>
                          <a:cs typeface="Georgia"/>
                          <a:sym typeface="Georgia"/>
                        </a:rPr>
                        <a:t>6344</a:t>
                      </a:r>
                      <a:endParaRPr sz="2200">
                        <a:latin typeface="Georgia"/>
                        <a:ea typeface="Georgia"/>
                        <a:cs typeface="Georgia"/>
                        <a:sym typeface="Georgia"/>
                      </a:endParaRPr>
                    </a:p>
                  </a:txBody>
                  <a:tcPr marL="91425" marR="91425" marT="91425" marB="91425">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tcPr>
                </a:tc>
                <a:tc>
                  <a:txBody>
                    <a:bodyPr/>
                    <a:lstStyle/>
                    <a:p>
                      <a:pPr marL="0" lvl="0" indent="0" algn="ctr">
                        <a:spcBef>
                          <a:spcPts val="0"/>
                        </a:spcBef>
                        <a:spcAft>
                          <a:spcPts val="0"/>
                        </a:spcAft>
                        <a:buNone/>
                      </a:pPr>
                      <a:r>
                        <a:rPr lang="en-US" sz="2200">
                          <a:latin typeface="Georgia"/>
                          <a:ea typeface="Georgia"/>
                          <a:cs typeface="Georgia"/>
                          <a:sym typeface="Georgia"/>
                        </a:rPr>
                        <a:t>1</a:t>
                      </a:r>
                      <a:endParaRPr sz="2200">
                        <a:latin typeface="Georgia"/>
                        <a:ea typeface="Georgia"/>
                        <a:cs typeface="Georgia"/>
                        <a:sym typeface="Georgia"/>
                      </a:endParaRPr>
                    </a:p>
                  </a:txBody>
                  <a:tcPr marL="91425" marR="91425" marT="91425" marB="91425">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tcPr>
                </a:tc>
                <a:tc>
                  <a:txBody>
                    <a:bodyPr/>
                    <a:lstStyle/>
                    <a:p>
                      <a:pPr marL="0" lvl="0" indent="0" algn="ctr">
                        <a:spcBef>
                          <a:spcPts val="0"/>
                        </a:spcBef>
                        <a:spcAft>
                          <a:spcPts val="0"/>
                        </a:spcAft>
                        <a:buNone/>
                      </a:pPr>
                      <a:r>
                        <a:rPr lang="en-US" sz="2200">
                          <a:latin typeface="Georgia"/>
                          <a:ea typeface="Georgia"/>
                          <a:cs typeface="Georgia"/>
                          <a:sym typeface="Georgia"/>
                        </a:rPr>
                        <a:t>1</a:t>
                      </a:r>
                      <a:endParaRPr sz="2200">
                        <a:latin typeface="Georgia"/>
                        <a:ea typeface="Georgia"/>
                        <a:cs typeface="Georgia"/>
                        <a:sym typeface="Georgia"/>
                      </a:endParaRPr>
                    </a:p>
                  </a:txBody>
                  <a:tcPr marL="91425" marR="91425" marT="91425" marB="91425">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tcPr>
                </a:tc>
                <a:tc>
                  <a:txBody>
                    <a:bodyPr/>
                    <a:lstStyle/>
                    <a:p>
                      <a:pPr marL="0" lvl="0" indent="0" algn="ctr">
                        <a:spcBef>
                          <a:spcPts val="0"/>
                        </a:spcBef>
                        <a:spcAft>
                          <a:spcPts val="0"/>
                        </a:spcAft>
                        <a:buNone/>
                      </a:pPr>
                      <a:r>
                        <a:rPr lang="en-US" sz="2200">
                          <a:latin typeface="Georgia"/>
                          <a:ea typeface="Georgia"/>
                          <a:cs typeface="Georgia"/>
                          <a:sym typeface="Georgia"/>
                        </a:rPr>
                        <a:t>1</a:t>
                      </a:r>
                      <a:endParaRPr sz="2200">
                        <a:latin typeface="Georgia"/>
                        <a:ea typeface="Georgia"/>
                        <a:cs typeface="Georgia"/>
                        <a:sym typeface="Georgia"/>
                      </a:endParaRPr>
                    </a:p>
                  </a:txBody>
                  <a:tcPr marL="91425" marR="91425" marT="91425" marB="91425">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tcPr>
                </a:tc>
                <a:tc>
                  <a:txBody>
                    <a:bodyPr/>
                    <a:lstStyle/>
                    <a:p>
                      <a:pPr marL="0" lvl="0" indent="0" algn="ctr">
                        <a:spcBef>
                          <a:spcPts val="0"/>
                        </a:spcBef>
                        <a:spcAft>
                          <a:spcPts val="0"/>
                        </a:spcAft>
                        <a:buNone/>
                      </a:pPr>
                      <a:r>
                        <a:rPr lang="en-US" sz="2200">
                          <a:latin typeface="Georgia"/>
                          <a:ea typeface="Georgia"/>
                          <a:cs typeface="Georgia"/>
                          <a:sym typeface="Georgia"/>
                        </a:rPr>
                        <a:t>0</a:t>
                      </a:r>
                      <a:endParaRPr sz="2200">
                        <a:latin typeface="Georgia"/>
                        <a:ea typeface="Georgia"/>
                        <a:cs typeface="Georgia"/>
                        <a:sym typeface="Georgia"/>
                      </a:endParaRPr>
                    </a:p>
                  </a:txBody>
                  <a:tcPr marL="91425" marR="91425" marT="91425" marB="91425">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81000">
                <a:tc>
                  <a:txBody>
                    <a:bodyPr/>
                    <a:lstStyle/>
                    <a:p>
                      <a:pPr marL="0" lvl="0" indent="0" algn="ctr">
                        <a:spcBef>
                          <a:spcPts val="0"/>
                        </a:spcBef>
                        <a:spcAft>
                          <a:spcPts val="0"/>
                        </a:spcAft>
                        <a:buNone/>
                      </a:pPr>
                      <a:r>
                        <a:rPr lang="en-US" sz="2200">
                          <a:latin typeface="Georgia"/>
                          <a:ea typeface="Georgia"/>
                          <a:cs typeface="Georgia"/>
                          <a:sym typeface="Georgia"/>
                        </a:rPr>
                        <a:t>6345</a:t>
                      </a:r>
                      <a:endParaRPr sz="2200">
                        <a:latin typeface="Georgia"/>
                        <a:ea typeface="Georgia"/>
                        <a:cs typeface="Georgia"/>
                        <a:sym typeface="Georgia"/>
                      </a:endParaRPr>
                    </a:p>
                  </a:txBody>
                  <a:tcPr marL="91425" marR="91425" marT="91425" marB="91425">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tcPr>
                </a:tc>
                <a:tc>
                  <a:txBody>
                    <a:bodyPr/>
                    <a:lstStyle/>
                    <a:p>
                      <a:pPr marL="0" lvl="0" indent="0" algn="ctr">
                        <a:spcBef>
                          <a:spcPts val="0"/>
                        </a:spcBef>
                        <a:spcAft>
                          <a:spcPts val="0"/>
                        </a:spcAft>
                        <a:buNone/>
                      </a:pPr>
                      <a:r>
                        <a:rPr lang="en-US" sz="2200">
                          <a:latin typeface="Georgia"/>
                          <a:ea typeface="Georgia"/>
                          <a:cs typeface="Georgia"/>
                          <a:sym typeface="Georgia"/>
                        </a:rPr>
                        <a:t>0</a:t>
                      </a:r>
                      <a:endParaRPr sz="2200">
                        <a:latin typeface="Georgia"/>
                        <a:ea typeface="Georgia"/>
                        <a:cs typeface="Georgia"/>
                        <a:sym typeface="Georgia"/>
                      </a:endParaRPr>
                    </a:p>
                  </a:txBody>
                  <a:tcPr marL="91425" marR="91425" marT="91425" marB="91425">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tcPr>
                </a:tc>
                <a:tc>
                  <a:txBody>
                    <a:bodyPr/>
                    <a:lstStyle/>
                    <a:p>
                      <a:pPr marL="0" lvl="0" indent="0" algn="ctr">
                        <a:spcBef>
                          <a:spcPts val="0"/>
                        </a:spcBef>
                        <a:spcAft>
                          <a:spcPts val="0"/>
                        </a:spcAft>
                        <a:buNone/>
                      </a:pPr>
                      <a:r>
                        <a:rPr lang="en-US" sz="2200">
                          <a:latin typeface="Georgia"/>
                          <a:ea typeface="Georgia"/>
                          <a:cs typeface="Georgia"/>
                          <a:sym typeface="Georgia"/>
                        </a:rPr>
                        <a:t>1</a:t>
                      </a:r>
                      <a:endParaRPr sz="2200">
                        <a:latin typeface="Georgia"/>
                        <a:ea typeface="Georgia"/>
                        <a:cs typeface="Georgia"/>
                        <a:sym typeface="Georgia"/>
                      </a:endParaRPr>
                    </a:p>
                  </a:txBody>
                  <a:tcPr marL="91425" marR="91425" marT="91425" marB="91425">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tcPr>
                </a:tc>
                <a:tc>
                  <a:txBody>
                    <a:bodyPr/>
                    <a:lstStyle/>
                    <a:p>
                      <a:pPr marL="0" lvl="0" indent="0" algn="ctr">
                        <a:spcBef>
                          <a:spcPts val="0"/>
                        </a:spcBef>
                        <a:spcAft>
                          <a:spcPts val="0"/>
                        </a:spcAft>
                        <a:buNone/>
                      </a:pPr>
                      <a:r>
                        <a:rPr lang="en-US" sz="2200">
                          <a:latin typeface="Georgia"/>
                          <a:ea typeface="Georgia"/>
                          <a:cs typeface="Georgia"/>
                          <a:sym typeface="Georgia"/>
                        </a:rPr>
                        <a:t>1</a:t>
                      </a:r>
                      <a:endParaRPr sz="2200">
                        <a:latin typeface="Georgia"/>
                        <a:ea typeface="Georgia"/>
                        <a:cs typeface="Georgia"/>
                        <a:sym typeface="Georgia"/>
                      </a:endParaRPr>
                    </a:p>
                  </a:txBody>
                  <a:tcPr marL="91425" marR="91425" marT="91425" marB="91425">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tcPr>
                </a:tc>
                <a:tc>
                  <a:txBody>
                    <a:bodyPr/>
                    <a:lstStyle/>
                    <a:p>
                      <a:pPr marL="0" lvl="0" indent="0" algn="ctr">
                        <a:spcBef>
                          <a:spcPts val="0"/>
                        </a:spcBef>
                        <a:spcAft>
                          <a:spcPts val="0"/>
                        </a:spcAft>
                        <a:buNone/>
                      </a:pPr>
                      <a:r>
                        <a:rPr lang="en-US" sz="2200">
                          <a:latin typeface="Georgia"/>
                          <a:ea typeface="Georgia"/>
                          <a:cs typeface="Georgia"/>
                          <a:sym typeface="Georgia"/>
                        </a:rPr>
                        <a:t>1</a:t>
                      </a:r>
                      <a:endParaRPr sz="2200">
                        <a:latin typeface="Georgia"/>
                        <a:ea typeface="Georgia"/>
                        <a:cs typeface="Georgia"/>
                        <a:sym typeface="Georgia"/>
                      </a:endParaRPr>
                    </a:p>
                  </a:txBody>
                  <a:tcPr marL="91425" marR="91425" marT="91425" marB="91425">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81000">
                <a:tc>
                  <a:txBody>
                    <a:bodyPr/>
                    <a:lstStyle/>
                    <a:p>
                      <a:pPr marL="0" lvl="0" indent="0" algn="ctr">
                        <a:spcBef>
                          <a:spcPts val="0"/>
                        </a:spcBef>
                        <a:spcAft>
                          <a:spcPts val="0"/>
                        </a:spcAft>
                        <a:buNone/>
                      </a:pPr>
                      <a:r>
                        <a:rPr lang="en-US" sz="2200">
                          <a:latin typeface="Georgia"/>
                          <a:ea typeface="Georgia"/>
                          <a:cs typeface="Georgia"/>
                          <a:sym typeface="Georgia"/>
                        </a:rPr>
                        <a:t>6346</a:t>
                      </a:r>
                      <a:endParaRPr sz="2200">
                        <a:latin typeface="Georgia"/>
                        <a:ea typeface="Georgia"/>
                        <a:cs typeface="Georgia"/>
                        <a:sym typeface="Georgia"/>
                      </a:endParaRPr>
                    </a:p>
                  </a:txBody>
                  <a:tcPr marL="91425" marR="91425" marT="91425" marB="91425">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tcPr>
                </a:tc>
                <a:tc>
                  <a:txBody>
                    <a:bodyPr/>
                    <a:lstStyle/>
                    <a:p>
                      <a:pPr marL="0" lvl="0" indent="0" algn="ctr">
                        <a:spcBef>
                          <a:spcPts val="0"/>
                        </a:spcBef>
                        <a:spcAft>
                          <a:spcPts val="0"/>
                        </a:spcAft>
                        <a:buNone/>
                      </a:pPr>
                      <a:r>
                        <a:rPr lang="en-US" sz="2200">
                          <a:latin typeface="Georgia"/>
                          <a:ea typeface="Georgia"/>
                          <a:cs typeface="Georgia"/>
                          <a:sym typeface="Georgia"/>
                        </a:rPr>
                        <a:t>1</a:t>
                      </a:r>
                      <a:endParaRPr sz="2200">
                        <a:latin typeface="Georgia"/>
                        <a:ea typeface="Georgia"/>
                        <a:cs typeface="Georgia"/>
                        <a:sym typeface="Georgia"/>
                      </a:endParaRPr>
                    </a:p>
                  </a:txBody>
                  <a:tcPr marL="91425" marR="91425" marT="91425" marB="91425">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tcPr>
                </a:tc>
                <a:tc>
                  <a:txBody>
                    <a:bodyPr/>
                    <a:lstStyle/>
                    <a:p>
                      <a:pPr marL="0" lvl="0" indent="0" algn="ctr">
                        <a:spcBef>
                          <a:spcPts val="0"/>
                        </a:spcBef>
                        <a:spcAft>
                          <a:spcPts val="0"/>
                        </a:spcAft>
                        <a:buNone/>
                      </a:pPr>
                      <a:r>
                        <a:rPr lang="en-US" sz="2200">
                          <a:latin typeface="Georgia"/>
                          <a:ea typeface="Georgia"/>
                          <a:cs typeface="Georgia"/>
                          <a:sym typeface="Georgia"/>
                        </a:rPr>
                        <a:t>1</a:t>
                      </a:r>
                      <a:endParaRPr sz="2200">
                        <a:latin typeface="Georgia"/>
                        <a:ea typeface="Georgia"/>
                        <a:cs typeface="Georgia"/>
                        <a:sym typeface="Georgia"/>
                      </a:endParaRPr>
                    </a:p>
                  </a:txBody>
                  <a:tcPr marL="91425" marR="91425" marT="91425" marB="91425">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tcPr>
                </a:tc>
                <a:tc>
                  <a:txBody>
                    <a:bodyPr/>
                    <a:lstStyle/>
                    <a:p>
                      <a:pPr marL="0" lvl="0" indent="0" algn="ctr">
                        <a:spcBef>
                          <a:spcPts val="0"/>
                        </a:spcBef>
                        <a:spcAft>
                          <a:spcPts val="0"/>
                        </a:spcAft>
                        <a:buNone/>
                      </a:pPr>
                      <a:r>
                        <a:rPr lang="en-US" sz="2200">
                          <a:latin typeface="Georgia"/>
                          <a:ea typeface="Georgia"/>
                          <a:cs typeface="Georgia"/>
                          <a:sym typeface="Georgia"/>
                        </a:rPr>
                        <a:t>1</a:t>
                      </a:r>
                      <a:endParaRPr sz="2200">
                        <a:latin typeface="Georgia"/>
                        <a:ea typeface="Georgia"/>
                        <a:cs typeface="Georgia"/>
                        <a:sym typeface="Georgia"/>
                      </a:endParaRPr>
                    </a:p>
                  </a:txBody>
                  <a:tcPr marL="91425" marR="91425" marT="91425" marB="91425">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tcPr>
                </a:tc>
                <a:tc>
                  <a:txBody>
                    <a:bodyPr/>
                    <a:lstStyle/>
                    <a:p>
                      <a:pPr marL="0" lvl="0" indent="0" algn="ctr">
                        <a:spcBef>
                          <a:spcPts val="0"/>
                        </a:spcBef>
                        <a:spcAft>
                          <a:spcPts val="0"/>
                        </a:spcAft>
                        <a:buNone/>
                      </a:pPr>
                      <a:r>
                        <a:rPr lang="en-US" sz="2200">
                          <a:latin typeface="Georgia"/>
                          <a:ea typeface="Georgia"/>
                          <a:cs typeface="Georgia"/>
                          <a:sym typeface="Georgia"/>
                        </a:rPr>
                        <a:t>0</a:t>
                      </a:r>
                      <a:endParaRPr sz="2200">
                        <a:latin typeface="Georgia"/>
                        <a:ea typeface="Georgia"/>
                        <a:cs typeface="Georgia"/>
                        <a:sym typeface="Georgia"/>
                      </a:endParaRPr>
                    </a:p>
                  </a:txBody>
                  <a:tcPr marL="91425" marR="91425" marT="91425" marB="91425">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aphicFrame>
        <p:nvGraphicFramePr>
          <p:cNvPr id="571" name="Shape 571"/>
          <p:cNvGraphicFramePr/>
          <p:nvPr/>
        </p:nvGraphicFramePr>
        <p:xfrm>
          <a:off x="8384150" y="4688325"/>
          <a:ext cx="3729525" cy="2072520"/>
        </p:xfrm>
        <a:graphic>
          <a:graphicData uri="http://schemas.openxmlformats.org/drawingml/2006/table">
            <a:tbl>
              <a:tblPr>
                <a:noFill/>
                <a:tableStyleId>{777C3985-218D-42A0-8A86-E354648A2ABC}</a:tableStyleId>
              </a:tblPr>
              <a:tblGrid>
                <a:gridCol w="1243175">
                  <a:extLst>
                    <a:ext uri="{9D8B030D-6E8A-4147-A177-3AD203B41FA5}">
                      <a16:colId xmlns:a16="http://schemas.microsoft.com/office/drawing/2014/main" val="20000"/>
                    </a:ext>
                  </a:extLst>
                </a:gridCol>
                <a:gridCol w="1243175">
                  <a:extLst>
                    <a:ext uri="{9D8B030D-6E8A-4147-A177-3AD203B41FA5}">
                      <a16:colId xmlns:a16="http://schemas.microsoft.com/office/drawing/2014/main" val="20001"/>
                    </a:ext>
                  </a:extLst>
                </a:gridCol>
                <a:gridCol w="1243175">
                  <a:extLst>
                    <a:ext uri="{9D8B030D-6E8A-4147-A177-3AD203B41FA5}">
                      <a16:colId xmlns:a16="http://schemas.microsoft.com/office/drawing/2014/main" val="20002"/>
                    </a:ext>
                  </a:extLst>
                </a:gridCol>
              </a:tblGrid>
              <a:tr h="381000">
                <a:tc>
                  <a:txBody>
                    <a:bodyPr/>
                    <a:lstStyle/>
                    <a:p>
                      <a:pPr marL="0" lvl="0" indent="0" algn="ctr" rtl="0">
                        <a:spcBef>
                          <a:spcPts val="0"/>
                        </a:spcBef>
                        <a:spcAft>
                          <a:spcPts val="0"/>
                        </a:spcAft>
                        <a:buNone/>
                      </a:pPr>
                      <a:r>
                        <a:rPr lang="en-US" sz="2200">
                          <a:latin typeface="Georgia"/>
                          <a:ea typeface="Georgia"/>
                          <a:cs typeface="Georgia"/>
                          <a:sym typeface="Georgia"/>
                        </a:rPr>
                        <a:t>Doc #</a:t>
                      </a:r>
                      <a:endParaRPr sz="2200">
                        <a:latin typeface="Georgia"/>
                        <a:ea typeface="Georgia"/>
                        <a:cs typeface="Georgia"/>
                        <a:sym typeface="Georgia"/>
                      </a:endParaRPr>
                    </a:p>
                  </a:txBody>
                  <a:tcPr marL="91425" marR="91425" marT="91425" marB="91425">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tcPr>
                </a:tc>
                <a:tc>
                  <a:txBody>
                    <a:bodyPr/>
                    <a:lstStyle/>
                    <a:p>
                      <a:pPr marL="0" lvl="0" indent="0" algn="ctr" rtl="0">
                        <a:spcBef>
                          <a:spcPts val="0"/>
                        </a:spcBef>
                        <a:spcAft>
                          <a:spcPts val="0"/>
                        </a:spcAft>
                        <a:buNone/>
                      </a:pPr>
                      <a:r>
                        <a:rPr lang="en-US" sz="2200">
                          <a:latin typeface="Georgia"/>
                          <a:ea typeface="Georgia"/>
                          <a:cs typeface="Georgia"/>
                          <a:sym typeface="Georgia"/>
                        </a:rPr>
                        <a:t>Vehicle</a:t>
                      </a:r>
                      <a:endParaRPr sz="2200">
                        <a:latin typeface="Georgia"/>
                        <a:ea typeface="Georgia"/>
                        <a:cs typeface="Georgia"/>
                        <a:sym typeface="Georgia"/>
                      </a:endParaRPr>
                    </a:p>
                  </a:txBody>
                  <a:tcPr marL="91425" marR="91425" marT="91425" marB="91425">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tcPr>
                </a:tc>
                <a:tc>
                  <a:txBody>
                    <a:bodyPr/>
                    <a:lstStyle/>
                    <a:p>
                      <a:pPr marL="0" lvl="0" indent="0" algn="ctr" rtl="0">
                        <a:spcBef>
                          <a:spcPts val="0"/>
                        </a:spcBef>
                        <a:spcAft>
                          <a:spcPts val="0"/>
                        </a:spcAft>
                        <a:buNone/>
                      </a:pPr>
                      <a:r>
                        <a:rPr lang="en-US" sz="2200">
                          <a:latin typeface="Georgia"/>
                          <a:ea typeface="Georgia"/>
                          <a:cs typeface="Georgia"/>
                          <a:sym typeface="Georgia"/>
                        </a:rPr>
                        <a:t>Dog</a:t>
                      </a:r>
                      <a:endParaRPr sz="2200">
                        <a:latin typeface="Georgia"/>
                        <a:ea typeface="Georgia"/>
                        <a:cs typeface="Georgia"/>
                        <a:sym typeface="Georgia"/>
                      </a:endParaRPr>
                    </a:p>
                  </a:txBody>
                  <a:tcPr marL="91425" marR="91425" marT="91425" marB="91425">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US" sz="2200">
                          <a:latin typeface="Georgia"/>
                          <a:ea typeface="Georgia"/>
                          <a:cs typeface="Georgia"/>
                          <a:sym typeface="Georgia"/>
                        </a:rPr>
                        <a:t>6344</a:t>
                      </a:r>
                      <a:endParaRPr sz="2200">
                        <a:latin typeface="Georgia"/>
                        <a:ea typeface="Georgia"/>
                        <a:cs typeface="Georgia"/>
                        <a:sym typeface="Georgia"/>
                      </a:endParaRPr>
                    </a:p>
                  </a:txBody>
                  <a:tcPr marL="91425" marR="91425" marT="91425" marB="91425">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tcPr>
                </a:tc>
                <a:tc>
                  <a:txBody>
                    <a:bodyPr/>
                    <a:lstStyle/>
                    <a:p>
                      <a:pPr marL="0" lvl="0" indent="0" algn="ctr" rtl="0">
                        <a:spcBef>
                          <a:spcPts val="0"/>
                        </a:spcBef>
                        <a:spcAft>
                          <a:spcPts val="0"/>
                        </a:spcAft>
                        <a:buNone/>
                      </a:pPr>
                      <a:r>
                        <a:rPr lang="en-US" sz="2200">
                          <a:latin typeface="Georgia"/>
                          <a:ea typeface="Georgia"/>
                          <a:cs typeface="Georgia"/>
                          <a:sym typeface="Georgia"/>
                        </a:rPr>
                        <a:t>1</a:t>
                      </a:r>
                      <a:endParaRPr sz="2200">
                        <a:latin typeface="Georgia"/>
                        <a:ea typeface="Georgia"/>
                        <a:cs typeface="Georgia"/>
                        <a:sym typeface="Georgia"/>
                      </a:endParaRPr>
                    </a:p>
                  </a:txBody>
                  <a:tcPr marL="91425" marR="91425" marT="91425" marB="91425">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tcPr>
                </a:tc>
                <a:tc>
                  <a:txBody>
                    <a:bodyPr/>
                    <a:lstStyle/>
                    <a:p>
                      <a:pPr marL="0" lvl="0" indent="0" algn="ctr" rtl="0">
                        <a:spcBef>
                          <a:spcPts val="0"/>
                        </a:spcBef>
                        <a:spcAft>
                          <a:spcPts val="0"/>
                        </a:spcAft>
                        <a:buNone/>
                      </a:pPr>
                      <a:r>
                        <a:rPr lang="en-US" sz="2200">
                          <a:latin typeface="Georgia"/>
                          <a:ea typeface="Georgia"/>
                          <a:cs typeface="Georgia"/>
                          <a:sym typeface="Georgia"/>
                        </a:rPr>
                        <a:t>0</a:t>
                      </a:r>
                      <a:endParaRPr sz="2200">
                        <a:latin typeface="Georgia"/>
                        <a:ea typeface="Georgia"/>
                        <a:cs typeface="Georgia"/>
                        <a:sym typeface="Georgia"/>
                      </a:endParaRPr>
                    </a:p>
                  </a:txBody>
                  <a:tcPr marL="91425" marR="91425" marT="91425" marB="91425">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en-US" sz="2200">
                          <a:latin typeface="Georgia"/>
                          <a:ea typeface="Georgia"/>
                          <a:cs typeface="Georgia"/>
                          <a:sym typeface="Georgia"/>
                        </a:rPr>
                        <a:t>6345</a:t>
                      </a:r>
                      <a:endParaRPr sz="2200">
                        <a:latin typeface="Georgia"/>
                        <a:ea typeface="Georgia"/>
                        <a:cs typeface="Georgia"/>
                        <a:sym typeface="Georgia"/>
                      </a:endParaRPr>
                    </a:p>
                  </a:txBody>
                  <a:tcPr marL="91425" marR="91425" marT="91425" marB="91425">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tcPr>
                </a:tc>
                <a:tc>
                  <a:txBody>
                    <a:bodyPr/>
                    <a:lstStyle/>
                    <a:p>
                      <a:pPr marL="0" lvl="0" indent="0" algn="ctr" rtl="0">
                        <a:spcBef>
                          <a:spcPts val="0"/>
                        </a:spcBef>
                        <a:spcAft>
                          <a:spcPts val="0"/>
                        </a:spcAft>
                        <a:buNone/>
                      </a:pPr>
                      <a:r>
                        <a:rPr lang="en-US" sz="2200">
                          <a:latin typeface="Georgia"/>
                          <a:ea typeface="Georgia"/>
                          <a:cs typeface="Georgia"/>
                          <a:sym typeface="Georgia"/>
                        </a:rPr>
                        <a:t>1</a:t>
                      </a:r>
                      <a:endParaRPr sz="2200">
                        <a:latin typeface="Georgia"/>
                        <a:ea typeface="Georgia"/>
                        <a:cs typeface="Georgia"/>
                        <a:sym typeface="Georgia"/>
                      </a:endParaRPr>
                    </a:p>
                  </a:txBody>
                  <a:tcPr marL="91425" marR="91425" marT="91425" marB="91425">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tcPr>
                </a:tc>
                <a:tc>
                  <a:txBody>
                    <a:bodyPr/>
                    <a:lstStyle/>
                    <a:p>
                      <a:pPr marL="0" lvl="0" indent="0" algn="ctr" rtl="0">
                        <a:spcBef>
                          <a:spcPts val="0"/>
                        </a:spcBef>
                        <a:spcAft>
                          <a:spcPts val="0"/>
                        </a:spcAft>
                        <a:buNone/>
                      </a:pPr>
                      <a:r>
                        <a:rPr lang="en-US" sz="2200">
                          <a:latin typeface="Georgia"/>
                          <a:ea typeface="Georgia"/>
                          <a:cs typeface="Georgia"/>
                          <a:sym typeface="Georgia"/>
                        </a:rPr>
                        <a:t>1</a:t>
                      </a:r>
                      <a:endParaRPr sz="2200">
                        <a:latin typeface="Georgia"/>
                        <a:ea typeface="Georgia"/>
                        <a:cs typeface="Georgia"/>
                        <a:sym typeface="Georgia"/>
                      </a:endParaRPr>
                    </a:p>
                  </a:txBody>
                  <a:tcPr marL="91425" marR="91425" marT="91425" marB="91425">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r>
                        <a:rPr lang="en-US" sz="2200">
                          <a:latin typeface="Georgia"/>
                          <a:ea typeface="Georgia"/>
                          <a:cs typeface="Georgia"/>
                          <a:sym typeface="Georgia"/>
                        </a:rPr>
                        <a:t>6346</a:t>
                      </a:r>
                      <a:endParaRPr sz="2200">
                        <a:latin typeface="Georgia"/>
                        <a:ea typeface="Georgia"/>
                        <a:cs typeface="Georgia"/>
                        <a:sym typeface="Georgia"/>
                      </a:endParaRPr>
                    </a:p>
                  </a:txBody>
                  <a:tcPr marL="91425" marR="91425" marT="91425" marB="91425">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tcPr>
                </a:tc>
                <a:tc>
                  <a:txBody>
                    <a:bodyPr/>
                    <a:lstStyle/>
                    <a:p>
                      <a:pPr marL="0" lvl="0" indent="0" algn="ctr" rtl="0">
                        <a:spcBef>
                          <a:spcPts val="0"/>
                        </a:spcBef>
                        <a:spcAft>
                          <a:spcPts val="0"/>
                        </a:spcAft>
                        <a:buNone/>
                      </a:pPr>
                      <a:r>
                        <a:rPr lang="en-US" sz="2200">
                          <a:latin typeface="Georgia"/>
                          <a:ea typeface="Georgia"/>
                          <a:cs typeface="Georgia"/>
                          <a:sym typeface="Georgia"/>
                        </a:rPr>
                        <a:t>1</a:t>
                      </a:r>
                      <a:endParaRPr sz="2200">
                        <a:latin typeface="Georgia"/>
                        <a:ea typeface="Georgia"/>
                        <a:cs typeface="Georgia"/>
                        <a:sym typeface="Georgia"/>
                      </a:endParaRPr>
                    </a:p>
                  </a:txBody>
                  <a:tcPr marL="91425" marR="91425" marT="91425" marB="91425">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tcPr>
                </a:tc>
                <a:tc>
                  <a:txBody>
                    <a:bodyPr/>
                    <a:lstStyle/>
                    <a:p>
                      <a:pPr marL="0" lvl="0" indent="0" algn="ctr" rtl="0">
                        <a:spcBef>
                          <a:spcPts val="0"/>
                        </a:spcBef>
                        <a:spcAft>
                          <a:spcPts val="0"/>
                        </a:spcAft>
                        <a:buNone/>
                      </a:pPr>
                      <a:r>
                        <a:rPr lang="en-US" sz="2200">
                          <a:latin typeface="Georgia"/>
                          <a:ea typeface="Georgia"/>
                          <a:cs typeface="Georgia"/>
                          <a:sym typeface="Georgia"/>
                        </a:rPr>
                        <a:t>0</a:t>
                      </a:r>
                      <a:endParaRPr sz="2200">
                        <a:latin typeface="Georgia"/>
                        <a:ea typeface="Georgia"/>
                        <a:cs typeface="Georgia"/>
                        <a:sym typeface="Georgia"/>
                      </a:endParaRPr>
                    </a:p>
                  </a:txBody>
                  <a:tcPr marL="91425" marR="91425" marT="91425" marB="91425">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cxnSp>
        <p:nvCxnSpPr>
          <p:cNvPr id="572" name="Shape 572"/>
          <p:cNvCxnSpPr/>
          <p:nvPr/>
        </p:nvCxnSpPr>
        <p:spPr>
          <a:xfrm>
            <a:off x="5902125" y="5731625"/>
            <a:ext cx="2494200" cy="8100"/>
          </a:xfrm>
          <a:prstGeom prst="straightConnector1">
            <a:avLst/>
          </a:prstGeom>
          <a:noFill/>
          <a:ln w="38100" cap="flat" cmpd="sng">
            <a:solidFill>
              <a:srgbClr val="000000"/>
            </a:solidFill>
            <a:prstDash val="solid"/>
            <a:round/>
            <a:headEnd type="none" w="lg" len="lg"/>
            <a:tailEnd type="triangle" w="lg" len="lg"/>
          </a:ln>
        </p:spPr>
      </p:cxn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76"/>
        <p:cNvGrpSpPr/>
        <p:nvPr/>
      </p:nvGrpSpPr>
      <p:grpSpPr>
        <a:xfrm>
          <a:off x="0" y="0"/>
          <a:ext cx="0" cy="0"/>
          <a:chOff x="0" y="0"/>
          <a:chExt cx="0" cy="0"/>
        </a:xfrm>
      </p:grpSpPr>
      <p:sp>
        <p:nvSpPr>
          <p:cNvPr id="577" name="Shape 577"/>
          <p:cNvSpPr/>
          <p:nvPr/>
        </p:nvSpPr>
        <p:spPr>
          <a:xfrm>
            <a:off x="635000" y="736600"/>
            <a:ext cx="11734800" cy="4317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3200" b="1">
                <a:latin typeface="Oswald"/>
                <a:ea typeface="Oswald"/>
                <a:cs typeface="Oswald"/>
                <a:sym typeface="Oswald"/>
              </a:rPr>
              <a:t>DIMENSIONALITY REDUCTION IN TEXT REPRESENTATION</a:t>
            </a:r>
            <a:endParaRPr>
              <a:latin typeface="Oswald"/>
              <a:ea typeface="Oswald"/>
              <a:cs typeface="Oswald"/>
              <a:sym typeface="Oswald"/>
            </a:endParaRPr>
          </a:p>
        </p:txBody>
      </p:sp>
      <p:sp>
        <p:nvSpPr>
          <p:cNvPr id="578" name="Shape 578"/>
          <p:cNvSpPr txBox="1">
            <a:spLocks noGrp="1"/>
          </p:cNvSpPr>
          <p:nvPr>
            <p:ph type="body" idx="1"/>
          </p:nvPr>
        </p:nvSpPr>
        <p:spPr>
          <a:xfrm>
            <a:off x="635006" y="1292775"/>
            <a:ext cx="11734800" cy="38100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endParaRPr sz="2800">
              <a:latin typeface="Georgia"/>
              <a:ea typeface="Georgia"/>
              <a:cs typeface="Georgia"/>
              <a:sym typeface="Georgia"/>
            </a:endParaRPr>
          </a:p>
          <a:p>
            <a:pPr marL="203200" marR="0" lvl="0" indent="-256540" algn="l" rtl="0">
              <a:spcBef>
                <a:spcPts val="0"/>
              </a:spcBef>
              <a:spcAft>
                <a:spcPts val="0"/>
              </a:spcAft>
              <a:buSzPts val="2800"/>
              <a:buFont typeface="Georgia"/>
              <a:buChar char="‣"/>
            </a:pPr>
            <a:r>
              <a:rPr lang="en-US" sz="2800">
                <a:latin typeface="Georgia"/>
                <a:ea typeface="Georgia"/>
                <a:cs typeface="Georgia"/>
                <a:sym typeface="Georgia"/>
              </a:rPr>
              <a:t>The techniques vary in how they define correlation and how much of the relationship between the original and new columns you need to save.</a:t>
            </a:r>
            <a:endParaRPr sz="2800">
              <a:latin typeface="Georgia"/>
              <a:ea typeface="Georgia"/>
              <a:cs typeface="Georgia"/>
              <a:sym typeface="Georgia"/>
            </a:endParaRPr>
          </a:p>
          <a:p>
            <a:pPr marL="0" marR="0" lvl="0" indent="0" algn="l" rtl="0">
              <a:spcBef>
                <a:spcPts val="0"/>
              </a:spcBef>
              <a:spcAft>
                <a:spcPts val="0"/>
              </a:spcAft>
              <a:buNone/>
            </a:pPr>
            <a:endParaRPr sz="2800">
              <a:latin typeface="Georgia"/>
              <a:ea typeface="Georgia"/>
              <a:cs typeface="Georgia"/>
              <a:sym typeface="Georgia"/>
            </a:endParaRPr>
          </a:p>
          <a:p>
            <a:pPr marL="203200" marR="0" lvl="0" indent="-256540" algn="l" rtl="0">
              <a:spcBef>
                <a:spcPts val="0"/>
              </a:spcBef>
              <a:spcAft>
                <a:spcPts val="0"/>
              </a:spcAft>
              <a:buSzPts val="2800"/>
              <a:buFont typeface="Georgia"/>
              <a:buChar char="‣"/>
            </a:pPr>
            <a:r>
              <a:rPr lang="en-US" sz="2800">
                <a:latin typeface="Georgia"/>
                <a:ea typeface="Georgia"/>
                <a:cs typeface="Georgia"/>
                <a:sym typeface="Georgia"/>
              </a:rPr>
              <a:t>Dimensionality techniques can vary between </a:t>
            </a:r>
            <a:r>
              <a:rPr lang="en-US" sz="2800" i="1">
                <a:latin typeface="Georgia"/>
                <a:ea typeface="Georgia"/>
                <a:cs typeface="Georgia"/>
                <a:sym typeface="Georgia"/>
              </a:rPr>
              <a:t>linear</a:t>
            </a:r>
            <a:r>
              <a:rPr lang="en-US" sz="2800">
                <a:latin typeface="Georgia"/>
                <a:ea typeface="Georgia"/>
                <a:cs typeface="Georgia"/>
                <a:sym typeface="Georgia"/>
              </a:rPr>
              <a:t> and </a:t>
            </a:r>
            <a:r>
              <a:rPr lang="en-US" sz="2800" i="1">
                <a:latin typeface="Georgia"/>
                <a:ea typeface="Georgia"/>
                <a:cs typeface="Georgia"/>
                <a:sym typeface="Georgia"/>
              </a:rPr>
              <a:t>non-linear</a:t>
            </a:r>
            <a:r>
              <a:rPr lang="en-US" sz="2800">
                <a:latin typeface="Georgia"/>
                <a:ea typeface="Georgia"/>
                <a:cs typeface="Georgia"/>
                <a:sym typeface="Georgia"/>
              </a:rPr>
              <a:t>.</a:t>
            </a:r>
            <a:endParaRPr sz="2800">
              <a:latin typeface="Georgia"/>
              <a:ea typeface="Georgia"/>
              <a:cs typeface="Georgia"/>
              <a:sym typeface="Georgia"/>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82"/>
        <p:cNvGrpSpPr/>
        <p:nvPr/>
      </p:nvGrpSpPr>
      <p:grpSpPr>
        <a:xfrm>
          <a:off x="0" y="0"/>
          <a:ext cx="0" cy="0"/>
          <a:chOff x="0" y="0"/>
          <a:chExt cx="0" cy="0"/>
        </a:xfrm>
      </p:grpSpPr>
      <p:sp>
        <p:nvSpPr>
          <p:cNvPr id="583" name="Shape 583"/>
          <p:cNvSpPr/>
          <p:nvPr/>
        </p:nvSpPr>
        <p:spPr>
          <a:xfrm>
            <a:off x="635000" y="736600"/>
            <a:ext cx="11734800" cy="4317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3200" b="1">
                <a:latin typeface="Oswald"/>
                <a:ea typeface="Oswald"/>
                <a:cs typeface="Oswald"/>
                <a:sym typeface="Oswald"/>
              </a:rPr>
              <a:t>DIMENSIONALITY REDUCTION IN TEXT REPRESENTATION</a:t>
            </a:r>
            <a:endParaRPr>
              <a:latin typeface="Oswald"/>
              <a:ea typeface="Oswald"/>
              <a:cs typeface="Oswald"/>
              <a:sym typeface="Oswald"/>
            </a:endParaRPr>
          </a:p>
        </p:txBody>
      </p:sp>
      <p:sp>
        <p:nvSpPr>
          <p:cNvPr id="584" name="Shape 584"/>
          <p:cNvSpPr txBox="1">
            <a:spLocks noGrp="1"/>
          </p:cNvSpPr>
          <p:nvPr>
            <p:ph type="body" idx="1"/>
          </p:nvPr>
        </p:nvSpPr>
        <p:spPr>
          <a:xfrm>
            <a:off x="635006" y="1292775"/>
            <a:ext cx="11734800" cy="38100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endParaRPr sz="2800">
              <a:latin typeface="Georgia"/>
              <a:ea typeface="Georgia"/>
              <a:cs typeface="Georgia"/>
              <a:sym typeface="Georgia"/>
            </a:endParaRPr>
          </a:p>
          <a:p>
            <a:pPr marL="203200" marR="0" lvl="0" indent="-256540" algn="l" rtl="0">
              <a:spcBef>
                <a:spcPts val="0"/>
              </a:spcBef>
              <a:spcAft>
                <a:spcPts val="0"/>
              </a:spcAft>
              <a:buSzPts val="2800"/>
              <a:buFont typeface="Georgia"/>
              <a:buChar char="‣"/>
            </a:pPr>
            <a:r>
              <a:rPr lang="en-US" sz="2800">
                <a:latin typeface="Georgia"/>
                <a:ea typeface="Georgia"/>
                <a:cs typeface="Georgia"/>
                <a:sym typeface="Georgia"/>
              </a:rPr>
              <a:t>There are many techniques build into scikit-learn.</a:t>
            </a:r>
            <a:endParaRPr sz="2800">
              <a:latin typeface="Georgia"/>
              <a:ea typeface="Georgia"/>
              <a:cs typeface="Georgia"/>
              <a:sym typeface="Georgia"/>
            </a:endParaRPr>
          </a:p>
          <a:p>
            <a:pPr marL="0" marR="0" lvl="0" indent="0" algn="l" rtl="0">
              <a:spcBef>
                <a:spcPts val="0"/>
              </a:spcBef>
              <a:spcAft>
                <a:spcPts val="0"/>
              </a:spcAft>
              <a:buNone/>
            </a:pPr>
            <a:endParaRPr sz="2800">
              <a:latin typeface="Georgia"/>
              <a:ea typeface="Georgia"/>
              <a:cs typeface="Georgia"/>
              <a:sym typeface="Georgia"/>
            </a:endParaRPr>
          </a:p>
          <a:p>
            <a:pPr marL="203200" marR="0" lvl="0" indent="-256540" algn="l" rtl="0">
              <a:spcBef>
                <a:spcPts val="0"/>
              </a:spcBef>
              <a:spcAft>
                <a:spcPts val="0"/>
              </a:spcAft>
              <a:buSzPts val="2800"/>
              <a:buFont typeface="Georgia"/>
              <a:buChar char="‣"/>
            </a:pPr>
            <a:r>
              <a:rPr lang="en-US" sz="2800">
                <a:latin typeface="Georgia"/>
                <a:ea typeface="Georgia"/>
                <a:cs typeface="Georgia"/>
                <a:sym typeface="Georgia"/>
              </a:rPr>
              <a:t>One of the most common is </a:t>
            </a:r>
            <a:r>
              <a:rPr lang="en-US" sz="2800" b="1">
                <a:latin typeface="Georgia"/>
                <a:ea typeface="Georgia"/>
                <a:cs typeface="Georgia"/>
                <a:sym typeface="Georgia"/>
              </a:rPr>
              <a:t>Principal Component Analysis</a:t>
            </a:r>
            <a:r>
              <a:rPr lang="en-US" sz="2800">
                <a:latin typeface="Georgia"/>
                <a:ea typeface="Georgia"/>
                <a:cs typeface="Georgia"/>
                <a:sym typeface="Georgia"/>
              </a:rPr>
              <a:t> (</a:t>
            </a:r>
            <a:r>
              <a:rPr lang="en-US" sz="2800" b="1">
                <a:latin typeface="Georgia"/>
                <a:ea typeface="Georgia"/>
                <a:cs typeface="Georgia"/>
                <a:sym typeface="Georgia"/>
              </a:rPr>
              <a:t>PCA</a:t>
            </a:r>
            <a:r>
              <a:rPr lang="en-US" sz="2800">
                <a:latin typeface="Georgia"/>
                <a:ea typeface="Georgia"/>
                <a:cs typeface="Georgia"/>
                <a:sym typeface="Georgia"/>
              </a:rPr>
              <a:t>).</a:t>
            </a:r>
            <a:endParaRPr sz="2800">
              <a:latin typeface="Georgia"/>
              <a:ea typeface="Georgia"/>
              <a:cs typeface="Georgia"/>
              <a:sym typeface="Georgia"/>
            </a:endParaRPr>
          </a:p>
          <a:p>
            <a:pPr marL="0" marR="0" lvl="0" indent="0" algn="l" rtl="0">
              <a:spcBef>
                <a:spcPts val="0"/>
              </a:spcBef>
              <a:spcAft>
                <a:spcPts val="0"/>
              </a:spcAft>
              <a:buNone/>
            </a:pPr>
            <a:endParaRPr sz="2800">
              <a:latin typeface="Georgia"/>
              <a:ea typeface="Georgia"/>
              <a:cs typeface="Georgia"/>
              <a:sym typeface="Georgia"/>
            </a:endParaRPr>
          </a:p>
          <a:p>
            <a:pPr marL="203200" marR="0" lvl="0" indent="-256540" algn="l" rtl="0">
              <a:spcBef>
                <a:spcPts val="0"/>
              </a:spcBef>
              <a:spcAft>
                <a:spcPts val="0"/>
              </a:spcAft>
              <a:buSzPts val="2800"/>
              <a:buFont typeface="Georgia"/>
              <a:buChar char="‣"/>
            </a:pPr>
            <a:r>
              <a:rPr lang="en-US" sz="2800">
                <a:latin typeface="Georgia"/>
                <a:ea typeface="Georgia"/>
                <a:cs typeface="Georgia"/>
                <a:sym typeface="Georgia"/>
              </a:rPr>
              <a:t>PCA, when applied to text data, is sometimes known as </a:t>
            </a:r>
            <a:r>
              <a:rPr lang="en-US" sz="2800" b="1">
                <a:latin typeface="Georgia"/>
                <a:ea typeface="Georgia"/>
                <a:cs typeface="Georgia"/>
                <a:sym typeface="Georgia"/>
              </a:rPr>
              <a:t>Latent Semantic Indexing</a:t>
            </a:r>
            <a:r>
              <a:rPr lang="en-US" sz="2800">
                <a:latin typeface="Georgia"/>
                <a:ea typeface="Georgia"/>
                <a:cs typeface="Georgia"/>
                <a:sym typeface="Georgia"/>
              </a:rPr>
              <a:t> (</a:t>
            </a:r>
            <a:r>
              <a:rPr lang="en-US" sz="2800" b="1">
                <a:latin typeface="Georgia"/>
                <a:ea typeface="Georgia"/>
                <a:cs typeface="Georgia"/>
                <a:sym typeface="Georgia"/>
              </a:rPr>
              <a:t>LSI</a:t>
            </a:r>
            <a:r>
              <a:rPr lang="en-US" sz="2800">
                <a:latin typeface="Georgia"/>
                <a:ea typeface="Georgia"/>
                <a:cs typeface="Georgia"/>
                <a:sym typeface="Georgia"/>
              </a:rPr>
              <a:t>).</a:t>
            </a:r>
            <a:endParaRPr sz="2800">
              <a:latin typeface="Georgia"/>
              <a:ea typeface="Georgia"/>
              <a:cs typeface="Georgia"/>
              <a:sym typeface="Georgia"/>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88"/>
        <p:cNvGrpSpPr/>
        <p:nvPr/>
      </p:nvGrpSpPr>
      <p:grpSpPr>
        <a:xfrm>
          <a:off x="0" y="0"/>
          <a:ext cx="0" cy="0"/>
          <a:chOff x="0" y="0"/>
          <a:chExt cx="0" cy="0"/>
        </a:xfrm>
      </p:grpSpPr>
      <p:sp>
        <p:nvSpPr>
          <p:cNvPr id="589" name="Shape 589"/>
          <p:cNvSpPr/>
          <p:nvPr/>
        </p:nvSpPr>
        <p:spPr>
          <a:xfrm>
            <a:off x="635000" y="736600"/>
            <a:ext cx="11734800" cy="4317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3200" b="1">
                <a:latin typeface="Oswald"/>
                <a:ea typeface="Oswald"/>
                <a:cs typeface="Oswald"/>
                <a:sym typeface="Oswald"/>
              </a:rPr>
              <a:t>DIMENSIONALITY REDUCTION IN TEXT REPRESENTATION</a:t>
            </a:r>
            <a:endParaRPr>
              <a:latin typeface="Oswald"/>
              <a:ea typeface="Oswald"/>
              <a:cs typeface="Oswald"/>
              <a:sym typeface="Oswald"/>
            </a:endParaRPr>
          </a:p>
        </p:txBody>
      </p:sp>
      <p:sp>
        <p:nvSpPr>
          <p:cNvPr id="590" name="Shape 590"/>
          <p:cNvSpPr txBox="1">
            <a:spLocks noGrp="1"/>
          </p:cNvSpPr>
          <p:nvPr>
            <p:ph type="body" idx="1"/>
          </p:nvPr>
        </p:nvSpPr>
        <p:spPr>
          <a:xfrm>
            <a:off x="635006" y="1292775"/>
            <a:ext cx="11734800" cy="38100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endParaRPr sz="2800">
              <a:latin typeface="Georgia"/>
              <a:ea typeface="Georgia"/>
              <a:cs typeface="Georgia"/>
              <a:sym typeface="Georgia"/>
            </a:endParaRPr>
          </a:p>
          <a:p>
            <a:pPr marL="203200" marR="0" lvl="0" indent="-256540" algn="l" rtl="0">
              <a:spcBef>
                <a:spcPts val="0"/>
              </a:spcBef>
              <a:spcAft>
                <a:spcPts val="0"/>
              </a:spcAft>
              <a:buSzPts val="2800"/>
              <a:buFont typeface="Georgia"/>
              <a:buChar char="‣"/>
            </a:pPr>
            <a:r>
              <a:rPr lang="en-US" sz="2800">
                <a:latin typeface="Georgia"/>
                <a:ea typeface="Georgia"/>
                <a:cs typeface="Georgia"/>
                <a:sym typeface="Georgia"/>
              </a:rPr>
              <a:t>PCA helps reduce the feature space into fewer dimensions.</a:t>
            </a:r>
            <a:endParaRPr sz="2800">
              <a:latin typeface="Georgia"/>
              <a:ea typeface="Georgia"/>
              <a:cs typeface="Georgia"/>
              <a:sym typeface="Georgia"/>
            </a:endParaRPr>
          </a:p>
        </p:txBody>
      </p:sp>
      <p:pic>
        <p:nvPicPr>
          <p:cNvPr id="591" name="Shape 591"/>
          <p:cNvPicPr preferRelativeResize="0"/>
          <p:nvPr/>
        </p:nvPicPr>
        <p:blipFill>
          <a:blip r:embed="rId3">
            <a:alphaModFix/>
          </a:blip>
          <a:stretch>
            <a:fillRect/>
          </a:stretch>
        </p:blipFill>
        <p:spPr>
          <a:xfrm>
            <a:off x="765937" y="2314472"/>
            <a:ext cx="11472926" cy="4550878"/>
          </a:xfrm>
          <a:prstGeom prst="rect">
            <a:avLst/>
          </a:prstGeom>
          <a:noFill/>
          <a:ln>
            <a:noFill/>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95"/>
        <p:cNvGrpSpPr/>
        <p:nvPr/>
      </p:nvGrpSpPr>
      <p:grpSpPr>
        <a:xfrm>
          <a:off x="0" y="0"/>
          <a:ext cx="0" cy="0"/>
          <a:chOff x="0" y="0"/>
          <a:chExt cx="0" cy="0"/>
        </a:xfrm>
      </p:grpSpPr>
      <p:sp>
        <p:nvSpPr>
          <p:cNvPr id="596" name="Shape 596"/>
          <p:cNvSpPr/>
          <p:nvPr/>
        </p:nvSpPr>
        <p:spPr>
          <a:xfrm>
            <a:off x="635000" y="736600"/>
            <a:ext cx="11734800" cy="4317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3200" b="1">
                <a:latin typeface="Oswald"/>
                <a:ea typeface="Oswald"/>
                <a:cs typeface="Oswald"/>
                <a:sym typeface="Oswald"/>
              </a:rPr>
              <a:t>MIXTURE MODELS AND LANGUAGE PROCESSING</a:t>
            </a:r>
            <a:endParaRPr>
              <a:latin typeface="Oswald"/>
              <a:ea typeface="Oswald"/>
              <a:cs typeface="Oswald"/>
              <a:sym typeface="Oswald"/>
            </a:endParaRPr>
          </a:p>
        </p:txBody>
      </p:sp>
      <p:sp>
        <p:nvSpPr>
          <p:cNvPr id="597" name="Shape 597"/>
          <p:cNvSpPr txBox="1">
            <a:spLocks noGrp="1"/>
          </p:cNvSpPr>
          <p:nvPr>
            <p:ph type="body" idx="1"/>
          </p:nvPr>
        </p:nvSpPr>
        <p:spPr>
          <a:xfrm>
            <a:off x="635006" y="1292775"/>
            <a:ext cx="11734800" cy="38100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endParaRPr sz="2800">
              <a:latin typeface="Georgia"/>
              <a:ea typeface="Georgia"/>
              <a:cs typeface="Georgia"/>
              <a:sym typeface="Georgia"/>
            </a:endParaRPr>
          </a:p>
          <a:p>
            <a:pPr marL="203200" marR="0" lvl="0" indent="-256540" algn="l" rtl="0">
              <a:spcBef>
                <a:spcPts val="0"/>
              </a:spcBef>
              <a:spcAft>
                <a:spcPts val="0"/>
              </a:spcAft>
              <a:buSzPts val="2800"/>
              <a:buFont typeface="Georgia"/>
              <a:buChar char="‣"/>
            </a:pPr>
            <a:r>
              <a:rPr lang="en-US" sz="2800">
                <a:latin typeface="Georgia"/>
                <a:ea typeface="Georgia"/>
                <a:cs typeface="Georgia"/>
                <a:sym typeface="Georgia"/>
              </a:rPr>
              <a:t>Mixture models (specifically </a:t>
            </a:r>
            <a:r>
              <a:rPr lang="en-US" sz="2800" b="1">
                <a:latin typeface="Georgia"/>
                <a:ea typeface="Georgia"/>
                <a:cs typeface="Georgia"/>
                <a:sym typeface="Georgia"/>
              </a:rPr>
              <a:t>LDA</a:t>
            </a:r>
            <a:r>
              <a:rPr lang="en-US" sz="2800">
                <a:latin typeface="Georgia"/>
                <a:ea typeface="Georgia"/>
                <a:cs typeface="Georgia"/>
                <a:sym typeface="Georgia"/>
              </a:rPr>
              <a:t> or </a:t>
            </a:r>
            <a:r>
              <a:rPr lang="en-US" sz="2800" b="1">
                <a:latin typeface="Georgia"/>
                <a:ea typeface="Georgia"/>
                <a:cs typeface="Georgia"/>
                <a:sym typeface="Georgia"/>
              </a:rPr>
              <a:t>Latent Dirichlet Allocation</a:t>
            </a:r>
            <a:r>
              <a:rPr lang="en-US" sz="2800">
                <a:latin typeface="Georgia"/>
                <a:ea typeface="Georgia"/>
                <a:cs typeface="Georgia"/>
                <a:sym typeface="Georgia"/>
              </a:rPr>
              <a:t>) take this concept further and generate more structure around the documents.</a:t>
            </a:r>
            <a:endParaRPr sz="2800">
              <a:latin typeface="Georgia"/>
              <a:ea typeface="Georgia"/>
              <a:cs typeface="Georgia"/>
              <a:sym typeface="Georgia"/>
            </a:endParaRPr>
          </a:p>
          <a:p>
            <a:pPr marL="0" marR="0" lvl="0" indent="0" algn="l" rtl="0">
              <a:spcBef>
                <a:spcPts val="0"/>
              </a:spcBef>
              <a:spcAft>
                <a:spcPts val="0"/>
              </a:spcAft>
              <a:buNone/>
            </a:pPr>
            <a:endParaRPr sz="2800">
              <a:latin typeface="Georgia"/>
              <a:ea typeface="Georgia"/>
              <a:cs typeface="Georgia"/>
              <a:sym typeface="Georgia"/>
            </a:endParaRPr>
          </a:p>
          <a:p>
            <a:pPr marL="203200" marR="0" lvl="0" indent="-256540" algn="l" rtl="0">
              <a:spcBef>
                <a:spcPts val="0"/>
              </a:spcBef>
              <a:spcAft>
                <a:spcPts val="0"/>
              </a:spcAft>
              <a:buSzPts val="2800"/>
              <a:buFont typeface="Georgia"/>
              <a:buChar char="‣"/>
            </a:pPr>
            <a:r>
              <a:rPr lang="en-US" sz="2800">
                <a:latin typeface="Georgia"/>
                <a:ea typeface="Georgia"/>
                <a:cs typeface="Georgia"/>
                <a:sym typeface="Georgia"/>
              </a:rPr>
              <a:t>Instead of just replacing correlated columns, we create clusters of common words and generate probability distributions to explicitly state how related words are.</a:t>
            </a:r>
            <a:endParaRPr sz="2800">
              <a:latin typeface="Georgia"/>
              <a:ea typeface="Georgia"/>
              <a:cs typeface="Georgia"/>
              <a:sym typeface="Georgia"/>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01"/>
        <p:cNvGrpSpPr/>
        <p:nvPr/>
      </p:nvGrpSpPr>
      <p:grpSpPr>
        <a:xfrm>
          <a:off x="0" y="0"/>
          <a:ext cx="0" cy="0"/>
          <a:chOff x="0" y="0"/>
          <a:chExt cx="0" cy="0"/>
        </a:xfrm>
      </p:grpSpPr>
      <p:sp>
        <p:nvSpPr>
          <p:cNvPr id="602" name="Shape 602"/>
          <p:cNvSpPr/>
          <p:nvPr/>
        </p:nvSpPr>
        <p:spPr>
          <a:xfrm>
            <a:off x="635000" y="736600"/>
            <a:ext cx="11734800" cy="4317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3200" b="1">
                <a:latin typeface="Oswald"/>
                <a:ea typeface="Oswald"/>
                <a:cs typeface="Oswald"/>
                <a:sym typeface="Oswald"/>
              </a:rPr>
              <a:t>MIXTURE MODELS AND LANGUAGE PROCESSING</a:t>
            </a:r>
            <a:endParaRPr>
              <a:latin typeface="Oswald"/>
              <a:ea typeface="Oswald"/>
              <a:cs typeface="Oswald"/>
              <a:sym typeface="Oswald"/>
            </a:endParaRPr>
          </a:p>
        </p:txBody>
      </p:sp>
      <p:sp>
        <p:nvSpPr>
          <p:cNvPr id="603" name="Shape 603"/>
          <p:cNvSpPr txBox="1">
            <a:spLocks noGrp="1"/>
          </p:cNvSpPr>
          <p:nvPr>
            <p:ph type="body" idx="1"/>
          </p:nvPr>
        </p:nvSpPr>
        <p:spPr>
          <a:xfrm>
            <a:off x="635006" y="1292775"/>
            <a:ext cx="11734800" cy="38100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endParaRPr sz="2800" dirty="0">
              <a:latin typeface="Georgia"/>
              <a:ea typeface="Georgia"/>
              <a:cs typeface="Georgia"/>
              <a:sym typeface="Georgia"/>
            </a:endParaRPr>
          </a:p>
          <a:p>
            <a:pPr marL="203200" marR="0" lvl="0" indent="-256540" algn="l" rtl="0">
              <a:spcBef>
                <a:spcPts val="0"/>
              </a:spcBef>
              <a:spcAft>
                <a:spcPts val="0"/>
              </a:spcAft>
              <a:buSzPts val="2800"/>
              <a:buFont typeface="Georgia"/>
              <a:buChar char="‣"/>
            </a:pPr>
            <a:r>
              <a:rPr lang="en-US" sz="2800" dirty="0">
                <a:latin typeface="Georgia"/>
                <a:ea typeface="Georgia"/>
                <a:cs typeface="Georgia"/>
                <a:sym typeface="Georgia"/>
              </a:rPr>
              <a:t>To understand this better, let’s imagine a new way to generate text:</a:t>
            </a:r>
            <a:endParaRPr sz="2800" dirty="0">
              <a:latin typeface="Georgia"/>
              <a:ea typeface="Georgia"/>
              <a:cs typeface="Georgia"/>
              <a:sym typeface="Georgia"/>
            </a:endParaRPr>
          </a:p>
          <a:p>
            <a:pPr marL="0" marR="0" lvl="0" indent="0" algn="l" rtl="0">
              <a:spcBef>
                <a:spcPts val="0"/>
              </a:spcBef>
              <a:spcAft>
                <a:spcPts val="0"/>
              </a:spcAft>
              <a:buNone/>
            </a:pPr>
            <a:endParaRPr sz="2800" dirty="0">
              <a:latin typeface="Georgia"/>
              <a:ea typeface="Georgia"/>
              <a:cs typeface="Georgia"/>
              <a:sym typeface="Georgia"/>
            </a:endParaRPr>
          </a:p>
          <a:p>
            <a:pPr marL="660400" marR="0" lvl="1" indent="-256540" algn="l" rtl="0">
              <a:lnSpc>
                <a:spcPct val="150000"/>
              </a:lnSpc>
              <a:spcBef>
                <a:spcPts val="0"/>
              </a:spcBef>
              <a:spcAft>
                <a:spcPts val="0"/>
              </a:spcAft>
              <a:buSzPts val="2800"/>
              <a:buFont typeface="Georgia"/>
              <a:buAutoNum type="alphaLcPeriod"/>
            </a:pPr>
            <a:r>
              <a:rPr lang="en-US" sz="2800" dirty="0">
                <a:latin typeface="Georgia"/>
                <a:ea typeface="Georgia"/>
                <a:cs typeface="Georgia"/>
                <a:sym typeface="Georgia"/>
              </a:rPr>
              <a:t>Start writing a document</a:t>
            </a:r>
            <a:endParaRPr sz="2800" dirty="0">
              <a:latin typeface="Georgia"/>
              <a:ea typeface="Georgia"/>
              <a:cs typeface="Georgia"/>
              <a:sym typeface="Georgia"/>
            </a:endParaRPr>
          </a:p>
          <a:p>
            <a:pPr marL="1117600" marR="0" lvl="2" indent="-256539" algn="l" rtl="0">
              <a:lnSpc>
                <a:spcPct val="150000"/>
              </a:lnSpc>
              <a:spcBef>
                <a:spcPts val="0"/>
              </a:spcBef>
              <a:spcAft>
                <a:spcPts val="0"/>
              </a:spcAft>
              <a:buSzPts val="2800"/>
              <a:buFont typeface="Georgia"/>
              <a:buAutoNum type="romanLcPeriod"/>
            </a:pPr>
            <a:r>
              <a:rPr lang="en-US" sz="2800" dirty="0">
                <a:latin typeface="Georgia"/>
                <a:ea typeface="Georgia"/>
                <a:cs typeface="Georgia"/>
                <a:sym typeface="Georgia"/>
              </a:rPr>
              <a:t>Choose a topic (sports, news, science).</a:t>
            </a:r>
            <a:endParaRPr sz="2800" dirty="0">
              <a:latin typeface="Georgia"/>
              <a:ea typeface="Georgia"/>
              <a:cs typeface="Georgia"/>
              <a:sym typeface="Georgia"/>
            </a:endParaRPr>
          </a:p>
          <a:p>
            <a:pPr marL="1117600" marR="0" lvl="2" indent="-256539" algn="l" rtl="0">
              <a:lnSpc>
                <a:spcPct val="150000"/>
              </a:lnSpc>
              <a:spcBef>
                <a:spcPts val="0"/>
              </a:spcBef>
              <a:spcAft>
                <a:spcPts val="0"/>
              </a:spcAft>
              <a:buSzPts val="2800"/>
              <a:buFont typeface="Georgia"/>
              <a:buAutoNum type="romanLcPeriod"/>
            </a:pPr>
            <a:r>
              <a:rPr lang="en-US" sz="2800" dirty="0">
                <a:latin typeface="Georgia"/>
                <a:ea typeface="Georgia"/>
                <a:cs typeface="Georgia"/>
                <a:sym typeface="Georgia"/>
              </a:rPr>
              <a:t>Choose a random word from that topic.</a:t>
            </a:r>
            <a:endParaRPr sz="2800" dirty="0">
              <a:latin typeface="Georgia"/>
              <a:ea typeface="Georgia"/>
              <a:cs typeface="Georgia"/>
              <a:sym typeface="Georgia"/>
            </a:endParaRPr>
          </a:p>
          <a:p>
            <a:pPr marL="1117600" marR="0" lvl="2" indent="-256539" algn="l" rtl="0">
              <a:lnSpc>
                <a:spcPct val="150000"/>
              </a:lnSpc>
              <a:spcBef>
                <a:spcPts val="0"/>
              </a:spcBef>
              <a:spcAft>
                <a:spcPts val="0"/>
              </a:spcAft>
              <a:buSzPts val="2800"/>
              <a:buFont typeface="Georgia"/>
              <a:buAutoNum type="romanLcPeriod"/>
            </a:pPr>
            <a:r>
              <a:rPr lang="en-US" sz="2800" dirty="0">
                <a:latin typeface="Georgia"/>
                <a:ea typeface="Georgia"/>
                <a:cs typeface="Georgia"/>
                <a:sym typeface="Georgia"/>
              </a:rPr>
              <a:t>Repeat.</a:t>
            </a:r>
            <a:endParaRPr sz="2800" dirty="0">
              <a:latin typeface="Georgia"/>
              <a:ea typeface="Georgia"/>
              <a:cs typeface="Georgia"/>
              <a:sym typeface="Georgia"/>
            </a:endParaRPr>
          </a:p>
          <a:p>
            <a:pPr marL="660400" marR="0" lvl="1" indent="-256540" algn="l" rtl="0">
              <a:lnSpc>
                <a:spcPct val="100000"/>
              </a:lnSpc>
              <a:spcBef>
                <a:spcPts val="0"/>
              </a:spcBef>
              <a:spcAft>
                <a:spcPts val="0"/>
              </a:spcAft>
              <a:buSzPts val="2800"/>
              <a:buFont typeface="Georgia"/>
              <a:buAutoNum type="alphaLcPeriod"/>
            </a:pPr>
            <a:r>
              <a:rPr lang="en-US" sz="2800" dirty="0">
                <a:latin typeface="Georgia"/>
                <a:ea typeface="Georgia"/>
                <a:cs typeface="Georgia"/>
                <a:sym typeface="Georgia"/>
              </a:rPr>
              <a:t>Repeat for the next document.</a:t>
            </a:r>
            <a:endParaRPr sz="2800" dirty="0">
              <a:latin typeface="Georgia"/>
              <a:ea typeface="Georgia"/>
              <a:cs typeface="Georgia"/>
              <a:sym typeface="Georgia"/>
            </a:endParaRPr>
          </a:p>
          <a:p>
            <a:pPr marL="0" marR="0" lvl="0" indent="0" algn="l" rtl="0">
              <a:spcBef>
                <a:spcPts val="0"/>
              </a:spcBef>
              <a:spcAft>
                <a:spcPts val="0"/>
              </a:spcAft>
              <a:buNone/>
            </a:pPr>
            <a:endParaRPr sz="2800" dirty="0">
              <a:latin typeface="Georgia"/>
              <a:ea typeface="Georgia"/>
              <a:cs typeface="Georgia"/>
              <a:sym typeface="Georgia"/>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07"/>
        <p:cNvGrpSpPr/>
        <p:nvPr/>
      </p:nvGrpSpPr>
      <p:grpSpPr>
        <a:xfrm>
          <a:off x="0" y="0"/>
          <a:ext cx="0" cy="0"/>
          <a:chOff x="0" y="0"/>
          <a:chExt cx="0" cy="0"/>
        </a:xfrm>
      </p:grpSpPr>
      <p:sp>
        <p:nvSpPr>
          <p:cNvPr id="608" name="Shape 608"/>
          <p:cNvSpPr/>
          <p:nvPr/>
        </p:nvSpPr>
        <p:spPr>
          <a:xfrm>
            <a:off x="635000" y="736600"/>
            <a:ext cx="11734800" cy="4317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3200" b="1">
                <a:latin typeface="Oswald"/>
                <a:ea typeface="Oswald"/>
                <a:cs typeface="Oswald"/>
                <a:sym typeface="Oswald"/>
              </a:rPr>
              <a:t>MIXTURE MODELS AND LANGUAGE PROCESSING</a:t>
            </a:r>
            <a:endParaRPr>
              <a:latin typeface="Oswald"/>
              <a:ea typeface="Oswald"/>
              <a:cs typeface="Oswald"/>
              <a:sym typeface="Oswald"/>
            </a:endParaRPr>
          </a:p>
        </p:txBody>
      </p:sp>
      <p:sp>
        <p:nvSpPr>
          <p:cNvPr id="609" name="Shape 609"/>
          <p:cNvSpPr txBox="1">
            <a:spLocks noGrp="1"/>
          </p:cNvSpPr>
          <p:nvPr>
            <p:ph type="body" idx="1"/>
          </p:nvPr>
        </p:nvSpPr>
        <p:spPr>
          <a:xfrm>
            <a:off x="635006" y="1292775"/>
            <a:ext cx="11734800" cy="38100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endParaRPr sz="2800">
              <a:latin typeface="Georgia"/>
              <a:ea typeface="Georgia"/>
              <a:cs typeface="Georgia"/>
              <a:sym typeface="Georgia"/>
            </a:endParaRPr>
          </a:p>
          <a:p>
            <a:pPr marL="203200" marR="0" lvl="0" indent="-256540" algn="l" rtl="0">
              <a:spcBef>
                <a:spcPts val="0"/>
              </a:spcBef>
              <a:spcAft>
                <a:spcPts val="0"/>
              </a:spcAft>
              <a:buSzPts val="2800"/>
              <a:buFont typeface="Georgia"/>
              <a:buChar char="‣"/>
            </a:pPr>
            <a:r>
              <a:rPr lang="en-US" sz="2800">
                <a:latin typeface="Georgia"/>
                <a:ea typeface="Georgia"/>
                <a:cs typeface="Georgia"/>
                <a:sym typeface="Georgia"/>
              </a:rPr>
              <a:t>This ‘model’ of text is assuming that each document is some </a:t>
            </a:r>
            <a:r>
              <a:rPr lang="en-US" sz="2800" i="1">
                <a:latin typeface="Georgia"/>
                <a:ea typeface="Georgia"/>
                <a:cs typeface="Georgia"/>
                <a:sym typeface="Georgia"/>
              </a:rPr>
              <a:t>mixture</a:t>
            </a:r>
            <a:r>
              <a:rPr lang="en-US" sz="2800">
                <a:latin typeface="Georgia"/>
                <a:ea typeface="Georgia"/>
                <a:cs typeface="Georgia"/>
                <a:sym typeface="Georgia"/>
              </a:rPr>
              <a:t> of topics.</a:t>
            </a:r>
            <a:endParaRPr sz="2800">
              <a:latin typeface="Georgia"/>
              <a:ea typeface="Georgia"/>
              <a:cs typeface="Georgia"/>
              <a:sym typeface="Georgia"/>
            </a:endParaRPr>
          </a:p>
          <a:p>
            <a:pPr marL="0" marR="0" lvl="0" indent="0" algn="l" rtl="0">
              <a:spcBef>
                <a:spcPts val="0"/>
              </a:spcBef>
              <a:spcAft>
                <a:spcPts val="0"/>
              </a:spcAft>
              <a:buNone/>
            </a:pPr>
            <a:endParaRPr sz="2800">
              <a:latin typeface="Georgia"/>
              <a:ea typeface="Georgia"/>
              <a:cs typeface="Georgia"/>
              <a:sym typeface="Georgia"/>
            </a:endParaRPr>
          </a:p>
          <a:p>
            <a:pPr marL="203200" marR="0" lvl="0" indent="-256540" algn="l" rtl="0">
              <a:spcBef>
                <a:spcPts val="0"/>
              </a:spcBef>
              <a:spcAft>
                <a:spcPts val="0"/>
              </a:spcAft>
              <a:buSzPts val="2800"/>
              <a:buFont typeface="Georgia"/>
              <a:buChar char="‣"/>
            </a:pPr>
            <a:r>
              <a:rPr lang="en-US" sz="2800">
                <a:latin typeface="Georgia"/>
                <a:ea typeface="Georgia"/>
                <a:cs typeface="Georgia"/>
                <a:sym typeface="Georgia"/>
              </a:rPr>
              <a:t>It may be mostly science but may contain some business information.</a:t>
            </a:r>
            <a:endParaRPr sz="2800">
              <a:latin typeface="Georgia"/>
              <a:ea typeface="Georgia"/>
              <a:cs typeface="Georgia"/>
              <a:sym typeface="Georgia"/>
            </a:endParaRPr>
          </a:p>
          <a:p>
            <a:pPr marL="0" marR="0" lvl="0" indent="0" algn="l" rtl="0">
              <a:spcBef>
                <a:spcPts val="0"/>
              </a:spcBef>
              <a:spcAft>
                <a:spcPts val="0"/>
              </a:spcAft>
              <a:buNone/>
            </a:pPr>
            <a:endParaRPr sz="2800">
              <a:latin typeface="Georgia"/>
              <a:ea typeface="Georgia"/>
              <a:cs typeface="Georgia"/>
              <a:sym typeface="Georgia"/>
            </a:endParaRPr>
          </a:p>
          <a:p>
            <a:pPr marL="203200" marR="0" lvl="0" indent="-256540" algn="l" rtl="0">
              <a:spcBef>
                <a:spcPts val="0"/>
              </a:spcBef>
              <a:spcAft>
                <a:spcPts val="0"/>
              </a:spcAft>
              <a:buSzPts val="2800"/>
              <a:buFont typeface="Georgia"/>
              <a:buChar char="‣"/>
            </a:pPr>
            <a:r>
              <a:rPr lang="en-US" sz="2800">
                <a:latin typeface="Georgia"/>
                <a:ea typeface="Georgia"/>
                <a:cs typeface="Georgia"/>
                <a:sym typeface="Georgia"/>
              </a:rPr>
              <a:t>The </a:t>
            </a:r>
            <a:r>
              <a:rPr lang="en-US" sz="2800" i="1">
                <a:latin typeface="Georgia"/>
                <a:ea typeface="Georgia"/>
                <a:cs typeface="Georgia"/>
                <a:sym typeface="Georgia"/>
              </a:rPr>
              <a:t>latent</a:t>
            </a:r>
            <a:r>
              <a:rPr lang="en-US" sz="2800">
                <a:latin typeface="Georgia"/>
                <a:ea typeface="Georgia"/>
                <a:cs typeface="Georgia"/>
                <a:sym typeface="Georgia"/>
              </a:rPr>
              <a:t> structure we want to uncover are the topics (or concepts) that generate that text.</a:t>
            </a:r>
            <a:endParaRPr sz="2800">
              <a:latin typeface="Georgia"/>
              <a:ea typeface="Georgia"/>
              <a:cs typeface="Georgia"/>
              <a:sym typeface="Georgia"/>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13"/>
        <p:cNvGrpSpPr/>
        <p:nvPr/>
      </p:nvGrpSpPr>
      <p:grpSpPr>
        <a:xfrm>
          <a:off x="0" y="0"/>
          <a:ext cx="0" cy="0"/>
          <a:chOff x="0" y="0"/>
          <a:chExt cx="0" cy="0"/>
        </a:xfrm>
      </p:grpSpPr>
      <p:sp>
        <p:nvSpPr>
          <p:cNvPr id="614" name="Shape 614"/>
          <p:cNvSpPr txBox="1">
            <a:spLocks noGrp="1"/>
          </p:cNvSpPr>
          <p:nvPr>
            <p:ph type="body" idx="1"/>
          </p:nvPr>
        </p:nvSpPr>
        <p:spPr>
          <a:xfrm>
            <a:off x="635006" y="1292775"/>
            <a:ext cx="11734800" cy="38100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endParaRPr sz="2800">
              <a:latin typeface="Georgia"/>
              <a:ea typeface="Georgia"/>
              <a:cs typeface="Georgia"/>
              <a:sym typeface="Georgia"/>
            </a:endParaRPr>
          </a:p>
          <a:p>
            <a:pPr marL="203200" marR="0" lvl="0" indent="-256540" algn="l" rtl="0">
              <a:spcBef>
                <a:spcPts val="0"/>
              </a:spcBef>
              <a:spcAft>
                <a:spcPts val="0"/>
              </a:spcAft>
              <a:buSzPts val="2800"/>
              <a:buFont typeface="Georgia"/>
              <a:buChar char="‣"/>
            </a:pPr>
            <a:r>
              <a:rPr lang="en-US" sz="2800" i="1">
                <a:latin typeface="Georgia"/>
                <a:ea typeface="Georgia"/>
                <a:cs typeface="Georgia"/>
                <a:sym typeface="Georgia"/>
              </a:rPr>
              <a:t>Latent Dirichlet Allocation</a:t>
            </a:r>
            <a:r>
              <a:rPr lang="en-US" sz="2800">
                <a:latin typeface="Georgia"/>
                <a:ea typeface="Georgia"/>
                <a:cs typeface="Georgia"/>
                <a:sym typeface="Georgia"/>
              </a:rPr>
              <a:t> is a model that assumes this is the way text is generated and then attempts to learn two things:</a:t>
            </a:r>
            <a:endParaRPr sz="2800">
              <a:latin typeface="Georgia"/>
              <a:ea typeface="Georgia"/>
              <a:cs typeface="Georgia"/>
              <a:sym typeface="Georgia"/>
            </a:endParaRPr>
          </a:p>
          <a:p>
            <a:pPr marL="0" marR="0" lvl="0" indent="0" algn="l" rtl="0">
              <a:spcBef>
                <a:spcPts val="0"/>
              </a:spcBef>
              <a:spcAft>
                <a:spcPts val="0"/>
              </a:spcAft>
              <a:buNone/>
            </a:pPr>
            <a:endParaRPr sz="2800">
              <a:latin typeface="Georgia"/>
              <a:ea typeface="Georgia"/>
              <a:cs typeface="Georgia"/>
              <a:sym typeface="Georgia"/>
            </a:endParaRPr>
          </a:p>
          <a:p>
            <a:pPr marL="660400" marR="0" lvl="1" indent="-256540" algn="l" rtl="0">
              <a:spcBef>
                <a:spcPts val="0"/>
              </a:spcBef>
              <a:spcAft>
                <a:spcPts val="0"/>
              </a:spcAft>
              <a:buSzPts val="2800"/>
              <a:buFont typeface="Georgia"/>
              <a:buAutoNum type="alphaLcPeriod"/>
            </a:pPr>
            <a:r>
              <a:rPr lang="en-US" sz="2800">
                <a:latin typeface="Georgia"/>
                <a:ea typeface="Georgia"/>
                <a:cs typeface="Georgia"/>
                <a:sym typeface="Georgia"/>
              </a:rPr>
              <a:t>The word distribution of each topic</a:t>
            </a:r>
            <a:endParaRPr sz="2800">
              <a:latin typeface="Georgia"/>
              <a:ea typeface="Georgia"/>
              <a:cs typeface="Georgia"/>
              <a:sym typeface="Georgia"/>
            </a:endParaRPr>
          </a:p>
          <a:p>
            <a:pPr marL="0" marR="0" lvl="0" indent="0" algn="l" rtl="0">
              <a:spcBef>
                <a:spcPts val="0"/>
              </a:spcBef>
              <a:spcAft>
                <a:spcPts val="0"/>
              </a:spcAft>
              <a:buNone/>
            </a:pPr>
            <a:endParaRPr sz="2800">
              <a:latin typeface="Georgia"/>
              <a:ea typeface="Georgia"/>
              <a:cs typeface="Georgia"/>
              <a:sym typeface="Georgia"/>
            </a:endParaRPr>
          </a:p>
          <a:p>
            <a:pPr marL="660400" marR="0" lvl="1" indent="-256540" algn="l" rtl="0">
              <a:spcBef>
                <a:spcPts val="0"/>
              </a:spcBef>
              <a:spcAft>
                <a:spcPts val="0"/>
              </a:spcAft>
              <a:buSzPts val="2800"/>
              <a:buFont typeface="Georgia"/>
              <a:buAutoNum type="alphaLcPeriod"/>
            </a:pPr>
            <a:r>
              <a:rPr lang="en-US" sz="2800">
                <a:latin typeface="Georgia"/>
                <a:ea typeface="Georgia"/>
                <a:cs typeface="Georgia"/>
                <a:sym typeface="Georgia"/>
              </a:rPr>
              <a:t>The topic distribution of each document.</a:t>
            </a:r>
            <a:endParaRPr sz="2800">
              <a:latin typeface="Georgia"/>
              <a:ea typeface="Georgia"/>
              <a:cs typeface="Georgia"/>
              <a:sym typeface="Georgia"/>
            </a:endParaRPr>
          </a:p>
        </p:txBody>
      </p:sp>
      <p:sp>
        <p:nvSpPr>
          <p:cNvPr id="615" name="Shape 615"/>
          <p:cNvSpPr/>
          <p:nvPr/>
        </p:nvSpPr>
        <p:spPr>
          <a:xfrm>
            <a:off x="635000" y="736600"/>
            <a:ext cx="11734800" cy="4317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3200" b="1">
                <a:latin typeface="Oswald"/>
                <a:ea typeface="Oswald"/>
                <a:cs typeface="Oswald"/>
                <a:sym typeface="Oswald"/>
              </a:rPr>
              <a:t>MIXTURE MODELS AND LANGUAGE PROCESSING</a:t>
            </a:r>
            <a:endParaRPr>
              <a:latin typeface="Oswald"/>
              <a:ea typeface="Oswald"/>
              <a:cs typeface="Oswald"/>
              <a:sym typeface="Oswald"/>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52123"/>
        </a:solidFill>
        <a:effectLst/>
      </p:bgPr>
    </p:bg>
    <p:spTree>
      <p:nvGrpSpPr>
        <p:cNvPr id="1" name="Shape 446"/>
        <p:cNvGrpSpPr/>
        <p:nvPr/>
      </p:nvGrpSpPr>
      <p:grpSpPr>
        <a:xfrm>
          <a:off x="0" y="0"/>
          <a:ext cx="0" cy="0"/>
          <a:chOff x="0" y="0"/>
          <a:chExt cx="0" cy="0"/>
        </a:xfrm>
      </p:grpSpPr>
      <p:sp>
        <p:nvSpPr>
          <p:cNvPr id="447" name="Shape 447"/>
          <p:cNvSpPr/>
          <p:nvPr/>
        </p:nvSpPr>
        <p:spPr>
          <a:xfrm>
            <a:off x="635000" y="736600"/>
            <a:ext cx="11734800" cy="4317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3200" b="1">
                <a:latin typeface="Oswald"/>
                <a:ea typeface="Oswald"/>
                <a:cs typeface="Oswald"/>
                <a:sym typeface="Oswald"/>
              </a:rPr>
              <a:t>COURSE</a:t>
            </a:r>
            <a:endParaRPr>
              <a:latin typeface="Oswald"/>
              <a:ea typeface="Oswald"/>
              <a:cs typeface="Oswald"/>
              <a:sym typeface="Oswald"/>
            </a:endParaRPr>
          </a:p>
        </p:txBody>
      </p:sp>
      <p:sp>
        <p:nvSpPr>
          <p:cNvPr id="448" name="Shape 448"/>
          <p:cNvSpPr/>
          <p:nvPr/>
        </p:nvSpPr>
        <p:spPr>
          <a:xfrm>
            <a:off x="635000" y="1473200"/>
            <a:ext cx="11734800" cy="2806700"/>
          </a:xfrm>
          <a:prstGeom prst="rect">
            <a:avLst/>
          </a:prstGeom>
          <a:noFill/>
          <a:ln>
            <a:noFill/>
          </a:ln>
        </p:spPr>
        <p:txBody>
          <a:bodyPr spcFirstLastPara="1" wrap="square" lIns="0" tIns="0" rIns="0" bIns="0" anchor="t" anchorCtr="0">
            <a:noAutofit/>
          </a:bodyPr>
          <a:lstStyle/>
          <a:p>
            <a:pPr marL="0" marR="0" lvl="0" indent="0" algn="l" rtl="0">
              <a:lnSpc>
                <a:spcPct val="88333"/>
              </a:lnSpc>
              <a:spcBef>
                <a:spcPts val="0"/>
              </a:spcBef>
              <a:spcAft>
                <a:spcPts val="0"/>
              </a:spcAft>
              <a:buNone/>
            </a:pPr>
            <a:r>
              <a:rPr lang="en-US" sz="9600" b="1" i="0" u="none" strike="noStrike" cap="none">
                <a:solidFill>
                  <a:srgbClr val="FFFFFF"/>
                </a:solidFill>
                <a:latin typeface="Oswald"/>
                <a:ea typeface="Oswald"/>
                <a:cs typeface="Oswald"/>
                <a:sym typeface="Oswald"/>
              </a:rPr>
              <a:t>PRE-WORK </a:t>
            </a:r>
            <a:endParaRPr sz="9600">
              <a:latin typeface="Oswald"/>
              <a:ea typeface="Oswald"/>
              <a:cs typeface="Oswald"/>
              <a:sym typeface="Oswald"/>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19"/>
        <p:cNvGrpSpPr/>
        <p:nvPr/>
      </p:nvGrpSpPr>
      <p:grpSpPr>
        <a:xfrm>
          <a:off x="0" y="0"/>
          <a:ext cx="0" cy="0"/>
          <a:chOff x="0" y="0"/>
          <a:chExt cx="0" cy="0"/>
        </a:xfrm>
      </p:grpSpPr>
      <p:sp>
        <p:nvSpPr>
          <p:cNvPr id="620" name="Shape 620"/>
          <p:cNvSpPr/>
          <p:nvPr/>
        </p:nvSpPr>
        <p:spPr>
          <a:xfrm>
            <a:off x="635000" y="736600"/>
            <a:ext cx="11734800" cy="4317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3200" b="1">
                <a:latin typeface="Oswald"/>
                <a:ea typeface="Oswald"/>
                <a:cs typeface="Oswald"/>
                <a:sym typeface="Oswald"/>
              </a:rPr>
              <a:t>MIXTURE MODELS AND LANGUAGE PROCESSING</a:t>
            </a:r>
            <a:endParaRPr>
              <a:latin typeface="Oswald"/>
              <a:ea typeface="Oswald"/>
              <a:cs typeface="Oswald"/>
              <a:sym typeface="Oswald"/>
            </a:endParaRPr>
          </a:p>
        </p:txBody>
      </p:sp>
      <p:pic>
        <p:nvPicPr>
          <p:cNvPr id="621" name="Shape 621"/>
          <p:cNvPicPr preferRelativeResize="0"/>
          <p:nvPr/>
        </p:nvPicPr>
        <p:blipFill>
          <a:blip r:embed="rId3">
            <a:alphaModFix/>
          </a:blip>
          <a:stretch>
            <a:fillRect/>
          </a:stretch>
        </p:blipFill>
        <p:spPr>
          <a:xfrm>
            <a:off x="1094988" y="1258550"/>
            <a:ext cx="10814825" cy="5997924"/>
          </a:xfrm>
          <a:prstGeom prst="rect">
            <a:avLst/>
          </a:prstGeom>
          <a:noFill/>
          <a:ln>
            <a:noFill/>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25"/>
        <p:cNvGrpSpPr/>
        <p:nvPr/>
      </p:nvGrpSpPr>
      <p:grpSpPr>
        <a:xfrm>
          <a:off x="0" y="0"/>
          <a:ext cx="0" cy="0"/>
          <a:chOff x="0" y="0"/>
          <a:chExt cx="0" cy="0"/>
        </a:xfrm>
      </p:grpSpPr>
      <p:sp>
        <p:nvSpPr>
          <p:cNvPr id="626" name="Shape 626"/>
          <p:cNvSpPr txBox="1">
            <a:spLocks noGrp="1"/>
          </p:cNvSpPr>
          <p:nvPr>
            <p:ph type="body" idx="1"/>
          </p:nvPr>
        </p:nvSpPr>
        <p:spPr>
          <a:xfrm>
            <a:off x="635003" y="1292775"/>
            <a:ext cx="5971500" cy="54366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endParaRPr sz="2800">
              <a:latin typeface="Georgia"/>
              <a:ea typeface="Georgia"/>
              <a:cs typeface="Georgia"/>
              <a:sym typeface="Georgia"/>
            </a:endParaRPr>
          </a:p>
          <a:p>
            <a:pPr marL="203200" marR="0" lvl="0" indent="-256540" algn="l" rtl="0">
              <a:lnSpc>
                <a:spcPct val="100000"/>
              </a:lnSpc>
              <a:spcBef>
                <a:spcPts val="0"/>
              </a:spcBef>
              <a:spcAft>
                <a:spcPts val="0"/>
              </a:spcAft>
              <a:buClr>
                <a:srgbClr val="000000"/>
              </a:buClr>
              <a:buSzPts val="2800"/>
              <a:buFont typeface="Georgia"/>
              <a:buChar char="‣"/>
            </a:pPr>
            <a:r>
              <a:rPr lang="en-US" sz="2800">
                <a:latin typeface="Georgia"/>
                <a:ea typeface="Georgia"/>
                <a:cs typeface="Georgia"/>
                <a:sym typeface="Georgia"/>
              </a:rPr>
              <a:t>The </a:t>
            </a:r>
            <a:r>
              <a:rPr lang="en-US" sz="2800" i="1">
                <a:latin typeface="Georgia"/>
                <a:ea typeface="Georgia"/>
                <a:cs typeface="Georgia"/>
                <a:sym typeface="Georgia"/>
              </a:rPr>
              <a:t>word distribution</a:t>
            </a:r>
            <a:r>
              <a:rPr lang="en-US" sz="2800">
                <a:latin typeface="Georgia"/>
                <a:ea typeface="Georgia"/>
                <a:cs typeface="Georgia"/>
                <a:sym typeface="Georgia"/>
              </a:rPr>
              <a:t> is a multinomial distribution of each topic representing what words are most likely from that topic.</a:t>
            </a:r>
            <a:endParaRPr sz="2800">
              <a:latin typeface="Georgia"/>
              <a:ea typeface="Georgia"/>
              <a:cs typeface="Georgia"/>
              <a:sym typeface="Georgia"/>
            </a:endParaRPr>
          </a:p>
          <a:p>
            <a:pPr marL="0" marR="0" lvl="0" indent="0" algn="l" rtl="0">
              <a:lnSpc>
                <a:spcPct val="100000"/>
              </a:lnSpc>
              <a:spcBef>
                <a:spcPts val="0"/>
              </a:spcBef>
              <a:spcAft>
                <a:spcPts val="0"/>
              </a:spcAft>
              <a:buNone/>
            </a:pPr>
            <a:endParaRPr sz="2800">
              <a:latin typeface="Georgia"/>
              <a:ea typeface="Georgia"/>
              <a:cs typeface="Georgia"/>
              <a:sym typeface="Georgia"/>
            </a:endParaRPr>
          </a:p>
        </p:txBody>
      </p:sp>
      <p:sp>
        <p:nvSpPr>
          <p:cNvPr id="627" name="Shape 627"/>
          <p:cNvSpPr/>
          <p:nvPr/>
        </p:nvSpPr>
        <p:spPr>
          <a:xfrm>
            <a:off x="635000" y="736600"/>
            <a:ext cx="11734800" cy="4317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3200" b="1">
                <a:latin typeface="Oswald"/>
                <a:ea typeface="Oswald"/>
                <a:cs typeface="Oswald"/>
                <a:sym typeface="Oswald"/>
              </a:rPr>
              <a:t>MIXTURE MODELS AND LANGUAGE PROCESSING</a:t>
            </a:r>
            <a:endParaRPr>
              <a:latin typeface="Oswald"/>
              <a:ea typeface="Oswald"/>
              <a:cs typeface="Oswald"/>
              <a:sym typeface="Oswald"/>
            </a:endParaRPr>
          </a:p>
        </p:txBody>
      </p:sp>
      <p:pic>
        <p:nvPicPr>
          <p:cNvPr id="628" name="Shape 628"/>
          <p:cNvPicPr preferRelativeResize="0"/>
          <p:nvPr/>
        </p:nvPicPr>
        <p:blipFill>
          <a:blip r:embed="rId3">
            <a:alphaModFix/>
          </a:blip>
          <a:stretch>
            <a:fillRect/>
          </a:stretch>
        </p:blipFill>
        <p:spPr>
          <a:xfrm>
            <a:off x="6262788" y="1330847"/>
            <a:ext cx="6107024" cy="4557376"/>
          </a:xfrm>
          <a:prstGeom prst="rect">
            <a:avLst/>
          </a:prstGeom>
          <a:noFill/>
          <a:ln>
            <a:noFill/>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632"/>
        <p:cNvGrpSpPr/>
        <p:nvPr/>
      </p:nvGrpSpPr>
      <p:grpSpPr>
        <a:xfrm>
          <a:off x="0" y="0"/>
          <a:ext cx="0" cy="0"/>
          <a:chOff x="0" y="0"/>
          <a:chExt cx="0" cy="0"/>
        </a:xfrm>
      </p:grpSpPr>
      <p:sp>
        <p:nvSpPr>
          <p:cNvPr id="633" name="Shape 633"/>
          <p:cNvSpPr txBox="1">
            <a:spLocks noGrp="1"/>
          </p:cNvSpPr>
          <p:nvPr>
            <p:ph type="body" idx="1"/>
          </p:nvPr>
        </p:nvSpPr>
        <p:spPr>
          <a:xfrm>
            <a:off x="635006" y="1292775"/>
            <a:ext cx="11734800" cy="38100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800">
              <a:latin typeface="Georgia"/>
              <a:ea typeface="Georgia"/>
              <a:cs typeface="Georgia"/>
              <a:sym typeface="Georgia"/>
            </a:endParaRPr>
          </a:p>
          <a:p>
            <a:pPr marL="203200" marR="0" lvl="0" indent="-256540" algn="l" rtl="0">
              <a:lnSpc>
                <a:spcPct val="100000"/>
              </a:lnSpc>
              <a:spcBef>
                <a:spcPts val="0"/>
              </a:spcBef>
              <a:spcAft>
                <a:spcPts val="0"/>
              </a:spcAft>
              <a:buSzPts val="2800"/>
              <a:buFont typeface="Georgia"/>
              <a:buChar char="‣"/>
            </a:pPr>
            <a:r>
              <a:rPr lang="en-US" sz="2800">
                <a:latin typeface="Georgia"/>
                <a:ea typeface="Georgia"/>
                <a:cs typeface="Georgia"/>
                <a:sym typeface="Georgia"/>
              </a:rPr>
              <a:t>For example, let’s say we have three topics: sports, business, and science.</a:t>
            </a:r>
            <a:endParaRPr sz="2800">
              <a:latin typeface="Georgia"/>
              <a:ea typeface="Georgia"/>
              <a:cs typeface="Georgia"/>
              <a:sym typeface="Georgia"/>
            </a:endParaRPr>
          </a:p>
          <a:p>
            <a:pPr marL="0" marR="0" lvl="0" indent="0" algn="l" rtl="0">
              <a:lnSpc>
                <a:spcPct val="100000"/>
              </a:lnSpc>
              <a:spcBef>
                <a:spcPts val="0"/>
              </a:spcBef>
              <a:spcAft>
                <a:spcPts val="0"/>
              </a:spcAft>
              <a:buNone/>
            </a:pPr>
            <a:endParaRPr sz="2800">
              <a:latin typeface="Georgia"/>
              <a:ea typeface="Georgia"/>
              <a:cs typeface="Georgia"/>
              <a:sym typeface="Georgia"/>
            </a:endParaRPr>
          </a:p>
          <a:p>
            <a:pPr marL="203200" marR="0" lvl="0" indent="-256540" algn="l" rtl="0">
              <a:lnSpc>
                <a:spcPct val="100000"/>
              </a:lnSpc>
              <a:spcBef>
                <a:spcPts val="0"/>
              </a:spcBef>
              <a:spcAft>
                <a:spcPts val="0"/>
              </a:spcAft>
              <a:buSzPts val="2800"/>
              <a:buFont typeface="Georgia"/>
              <a:buChar char="‣"/>
            </a:pPr>
            <a:r>
              <a:rPr lang="en-US" sz="2800">
                <a:latin typeface="Georgia"/>
                <a:ea typeface="Georgia"/>
                <a:cs typeface="Georgia"/>
                <a:sym typeface="Georgia"/>
              </a:rPr>
              <a:t>For each topic, we uncover the most likely words to come from them:</a:t>
            </a:r>
            <a:endParaRPr sz="2800">
              <a:latin typeface="Georgia"/>
              <a:ea typeface="Georgia"/>
              <a:cs typeface="Georgia"/>
              <a:sym typeface="Georgia"/>
            </a:endParaRPr>
          </a:p>
          <a:p>
            <a:pPr marL="0" marR="0" lvl="0" indent="0" algn="l" rtl="0">
              <a:lnSpc>
                <a:spcPct val="100000"/>
              </a:lnSpc>
              <a:spcBef>
                <a:spcPts val="0"/>
              </a:spcBef>
              <a:spcAft>
                <a:spcPts val="0"/>
              </a:spcAft>
              <a:buNone/>
            </a:pPr>
            <a:endParaRPr sz="2800">
              <a:latin typeface="Georgia"/>
              <a:ea typeface="Georgia"/>
              <a:cs typeface="Georgia"/>
              <a:sym typeface="Georgia"/>
            </a:endParaRPr>
          </a:p>
          <a:p>
            <a:pPr marL="0" lvl="0" indent="0" algn="ctr" rtl="0">
              <a:lnSpc>
                <a:spcPct val="100000"/>
              </a:lnSpc>
              <a:spcBef>
                <a:spcPts val="0"/>
              </a:spcBef>
              <a:spcAft>
                <a:spcPts val="0"/>
              </a:spcAft>
              <a:buNone/>
            </a:pPr>
            <a:r>
              <a:rPr lang="en-US" sz="1800">
                <a:solidFill>
                  <a:srgbClr val="333333"/>
                </a:solidFill>
                <a:highlight>
                  <a:srgbClr val="F7F7F7"/>
                </a:highlight>
                <a:latin typeface="Consolas"/>
                <a:ea typeface="Consolas"/>
                <a:cs typeface="Consolas"/>
                <a:sym typeface="Consolas"/>
              </a:rPr>
              <a:t>sports: [football: 0.3, basketball: 0.2, baseball: 0.2, touchdown: 0.02 ... genetics: 0.0001]</a:t>
            </a:r>
            <a:br>
              <a:rPr lang="en-US" sz="1800">
                <a:solidFill>
                  <a:srgbClr val="333333"/>
                </a:solidFill>
                <a:highlight>
                  <a:srgbClr val="F7F7F7"/>
                </a:highlight>
                <a:latin typeface="Consolas"/>
                <a:ea typeface="Consolas"/>
                <a:cs typeface="Consolas"/>
                <a:sym typeface="Consolas"/>
              </a:rPr>
            </a:br>
            <a:r>
              <a:rPr lang="en-US" sz="1800">
                <a:solidFill>
                  <a:srgbClr val="333333"/>
                </a:solidFill>
                <a:highlight>
                  <a:srgbClr val="F7F7F7"/>
                </a:highlight>
                <a:latin typeface="Consolas"/>
                <a:ea typeface="Consolas"/>
                <a:cs typeface="Consolas"/>
                <a:sym typeface="Consolas"/>
              </a:rPr>
              <a:t/>
            </a:r>
            <a:br>
              <a:rPr lang="en-US" sz="1800">
                <a:solidFill>
                  <a:srgbClr val="333333"/>
                </a:solidFill>
                <a:highlight>
                  <a:srgbClr val="F7F7F7"/>
                </a:highlight>
                <a:latin typeface="Consolas"/>
                <a:ea typeface="Consolas"/>
                <a:cs typeface="Consolas"/>
                <a:sym typeface="Consolas"/>
              </a:rPr>
            </a:br>
            <a:r>
              <a:rPr lang="en-US" sz="1800">
                <a:solidFill>
                  <a:srgbClr val="333333"/>
                </a:solidFill>
                <a:highlight>
                  <a:srgbClr val="F7F7F7"/>
                </a:highlight>
                <a:latin typeface="Consolas"/>
                <a:ea typeface="Consolas"/>
                <a:cs typeface="Consolas"/>
                <a:sym typeface="Consolas"/>
              </a:rPr>
              <a:t>science: [genetics: 0.2, drug: 0.2, ... baseball: 0.0001]</a:t>
            </a:r>
            <a:br>
              <a:rPr lang="en-US" sz="1800">
                <a:solidFill>
                  <a:srgbClr val="333333"/>
                </a:solidFill>
                <a:highlight>
                  <a:srgbClr val="F7F7F7"/>
                </a:highlight>
                <a:latin typeface="Consolas"/>
                <a:ea typeface="Consolas"/>
                <a:cs typeface="Consolas"/>
                <a:sym typeface="Consolas"/>
              </a:rPr>
            </a:br>
            <a:r>
              <a:rPr lang="en-US" sz="1800">
                <a:solidFill>
                  <a:srgbClr val="333333"/>
                </a:solidFill>
                <a:highlight>
                  <a:srgbClr val="F7F7F7"/>
                </a:highlight>
                <a:latin typeface="Consolas"/>
                <a:ea typeface="Consolas"/>
                <a:cs typeface="Consolas"/>
                <a:sym typeface="Consolas"/>
              </a:rPr>
              <a:t/>
            </a:r>
            <a:br>
              <a:rPr lang="en-US" sz="1800">
                <a:solidFill>
                  <a:srgbClr val="333333"/>
                </a:solidFill>
                <a:highlight>
                  <a:srgbClr val="F7F7F7"/>
                </a:highlight>
                <a:latin typeface="Consolas"/>
                <a:ea typeface="Consolas"/>
                <a:cs typeface="Consolas"/>
                <a:sym typeface="Consolas"/>
              </a:rPr>
            </a:br>
            <a:r>
              <a:rPr lang="en-US" sz="1800">
                <a:solidFill>
                  <a:srgbClr val="333333"/>
                </a:solidFill>
                <a:highlight>
                  <a:srgbClr val="F7F7F7"/>
                </a:highlight>
                <a:latin typeface="Consolas"/>
                <a:ea typeface="Consolas"/>
                <a:cs typeface="Consolas"/>
                <a:sym typeface="Consolas"/>
              </a:rPr>
              <a:t>business: [stocks: 0.1, ipo: 0.08,  ... baseball: 0.0001]</a:t>
            </a:r>
            <a:endParaRPr sz="1800">
              <a:solidFill>
                <a:srgbClr val="333333"/>
              </a:solidFill>
              <a:highlight>
                <a:srgbClr val="F7F7F7"/>
              </a:highlight>
              <a:latin typeface="Consolas"/>
              <a:ea typeface="Consolas"/>
              <a:cs typeface="Consolas"/>
              <a:sym typeface="Consolas"/>
            </a:endParaRPr>
          </a:p>
          <a:p>
            <a:pPr marL="0" lvl="0" indent="0" algn="ctr" rtl="0">
              <a:lnSpc>
                <a:spcPct val="100000"/>
              </a:lnSpc>
              <a:spcBef>
                <a:spcPts val="1200"/>
              </a:spcBef>
              <a:spcAft>
                <a:spcPts val="0"/>
              </a:spcAft>
              <a:buNone/>
            </a:pPr>
            <a:endParaRPr sz="600">
              <a:solidFill>
                <a:srgbClr val="333333"/>
              </a:solidFill>
              <a:highlight>
                <a:srgbClr val="F7F7F7"/>
              </a:highlight>
              <a:latin typeface="Consolas"/>
              <a:ea typeface="Consolas"/>
              <a:cs typeface="Consolas"/>
              <a:sym typeface="Consolas"/>
            </a:endParaRPr>
          </a:p>
          <a:p>
            <a:pPr marL="203200" lvl="0" indent="-256540" rtl="0">
              <a:spcBef>
                <a:spcPts val="1200"/>
              </a:spcBef>
              <a:spcAft>
                <a:spcPts val="0"/>
              </a:spcAft>
              <a:buClr>
                <a:schemeClr val="dk1"/>
              </a:buClr>
              <a:buSzPts val="2800"/>
              <a:buFont typeface="Georgia"/>
              <a:buChar char="‣"/>
            </a:pPr>
            <a:r>
              <a:rPr lang="en-US" sz="2800">
                <a:solidFill>
                  <a:schemeClr val="dk1"/>
                </a:solidFill>
                <a:latin typeface="Georgia"/>
                <a:ea typeface="Georgia"/>
                <a:cs typeface="Georgia"/>
                <a:sym typeface="Georgia"/>
              </a:rPr>
              <a:t>For each word and topic pair, we learn some probability:</a:t>
            </a:r>
            <a:br>
              <a:rPr lang="en-US" sz="2800">
                <a:solidFill>
                  <a:schemeClr val="dk1"/>
                </a:solidFill>
                <a:latin typeface="Georgia"/>
                <a:ea typeface="Georgia"/>
                <a:cs typeface="Georgia"/>
                <a:sym typeface="Georgia"/>
              </a:rPr>
            </a:br>
            <a:r>
              <a:rPr lang="en-US" sz="2800">
                <a:solidFill>
                  <a:schemeClr val="dk1"/>
                </a:solidFill>
                <a:latin typeface="Georgia"/>
                <a:ea typeface="Georgia"/>
                <a:cs typeface="Georgia"/>
                <a:sym typeface="Georgia"/>
              </a:rPr>
              <a:t> </a:t>
            </a:r>
            <a:r>
              <a:rPr lang="en-US" sz="2800">
                <a:solidFill>
                  <a:schemeClr val="dk1"/>
                </a:solidFill>
                <a:latin typeface="Consolas"/>
                <a:ea typeface="Consolas"/>
                <a:cs typeface="Consolas"/>
                <a:sym typeface="Consolas"/>
              </a:rPr>
              <a:t>P(word|topic)</a:t>
            </a:r>
            <a:r>
              <a:rPr lang="en-US" sz="2800">
                <a:solidFill>
                  <a:schemeClr val="dk1"/>
                </a:solidFill>
                <a:latin typeface="Georgia"/>
                <a:ea typeface="Georgia"/>
                <a:cs typeface="Georgia"/>
                <a:sym typeface="Georgia"/>
              </a:rPr>
              <a:t>.</a:t>
            </a:r>
            <a:endParaRPr sz="1800">
              <a:solidFill>
                <a:srgbClr val="333333"/>
              </a:solidFill>
              <a:highlight>
                <a:srgbClr val="F7F7F7"/>
              </a:highlight>
              <a:latin typeface="Consolas"/>
              <a:ea typeface="Consolas"/>
              <a:cs typeface="Consolas"/>
              <a:sym typeface="Consolas"/>
            </a:endParaRPr>
          </a:p>
        </p:txBody>
      </p:sp>
      <p:sp>
        <p:nvSpPr>
          <p:cNvPr id="634" name="Shape 634"/>
          <p:cNvSpPr/>
          <p:nvPr/>
        </p:nvSpPr>
        <p:spPr>
          <a:xfrm>
            <a:off x="635000" y="736600"/>
            <a:ext cx="11734800" cy="4317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3200" b="1">
                <a:latin typeface="Oswald"/>
                <a:ea typeface="Oswald"/>
                <a:cs typeface="Oswald"/>
                <a:sym typeface="Oswald"/>
              </a:rPr>
              <a:t>MIXTURE MODELS AND LANGUAGE PROCESSING</a:t>
            </a:r>
            <a:endParaRPr>
              <a:latin typeface="Oswald"/>
              <a:ea typeface="Oswald"/>
              <a:cs typeface="Oswald"/>
              <a:sym typeface="Oswald"/>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638"/>
        <p:cNvGrpSpPr/>
        <p:nvPr/>
      </p:nvGrpSpPr>
      <p:grpSpPr>
        <a:xfrm>
          <a:off x="0" y="0"/>
          <a:ext cx="0" cy="0"/>
          <a:chOff x="0" y="0"/>
          <a:chExt cx="0" cy="0"/>
        </a:xfrm>
      </p:grpSpPr>
      <p:sp>
        <p:nvSpPr>
          <p:cNvPr id="639" name="Shape 639"/>
          <p:cNvSpPr txBox="1">
            <a:spLocks noGrp="1"/>
          </p:cNvSpPr>
          <p:nvPr>
            <p:ph type="body" idx="1"/>
          </p:nvPr>
        </p:nvSpPr>
        <p:spPr>
          <a:xfrm>
            <a:off x="635006" y="1292775"/>
            <a:ext cx="11734800" cy="38100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endParaRPr sz="2800">
              <a:latin typeface="Georgia"/>
              <a:ea typeface="Georgia"/>
              <a:cs typeface="Georgia"/>
              <a:sym typeface="Georgia"/>
            </a:endParaRPr>
          </a:p>
          <a:p>
            <a:pPr marL="203200" marR="0" lvl="0" indent="-256540" algn="l" rtl="0">
              <a:lnSpc>
                <a:spcPct val="100000"/>
              </a:lnSpc>
              <a:spcBef>
                <a:spcPts val="0"/>
              </a:spcBef>
              <a:spcAft>
                <a:spcPts val="0"/>
              </a:spcAft>
              <a:buSzPts val="2800"/>
              <a:buFont typeface="Georgia"/>
              <a:buChar char="‣"/>
            </a:pPr>
            <a:r>
              <a:rPr lang="en-US" sz="2800">
                <a:latin typeface="Georgia"/>
                <a:ea typeface="Georgia"/>
                <a:cs typeface="Georgia"/>
                <a:sym typeface="Georgia"/>
              </a:rPr>
              <a:t>The </a:t>
            </a:r>
            <a:r>
              <a:rPr lang="en-US" sz="2800" i="1">
                <a:latin typeface="Georgia"/>
                <a:ea typeface="Georgia"/>
                <a:cs typeface="Georgia"/>
                <a:sym typeface="Georgia"/>
              </a:rPr>
              <a:t>topic distribution</a:t>
            </a:r>
            <a:r>
              <a:rPr lang="en-US" sz="2800">
                <a:latin typeface="Georgia"/>
                <a:ea typeface="Georgia"/>
                <a:cs typeface="Georgia"/>
                <a:sym typeface="Georgia"/>
              </a:rPr>
              <a:t> is a multinomial distribution for each document representing what topics are most likely to appear in that document.</a:t>
            </a:r>
            <a:endParaRPr sz="2800">
              <a:latin typeface="Georgia"/>
              <a:ea typeface="Georgia"/>
              <a:cs typeface="Georgia"/>
              <a:sym typeface="Georgia"/>
            </a:endParaRPr>
          </a:p>
          <a:p>
            <a:pPr marL="0" marR="0" lvl="0" indent="0" algn="l" rtl="0">
              <a:lnSpc>
                <a:spcPct val="100000"/>
              </a:lnSpc>
              <a:spcBef>
                <a:spcPts val="0"/>
              </a:spcBef>
              <a:spcAft>
                <a:spcPts val="0"/>
              </a:spcAft>
              <a:buNone/>
            </a:pPr>
            <a:endParaRPr sz="2800">
              <a:latin typeface="Georgia"/>
              <a:ea typeface="Georgia"/>
              <a:cs typeface="Georgia"/>
              <a:sym typeface="Georgia"/>
            </a:endParaRPr>
          </a:p>
          <a:p>
            <a:pPr marL="203200" marR="0" lvl="0" indent="-256540" algn="l" rtl="0">
              <a:lnSpc>
                <a:spcPct val="100000"/>
              </a:lnSpc>
              <a:spcBef>
                <a:spcPts val="0"/>
              </a:spcBef>
              <a:spcAft>
                <a:spcPts val="0"/>
              </a:spcAft>
              <a:buSzPts val="2800"/>
              <a:buFont typeface="Georgia"/>
              <a:buChar char="‣"/>
            </a:pPr>
            <a:r>
              <a:rPr lang="en-US" sz="2800">
                <a:latin typeface="Georgia"/>
                <a:ea typeface="Georgia"/>
                <a:cs typeface="Georgia"/>
                <a:sym typeface="Georgia"/>
              </a:rPr>
              <a:t>For all our of sample documents, we have a distribution over {sports, science, business}.</a:t>
            </a:r>
            <a:endParaRPr sz="2800">
              <a:latin typeface="Georgia"/>
              <a:ea typeface="Georgia"/>
              <a:cs typeface="Georgia"/>
              <a:sym typeface="Georgia"/>
            </a:endParaRPr>
          </a:p>
          <a:p>
            <a:pPr marL="0" marR="0" lvl="0" indent="0" algn="l" rtl="0">
              <a:lnSpc>
                <a:spcPct val="100000"/>
              </a:lnSpc>
              <a:spcBef>
                <a:spcPts val="0"/>
              </a:spcBef>
              <a:spcAft>
                <a:spcPts val="0"/>
              </a:spcAft>
              <a:buNone/>
            </a:pPr>
            <a:endParaRPr sz="2800">
              <a:latin typeface="Georgia"/>
              <a:ea typeface="Georgia"/>
              <a:cs typeface="Georgia"/>
              <a:sym typeface="Georgia"/>
            </a:endParaRPr>
          </a:p>
          <a:p>
            <a:pPr marL="0" lvl="0" indent="0" algn="ctr" rtl="0">
              <a:lnSpc>
                <a:spcPct val="150000"/>
              </a:lnSpc>
              <a:spcBef>
                <a:spcPts val="0"/>
              </a:spcBef>
              <a:spcAft>
                <a:spcPts val="0"/>
              </a:spcAft>
              <a:buNone/>
            </a:pPr>
            <a:r>
              <a:rPr lang="en-US" sz="1800">
                <a:solidFill>
                  <a:srgbClr val="333333"/>
                </a:solidFill>
                <a:highlight>
                  <a:srgbClr val="F7F7F7"/>
                </a:highlight>
                <a:latin typeface="Consolas"/>
                <a:ea typeface="Consolas"/>
                <a:cs typeface="Consolas"/>
                <a:sym typeface="Consolas"/>
              </a:rPr>
              <a:t>ESPN article: [sports: 0.8, business: 0.2, science: 0.0]</a:t>
            </a:r>
            <a:br>
              <a:rPr lang="en-US" sz="1800">
                <a:solidFill>
                  <a:srgbClr val="333333"/>
                </a:solidFill>
                <a:highlight>
                  <a:srgbClr val="F7F7F7"/>
                </a:highlight>
                <a:latin typeface="Consolas"/>
                <a:ea typeface="Consolas"/>
                <a:cs typeface="Consolas"/>
                <a:sym typeface="Consolas"/>
              </a:rPr>
            </a:br>
            <a:r>
              <a:rPr lang="en-US" sz="1800">
                <a:solidFill>
                  <a:srgbClr val="333333"/>
                </a:solidFill>
                <a:highlight>
                  <a:srgbClr val="F7F7F7"/>
                </a:highlight>
                <a:latin typeface="Consolas"/>
                <a:ea typeface="Consolas"/>
                <a:cs typeface="Consolas"/>
                <a:sym typeface="Consolas"/>
              </a:rPr>
              <a:t>Bloomberg article: [business: 0.7, science: 0.2, sports: 0.1]</a:t>
            </a:r>
            <a:endParaRPr sz="1800">
              <a:solidFill>
                <a:srgbClr val="333333"/>
              </a:solidFill>
              <a:highlight>
                <a:srgbClr val="F7F7F7"/>
              </a:highlight>
              <a:latin typeface="Consolas"/>
              <a:ea typeface="Consolas"/>
              <a:cs typeface="Consolas"/>
              <a:sym typeface="Consolas"/>
            </a:endParaRPr>
          </a:p>
          <a:p>
            <a:pPr marL="0" lvl="0" indent="0" algn="ctr" rtl="0">
              <a:lnSpc>
                <a:spcPct val="100000"/>
              </a:lnSpc>
              <a:spcBef>
                <a:spcPts val="1200"/>
              </a:spcBef>
              <a:spcAft>
                <a:spcPts val="0"/>
              </a:spcAft>
              <a:buNone/>
            </a:pPr>
            <a:endParaRPr sz="600">
              <a:solidFill>
                <a:srgbClr val="333333"/>
              </a:solidFill>
              <a:highlight>
                <a:srgbClr val="F7F7F7"/>
              </a:highlight>
              <a:latin typeface="Consolas"/>
              <a:ea typeface="Consolas"/>
              <a:cs typeface="Consolas"/>
              <a:sym typeface="Consolas"/>
            </a:endParaRPr>
          </a:p>
          <a:p>
            <a:pPr marL="203200" marR="0" lvl="0" indent="-256540" algn="l" rtl="0">
              <a:lnSpc>
                <a:spcPct val="100000"/>
              </a:lnSpc>
              <a:spcBef>
                <a:spcPts val="1200"/>
              </a:spcBef>
              <a:spcAft>
                <a:spcPts val="0"/>
              </a:spcAft>
              <a:buSzPts val="2800"/>
              <a:buFont typeface="Georgia"/>
              <a:buChar char="‣"/>
            </a:pPr>
            <a:r>
              <a:rPr lang="en-US" sz="2800">
                <a:latin typeface="Georgia"/>
                <a:ea typeface="Georgia"/>
                <a:cs typeface="Georgia"/>
                <a:sym typeface="Georgia"/>
              </a:rPr>
              <a:t>For each topic and document pair, we learn some probability, </a:t>
            </a:r>
            <a:r>
              <a:rPr lang="en-US" sz="2800">
                <a:latin typeface="Consolas"/>
                <a:ea typeface="Consolas"/>
                <a:cs typeface="Consolas"/>
                <a:sym typeface="Consolas"/>
              </a:rPr>
              <a:t>P(topic|document)</a:t>
            </a:r>
            <a:r>
              <a:rPr lang="en-US" sz="2800">
                <a:latin typeface="Georgia"/>
                <a:ea typeface="Georgia"/>
                <a:cs typeface="Georgia"/>
                <a:sym typeface="Georgia"/>
              </a:rPr>
              <a:t>.</a:t>
            </a:r>
            <a:endParaRPr sz="2800">
              <a:latin typeface="Georgia"/>
              <a:ea typeface="Georgia"/>
              <a:cs typeface="Georgia"/>
              <a:sym typeface="Georgia"/>
            </a:endParaRPr>
          </a:p>
        </p:txBody>
      </p:sp>
      <p:sp>
        <p:nvSpPr>
          <p:cNvPr id="640" name="Shape 640"/>
          <p:cNvSpPr/>
          <p:nvPr/>
        </p:nvSpPr>
        <p:spPr>
          <a:xfrm>
            <a:off x="635000" y="736600"/>
            <a:ext cx="11734800" cy="4317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3200" b="1">
                <a:latin typeface="Oswald"/>
                <a:ea typeface="Oswald"/>
                <a:cs typeface="Oswald"/>
                <a:sym typeface="Oswald"/>
              </a:rPr>
              <a:t>MIXTURE MODELS AND LANGUAGE PROCESSING</a:t>
            </a:r>
            <a:endParaRPr>
              <a:latin typeface="Oswald"/>
              <a:ea typeface="Oswald"/>
              <a:cs typeface="Oswald"/>
              <a:sym typeface="Oswald"/>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644"/>
        <p:cNvGrpSpPr/>
        <p:nvPr/>
      </p:nvGrpSpPr>
      <p:grpSpPr>
        <a:xfrm>
          <a:off x="0" y="0"/>
          <a:ext cx="0" cy="0"/>
          <a:chOff x="0" y="0"/>
          <a:chExt cx="0" cy="0"/>
        </a:xfrm>
      </p:grpSpPr>
      <p:sp>
        <p:nvSpPr>
          <p:cNvPr id="645" name="Shape 645"/>
          <p:cNvSpPr/>
          <p:nvPr/>
        </p:nvSpPr>
        <p:spPr>
          <a:xfrm>
            <a:off x="635000" y="736600"/>
            <a:ext cx="11734800" cy="4317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3200" b="1">
                <a:latin typeface="Oswald"/>
                <a:ea typeface="Oswald"/>
                <a:cs typeface="Oswald"/>
                <a:sym typeface="Oswald"/>
              </a:rPr>
              <a:t>MIXTURE MODELS AND LANGUAGE PROCESSING</a:t>
            </a:r>
            <a:endParaRPr>
              <a:latin typeface="Oswald"/>
              <a:ea typeface="Oswald"/>
              <a:cs typeface="Oswald"/>
              <a:sym typeface="Oswald"/>
            </a:endParaRPr>
          </a:p>
        </p:txBody>
      </p:sp>
      <p:pic>
        <p:nvPicPr>
          <p:cNvPr id="646" name="Shape 646"/>
          <p:cNvPicPr preferRelativeResize="0"/>
          <p:nvPr/>
        </p:nvPicPr>
        <p:blipFill>
          <a:blip r:embed="rId3">
            <a:alphaModFix/>
          </a:blip>
          <a:stretch>
            <a:fillRect/>
          </a:stretch>
        </p:blipFill>
        <p:spPr>
          <a:xfrm>
            <a:off x="635000" y="1392100"/>
            <a:ext cx="11734799" cy="5585109"/>
          </a:xfrm>
          <a:prstGeom prst="rect">
            <a:avLst/>
          </a:prstGeom>
          <a:noFill/>
          <a:ln>
            <a:noFill/>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650"/>
        <p:cNvGrpSpPr/>
        <p:nvPr/>
      </p:nvGrpSpPr>
      <p:grpSpPr>
        <a:xfrm>
          <a:off x="0" y="0"/>
          <a:ext cx="0" cy="0"/>
          <a:chOff x="0" y="0"/>
          <a:chExt cx="0" cy="0"/>
        </a:xfrm>
      </p:grpSpPr>
      <p:sp>
        <p:nvSpPr>
          <p:cNvPr id="651" name="Shape 651"/>
          <p:cNvSpPr txBox="1">
            <a:spLocks noGrp="1"/>
          </p:cNvSpPr>
          <p:nvPr>
            <p:ph type="body" idx="1"/>
          </p:nvPr>
        </p:nvSpPr>
        <p:spPr>
          <a:xfrm>
            <a:off x="635006" y="1292775"/>
            <a:ext cx="11734800" cy="38100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endParaRPr sz="2800">
              <a:latin typeface="Georgia"/>
              <a:ea typeface="Georgia"/>
              <a:cs typeface="Georgia"/>
              <a:sym typeface="Georgia"/>
            </a:endParaRPr>
          </a:p>
          <a:p>
            <a:pPr marL="203200" marR="0" lvl="0" indent="-256540" algn="l" rtl="0">
              <a:lnSpc>
                <a:spcPct val="100000"/>
              </a:lnSpc>
              <a:spcBef>
                <a:spcPts val="0"/>
              </a:spcBef>
              <a:spcAft>
                <a:spcPts val="0"/>
              </a:spcAft>
              <a:buSzPts val="2800"/>
              <a:buFont typeface="Georgia"/>
              <a:buChar char="‣"/>
            </a:pPr>
            <a:r>
              <a:rPr lang="en-US" sz="2800">
                <a:latin typeface="Georgia"/>
                <a:ea typeface="Georgia"/>
                <a:cs typeface="Georgia"/>
                <a:sym typeface="Georgia"/>
              </a:rPr>
              <a:t>Topic models are useful for organizing a collection of documents and uncovering the main underlying concepts.</a:t>
            </a:r>
            <a:endParaRPr sz="2800">
              <a:latin typeface="Georgia"/>
              <a:ea typeface="Georgia"/>
              <a:cs typeface="Georgia"/>
              <a:sym typeface="Georgia"/>
            </a:endParaRPr>
          </a:p>
          <a:p>
            <a:pPr marL="0" marR="0" lvl="0" indent="0" algn="l" rtl="0">
              <a:lnSpc>
                <a:spcPct val="100000"/>
              </a:lnSpc>
              <a:spcBef>
                <a:spcPts val="0"/>
              </a:spcBef>
              <a:spcAft>
                <a:spcPts val="0"/>
              </a:spcAft>
              <a:buNone/>
            </a:pPr>
            <a:endParaRPr sz="2800">
              <a:latin typeface="Georgia"/>
              <a:ea typeface="Georgia"/>
              <a:cs typeface="Georgia"/>
              <a:sym typeface="Georgia"/>
            </a:endParaRPr>
          </a:p>
          <a:p>
            <a:pPr marL="203200" marR="0" lvl="0" indent="-256540" algn="l" rtl="0">
              <a:lnSpc>
                <a:spcPct val="100000"/>
              </a:lnSpc>
              <a:spcBef>
                <a:spcPts val="0"/>
              </a:spcBef>
              <a:spcAft>
                <a:spcPts val="0"/>
              </a:spcAft>
              <a:buSzPts val="2800"/>
              <a:buFont typeface="Georgia"/>
              <a:buChar char="‣"/>
            </a:pPr>
            <a:r>
              <a:rPr lang="en-US" sz="2800">
                <a:latin typeface="Georgia"/>
                <a:ea typeface="Georgia"/>
                <a:cs typeface="Georgia"/>
                <a:sym typeface="Georgia"/>
              </a:rPr>
              <a:t>There are many variants that attempt to add even more structure to the ‘model’:</a:t>
            </a:r>
            <a:endParaRPr sz="2800">
              <a:latin typeface="Georgia"/>
              <a:ea typeface="Georgia"/>
              <a:cs typeface="Georgia"/>
              <a:sym typeface="Georgia"/>
            </a:endParaRPr>
          </a:p>
          <a:p>
            <a:pPr marL="0" marR="0" lvl="0" indent="0" algn="l" rtl="0">
              <a:lnSpc>
                <a:spcPct val="100000"/>
              </a:lnSpc>
              <a:spcBef>
                <a:spcPts val="0"/>
              </a:spcBef>
              <a:spcAft>
                <a:spcPts val="0"/>
              </a:spcAft>
              <a:buNone/>
            </a:pPr>
            <a:endParaRPr>
              <a:latin typeface="Georgia"/>
              <a:ea typeface="Georgia"/>
              <a:cs typeface="Georgia"/>
              <a:sym typeface="Georgia"/>
            </a:endParaRPr>
          </a:p>
          <a:p>
            <a:pPr marL="660400" marR="0" lvl="1" indent="-256540" algn="l" rtl="0">
              <a:lnSpc>
                <a:spcPct val="100000"/>
              </a:lnSpc>
              <a:spcBef>
                <a:spcPts val="0"/>
              </a:spcBef>
              <a:spcAft>
                <a:spcPts val="0"/>
              </a:spcAft>
              <a:buSzPts val="2800"/>
              <a:buFont typeface="Georgia"/>
              <a:buAutoNum type="alphaLcPeriod"/>
            </a:pPr>
            <a:r>
              <a:rPr lang="en-US" sz="2800">
                <a:latin typeface="Georgia"/>
                <a:ea typeface="Georgia"/>
                <a:cs typeface="Georgia"/>
                <a:sym typeface="Georgia"/>
              </a:rPr>
              <a:t>Supervised topic models guide the process with pre-decided topics.</a:t>
            </a:r>
            <a:endParaRPr sz="2800">
              <a:latin typeface="Georgia"/>
              <a:ea typeface="Georgia"/>
              <a:cs typeface="Georgia"/>
              <a:sym typeface="Georgia"/>
            </a:endParaRPr>
          </a:p>
          <a:p>
            <a:pPr marL="0" marR="0" lvl="0" indent="0" algn="l" rtl="0">
              <a:lnSpc>
                <a:spcPct val="100000"/>
              </a:lnSpc>
              <a:spcBef>
                <a:spcPts val="0"/>
              </a:spcBef>
              <a:spcAft>
                <a:spcPts val="0"/>
              </a:spcAft>
              <a:buNone/>
            </a:pPr>
            <a:endParaRPr>
              <a:latin typeface="Georgia"/>
              <a:ea typeface="Georgia"/>
              <a:cs typeface="Georgia"/>
              <a:sym typeface="Georgia"/>
            </a:endParaRPr>
          </a:p>
          <a:p>
            <a:pPr marL="660400" marR="0" lvl="1" indent="-256540" algn="l" rtl="0">
              <a:lnSpc>
                <a:spcPct val="100000"/>
              </a:lnSpc>
              <a:spcBef>
                <a:spcPts val="0"/>
              </a:spcBef>
              <a:spcAft>
                <a:spcPts val="0"/>
              </a:spcAft>
              <a:buSzPts val="2800"/>
              <a:buFont typeface="Georgia"/>
              <a:buAutoNum type="alphaLcPeriod"/>
            </a:pPr>
            <a:r>
              <a:rPr lang="en-US" sz="2800">
                <a:latin typeface="Georgia"/>
                <a:ea typeface="Georgia"/>
                <a:cs typeface="Georgia"/>
                <a:sym typeface="Georgia"/>
              </a:rPr>
              <a:t>Position-dependent topic models ignore which words occur in which document and instead focus on </a:t>
            </a:r>
            <a:r>
              <a:rPr lang="en-US" sz="2800" i="1">
                <a:latin typeface="Georgia"/>
                <a:ea typeface="Georgia"/>
                <a:cs typeface="Georgia"/>
                <a:sym typeface="Georgia"/>
              </a:rPr>
              <a:t>where</a:t>
            </a:r>
            <a:r>
              <a:rPr lang="en-US" sz="2800">
                <a:latin typeface="Georgia"/>
                <a:ea typeface="Georgia"/>
                <a:cs typeface="Georgia"/>
                <a:sym typeface="Georgia"/>
              </a:rPr>
              <a:t> they occur.</a:t>
            </a:r>
            <a:endParaRPr sz="2800">
              <a:latin typeface="Georgia"/>
              <a:ea typeface="Georgia"/>
              <a:cs typeface="Georgia"/>
              <a:sym typeface="Georgia"/>
            </a:endParaRPr>
          </a:p>
          <a:p>
            <a:pPr marL="0" marR="0" lvl="0" indent="0" algn="l" rtl="0">
              <a:lnSpc>
                <a:spcPct val="100000"/>
              </a:lnSpc>
              <a:spcBef>
                <a:spcPts val="0"/>
              </a:spcBef>
              <a:spcAft>
                <a:spcPts val="0"/>
              </a:spcAft>
              <a:buNone/>
            </a:pPr>
            <a:endParaRPr>
              <a:latin typeface="Georgia"/>
              <a:ea typeface="Georgia"/>
              <a:cs typeface="Georgia"/>
              <a:sym typeface="Georgia"/>
            </a:endParaRPr>
          </a:p>
          <a:p>
            <a:pPr marL="660400" marR="0" lvl="1" indent="-256540" algn="l" rtl="0">
              <a:lnSpc>
                <a:spcPct val="100000"/>
              </a:lnSpc>
              <a:spcBef>
                <a:spcPts val="0"/>
              </a:spcBef>
              <a:spcAft>
                <a:spcPts val="0"/>
              </a:spcAft>
              <a:buSzPts val="2800"/>
              <a:buFont typeface="Georgia"/>
              <a:buAutoNum type="alphaLcPeriod"/>
            </a:pPr>
            <a:r>
              <a:rPr lang="en-US" sz="2800">
                <a:latin typeface="Georgia"/>
                <a:ea typeface="Georgia"/>
                <a:cs typeface="Georgia"/>
                <a:sym typeface="Georgia"/>
              </a:rPr>
              <a:t>Variable number topic models test different numbers of topics to find the best model.</a:t>
            </a:r>
            <a:endParaRPr sz="2800">
              <a:latin typeface="Georgia"/>
              <a:ea typeface="Georgia"/>
              <a:cs typeface="Georgia"/>
              <a:sym typeface="Georgia"/>
            </a:endParaRPr>
          </a:p>
        </p:txBody>
      </p:sp>
      <p:sp>
        <p:nvSpPr>
          <p:cNvPr id="652" name="Shape 652"/>
          <p:cNvSpPr/>
          <p:nvPr/>
        </p:nvSpPr>
        <p:spPr>
          <a:xfrm>
            <a:off x="635000" y="736600"/>
            <a:ext cx="11734800" cy="4317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3200" b="1">
                <a:latin typeface="Oswald"/>
                <a:ea typeface="Oswald"/>
                <a:cs typeface="Oswald"/>
                <a:sym typeface="Oswald"/>
              </a:rPr>
              <a:t>MIXTURE MODELS AND LANGUAGE PROCESSING</a:t>
            </a:r>
            <a:endParaRPr>
              <a:latin typeface="Oswald"/>
              <a:ea typeface="Oswald"/>
              <a:cs typeface="Oswald"/>
              <a:sym typeface="Oswald"/>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sp>
        <p:nvSpPr>
          <p:cNvPr id="657" name="Shape 657"/>
          <p:cNvSpPr/>
          <p:nvPr/>
        </p:nvSpPr>
        <p:spPr>
          <a:xfrm>
            <a:off x="635000" y="736600"/>
            <a:ext cx="10816500" cy="4317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3200" b="1">
                <a:latin typeface="Oswald"/>
                <a:ea typeface="Oswald"/>
                <a:cs typeface="Oswald"/>
                <a:sym typeface="Oswald"/>
              </a:rPr>
              <a:t>ACTIVITY:  KNOWLEDGE CHECK</a:t>
            </a:r>
            <a:endParaRPr>
              <a:latin typeface="Oswald"/>
              <a:ea typeface="Oswald"/>
              <a:cs typeface="Oswald"/>
              <a:sym typeface="Oswald"/>
            </a:endParaRPr>
          </a:p>
        </p:txBody>
      </p:sp>
      <p:pic>
        <p:nvPicPr>
          <p:cNvPr id="658" name="Shape 658"/>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659" name="Shape 659"/>
          <p:cNvSpPr txBox="1"/>
          <p:nvPr/>
        </p:nvSpPr>
        <p:spPr>
          <a:xfrm>
            <a:off x="726300" y="2195300"/>
            <a:ext cx="2759700" cy="3039300"/>
          </a:xfrm>
          <a:prstGeom prst="rect">
            <a:avLst/>
          </a:prstGeom>
          <a:noFill/>
          <a:ln>
            <a:noFill/>
          </a:ln>
        </p:spPr>
        <p:txBody>
          <a:bodyPr spcFirstLastPara="1" wrap="square" lIns="91425" tIns="91425" rIns="91425" bIns="91425" anchor="ctr" anchorCtr="0">
            <a:noAutofit/>
          </a:bodyPr>
          <a:lstStyle/>
          <a:p>
            <a:pPr marL="0" lvl="0" indent="457200" rtl="0">
              <a:lnSpc>
                <a:spcPct val="120000"/>
              </a:lnSpc>
              <a:spcBef>
                <a:spcPts val="0"/>
              </a:spcBef>
              <a:spcAft>
                <a:spcPts val="0"/>
              </a:spcAft>
              <a:buNone/>
            </a:pPr>
            <a:r>
              <a:rPr lang="en-US" sz="1100" b="1">
                <a:solidFill>
                  <a:srgbClr val="FFFFFF"/>
                </a:solidFill>
                <a:latin typeface="Oswald"/>
                <a:ea typeface="Oswald"/>
                <a:cs typeface="Oswald"/>
                <a:sym typeface="Oswald"/>
              </a:rPr>
              <a:t>EXERCISE</a:t>
            </a:r>
            <a:endParaRPr sz="1100" b="1">
              <a:solidFill>
                <a:srgbClr val="FFFFFF"/>
              </a:solidFill>
              <a:latin typeface="Oswald"/>
              <a:ea typeface="Oswald"/>
              <a:cs typeface="Oswald"/>
              <a:sym typeface="Oswald"/>
            </a:endParaRPr>
          </a:p>
          <a:p>
            <a:pPr marL="0" lvl="0" indent="0" rtl="0">
              <a:lnSpc>
                <a:spcPct val="115000"/>
              </a:lnSpc>
              <a:spcBef>
                <a:spcPts val="0"/>
              </a:spcBef>
              <a:spcAft>
                <a:spcPts val="0"/>
              </a:spcAft>
              <a:buNone/>
            </a:pPr>
            <a:endParaRPr sz="1000">
              <a:solidFill>
                <a:srgbClr val="FFFFFF"/>
              </a:solidFill>
              <a:latin typeface="Oswald"/>
              <a:ea typeface="Oswald"/>
              <a:cs typeface="Oswald"/>
              <a:sym typeface="Oswald"/>
            </a:endParaRPr>
          </a:p>
        </p:txBody>
      </p:sp>
      <p:sp>
        <p:nvSpPr>
          <p:cNvPr id="660" name="Shape 660"/>
          <p:cNvSpPr/>
          <p:nvPr/>
        </p:nvSpPr>
        <p:spPr>
          <a:xfrm>
            <a:off x="2961475" y="2224349"/>
            <a:ext cx="9174600" cy="3010200"/>
          </a:xfrm>
          <a:prstGeom prst="rect">
            <a:avLst/>
          </a:prstGeom>
          <a:noFill/>
          <a:ln>
            <a:noFill/>
          </a:ln>
        </p:spPr>
        <p:txBody>
          <a:bodyPr spcFirstLastPara="1" wrap="square" lIns="50800" tIns="50800" rIns="50800" bIns="50800" anchor="ctr" anchorCtr="0">
            <a:noAutofit/>
          </a:bodyPr>
          <a:lstStyle/>
          <a:p>
            <a:pPr marL="457200" lvl="0" indent="-342900" rtl="0">
              <a:spcBef>
                <a:spcPts val="0"/>
              </a:spcBef>
              <a:spcAft>
                <a:spcPts val="0"/>
              </a:spcAft>
              <a:buClr>
                <a:schemeClr val="dk1"/>
              </a:buClr>
              <a:buSzPts val="1800"/>
              <a:buFont typeface="Georgia"/>
              <a:buAutoNum type="arabicPeriod"/>
            </a:pPr>
            <a:r>
              <a:rPr lang="en-US" sz="1800">
                <a:solidFill>
                  <a:schemeClr val="dk1"/>
                </a:solidFill>
                <a:latin typeface="Georgia"/>
                <a:ea typeface="Georgia"/>
                <a:cs typeface="Georgia"/>
                <a:sym typeface="Georgia"/>
              </a:rPr>
              <a:t>Take any recent news article and brainstorm which three topics this story is most likely to be made up of.</a:t>
            </a:r>
            <a:br>
              <a:rPr lang="en-US" sz="1800">
                <a:solidFill>
                  <a:schemeClr val="dk1"/>
                </a:solidFill>
                <a:latin typeface="Georgia"/>
                <a:ea typeface="Georgia"/>
                <a:cs typeface="Georgia"/>
                <a:sym typeface="Georgia"/>
              </a:rPr>
            </a:br>
            <a:endParaRPr sz="1800">
              <a:solidFill>
                <a:schemeClr val="dk1"/>
              </a:solidFill>
              <a:latin typeface="Georgia"/>
              <a:ea typeface="Georgia"/>
              <a:cs typeface="Georgia"/>
              <a:sym typeface="Georgia"/>
            </a:endParaRPr>
          </a:p>
          <a:p>
            <a:pPr marL="457200" lvl="0" indent="-342900" rtl="0">
              <a:spcBef>
                <a:spcPts val="0"/>
              </a:spcBef>
              <a:spcAft>
                <a:spcPts val="0"/>
              </a:spcAft>
              <a:buClr>
                <a:schemeClr val="dk1"/>
              </a:buClr>
              <a:buSzPts val="1800"/>
              <a:buFont typeface="Georgia"/>
              <a:buAutoNum type="arabicPeriod"/>
            </a:pPr>
            <a:r>
              <a:rPr lang="en-US" sz="1800">
                <a:solidFill>
                  <a:schemeClr val="dk1"/>
                </a:solidFill>
                <a:latin typeface="Georgia"/>
                <a:ea typeface="Georgia"/>
                <a:cs typeface="Georgia"/>
                <a:sym typeface="Georgia"/>
              </a:rPr>
              <a:t>Next, brainstorm which words are most likely derived from which of those three topics.</a:t>
            </a:r>
            <a:endParaRPr sz="1800">
              <a:solidFill>
                <a:schemeClr val="dk1"/>
              </a:solidFill>
              <a:latin typeface="Georgia"/>
              <a:ea typeface="Georgia"/>
              <a:cs typeface="Georgia"/>
              <a:sym typeface="Georgia"/>
            </a:endParaRPr>
          </a:p>
        </p:txBody>
      </p:sp>
      <p:sp>
        <p:nvSpPr>
          <p:cNvPr id="661" name="Shape 661"/>
          <p:cNvSpPr/>
          <p:nvPr/>
        </p:nvSpPr>
        <p:spPr>
          <a:xfrm>
            <a:off x="3052744" y="5792341"/>
            <a:ext cx="4170900" cy="330300"/>
          </a:xfrm>
          <a:prstGeom prst="rect">
            <a:avLst/>
          </a:prstGeom>
          <a:noFill/>
          <a:ln>
            <a:noFill/>
          </a:ln>
        </p:spPr>
        <p:txBody>
          <a:bodyPr spcFirstLastPara="1" wrap="square" lIns="50800" tIns="50800" rIns="50800" bIns="50800" anchor="ctr" anchorCtr="0">
            <a:noAutofit/>
          </a:bodyPr>
          <a:lstStyle/>
          <a:p>
            <a:pPr marL="0" marR="0" lvl="0" indent="0" algn="l" rtl="0">
              <a:spcBef>
                <a:spcPts val="0"/>
              </a:spcBef>
              <a:spcAft>
                <a:spcPts val="0"/>
              </a:spcAft>
              <a:buNone/>
            </a:pPr>
            <a:r>
              <a:rPr lang="en-US" sz="1800">
                <a:latin typeface="Georgia"/>
                <a:ea typeface="Georgia"/>
                <a:cs typeface="Georgia"/>
                <a:sym typeface="Georgia"/>
              </a:rPr>
              <a:t>Topics and word-topic pairs</a:t>
            </a:r>
            <a:endParaRPr>
              <a:latin typeface="Georgia"/>
              <a:ea typeface="Georgia"/>
              <a:cs typeface="Georgia"/>
              <a:sym typeface="Georgia"/>
            </a:endParaRPr>
          </a:p>
        </p:txBody>
      </p:sp>
      <p:sp>
        <p:nvSpPr>
          <p:cNvPr id="662" name="Shape 662"/>
          <p:cNvSpPr/>
          <p:nvPr/>
        </p:nvSpPr>
        <p:spPr>
          <a:xfrm>
            <a:off x="2989800" y="5399657"/>
            <a:ext cx="3733800" cy="2541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2000" b="1" i="0" u="none" strike="noStrike" cap="none">
                <a:solidFill>
                  <a:srgbClr val="000000"/>
                </a:solidFill>
                <a:latin typeface="Oswald"/>
                <a:ea typeface="Oswald"/>
                <a:cs typeface="Oswald"/>
                <a:sym typeface="Oswald"/>
              </a:rPr>
              <a:t>DELIVERABLE</a:t>
            </a:r>
            <a:endParaRPr>
              <a:latin typeface="Oswald"/>
              <a:ea typeface="Oswald"/>
              <a:cs typeface="Oswald"/>
              <a:sym typeface="Oswald"/>
            </a:endParaRPr>
          </a:p>
        </p:txBody>
      </p:sp>
      <p:sp>
        <p:nvSpPr>
          <p:cNvPr id="663" name="Shape 663"/>
          <p:cNvSpPr/>
          <p:nvPr/>
        </p:nvSpPr>
        <p:spPr>
          <a:xfrm>
            <a:off x="2989800" y="1776150"/>
            <a:ext cx="9576300" cy="2541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2000" b="1">
                <a:latin typeface="Oswald"/>
                <a:ea typeface="Oswald"/>
                <a:cs typeface="Oswald"/>
                <a:sym typeface="Oswald"/>
              </a:rPr>
              <a:t>ANSWER THE FOLLOWING QUESTIONS</a:t>
            </a:r>
            <a:endParaRPr>
              <a:latin typeface="Oswald"/>
              <a:ea typeface="Oswald"/>
              <a:cs typeface="Oswald"/>
              <a:sym typeface="Oswald"/>
            </a:endParaRPr>
          </a:p>
        </p:txBody>
      </p:sp>
      <p:cxnSp>
        <p:nvCxnSpPr>
          <p:cNvPr id="664" name="Shape 664"/>
          <p:cNvCxnSpPr/>
          <p:nvPr/>
        </p:nvCxnSpPr>
        <p:spPr>
          <a:xfrm rot="10800000">
            <a:off x="2497950" y="1755450"/>
            <a:ext cx="0" cy="4661100"/>
          </a:xfrm>
          <a:prstGeom prst="straightConnector1">
            <a:avLst/>
          </a:prstGeom>
          <a:noFill/>
          <a:ln w="9525" cap="flat" cmpd="sng">
            <a:solidFill>
              <a:srgbClr val="B7B7B7"/>
            </a:solidFill>
            <a:prstDash val="solid"/>
            <a:round/>
            <a:headEnd type="none" w="lg" len="lg"/>
            <a:tailEnd type="none" w="lg" len="lg"/>
          </a:ln>
        </p:spPr>
      </p:cxn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668"/>
        <p:cNvGrpSpPr/>
        <p:nvPr/>
      </p:nvGrpSpPr>
      <p:grpSpPr>
        <a:xfrm>
          <a:off x="0" y="0"/>
          <a:ext cx="0" cy="0"/>
          <a:chOff x="0" y="0"/>
          <a:chExt cx="0" cy="0"/>
        </a:xfrm>
      </p:grpSpPr>
      <p:sp>
        <p:nvSpPr>
          <p:cNvPr id="669" name="Shape 669"/>
          <p:cNvSpPr/>
          <p:nvPr/>
        </p:nvSpPr>
        <p:spPr>
          <a:xfrm>
            <a:off x="635000" y="736600"/>
            <a:ext cx="11734800" cy="4317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3200" b="1">
                <a:latin typeface="Oswald"/>
                <a:ea typeface="Oswald"/>
                <a:cs typeface="Oswald"/>
                <a:sym typeface="Oswald"/>
              </a:rPr>
              <a:t>DEMO	</a:t>
            </a:r>
            <a:endParaRPr>
              <a:latin typeface="Oswald"/>
              <a:ea typeface="Oswald"/>
              <a:cs typeface="Oswald"/>
              <a:sym typeface="Oswald"/>
            </a:endParaRPr>
          </a:p>
        </p:txBody>
      </p:sp>
      <p:sp>
        <p:nvSpPr>
          <p:cNvPr id="670" name="Shape 670"/>
          <p:cNvSpPr/>
          <p:nvPr/>
        </p:nvSpPr>
        <p:spPr>
          <a:xfrm>
            <a:off x="635000" y="1473200"/>
            <a:ext cx="11734800" cy="2806800"/>
          </a:xfrm>
          <a:prstGeom prst="rect">
            <a:avLst/>
          </a:prstGeom>
          <a:noFill/>
          <a:ln>
            <a:noFill/>
          </a:ln>
        </p:spPr>
        <p:txBody>
          <a:bodyPr spcFirstLastPara="1" wrap="square" lIns="0" tIns="0" rIns="0" bIns="0" anchor="t" anchorCtr="0">
            <a:noAutofit/>
          </a:bodyPr>
          <a:lstStyle/>
          <a:p>
            <a:pPr marL="0" lvl="0" indent="0" rtl="0">
              <a:lnSpc>
                <a:spcPct val="88333"/>
              </a:lnSpc>
              <a:spcBef>
                <a:spcPts val="0"/>
              </a:spcBef>
              <a:spcAft>
                <a:spcPts val="0"/>
              </a:spcAft>
              <a:buNone/>
            </a:pPr>
            <a:endParaRPr>
              <a:latin typeface="Oswald"/>
              <a:ea typeface="Oswald"/>
              <a:cs typeface="Oswald"/>
              <a:sym typeface="Oswald"/>
            </a:endParaRPr>
          </a:p>
          <a:p>
            <a:pPr marL="0" marR="0" lvl="0" indent="0" algn="l" rtl="0">
              <a:lnSpc>
                <a:spcPct val="88333"/>
              </a:lnSpc>
              <a:spcBef>
                <a:spcPts val="0"/>
              </a:spcBef>
              <a:spcAft>
                <a:spcPts val="0"/>
              </a:spcAft>
              <a:buNone/>
            </a:pPr>
            <a:r>
              <a:rPr lang="en-US" sz="9600" b="1">
                <a:solidFill>
                  <a:srgbClr val="FFFFFF"/>
                </a:solidFill>
                <a:latin typeface="Oswald"/>
                <a:ea typeface="Oswald"/>
                <a:cs typeface="Oswald"/>
                <a:sym typeface="Oswald"/>
              </a:rPr>
              <a:t>LDA IN GENSIM </a:t>
            </a:r>
            <a:endParaRPr sz="9600">
              <a:latin typeface="Oswald"/>
              <a:ea typeface="Oswald"/>
              <a:cs typeface="Oswald"/>
              <a:sym typeface="Oswald"/>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674"/>
        <p:cNvGrpSpPr/>
        <p:nvPr/>
      </p:nvGrpSpPr>
      <p:grpSpPr>
        <a:xfrm>
          <a:off x="0" y="0"/>
          <a:ext cx="0" cy="0"/>
          <a:chOff x="0" y="0"/>
          <a:chExt cx="0" cy="0"/>
        </a:xfrm>
      </p:grpSpPr>
      <p:sp>
        <p:nvSpPr>
          <p:cNvPr id="675" name="Shape 675"/>
          <p:cNvSpPr txBox="1">
            <a:spLocks noGrp="1"/>
          </p:cNvSpPr>
          <p:nvPr>
            <p:ph type="body" idx="1"/>
          </p:nvPr>
        </p:nvSpPr>
        <p:spPr>
          <a:xfrm>
            <a:off x="635006" y="1301275"/>
            <a:ext cx="11734800" cy="38100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endParaRPr sz="2800">
              <a:latin typeface="Georgia"/>
              <a:ea typeface="Georgia"/>
              <a:cs typeface="Georgia"/>
              <a:sym typeface="Georgia"/>
            </a:endParaRPr>
          </a:p>
          <a:p>
            <a:pPr marL="203200" marR="0" lvl="0" indent="-256540" algn="l" rtl="0">
              <a:spcBef>
                <a:spcPts val="0"/>
              </a:spcBef>
              <a:spcAft>
                <a:spcPts val="0"/>
              </a:spcAft>
              <a:buSzPts val="2800"/>
              <a:buFont typeface="Georgia"/>
              <a:buChar char="‣"/>
            </a:pPr>
            <a:r>
              <a:rPr lang="en-US" sz="2800">
                <a:latin typeface="Consolas"/>
                <a:ea typeface="Consolas"/>
                <a:cs typeface="Consolas"/>
                <a:sym typeface="Consolas"/>
              </a:rPr>
              <a:t>gensim</a:t>
            </a:r>
            <a:r>
              <a:rPr lang="en-US" sz="2800">
                <a:latin typeface="Georgia"/>
                <a:ea typeface="Georgia"/>
                <a:cs typeface="Georgia"/>
                <a:sym typeface="Georgia"/>
              </a:rPr>
              <a:t> is a library of language processing tools focused on latent variable models of text.</a:t>
            </a:r>
            <a:endParaRPr sz="2800">
              <a:latin typeface="Georgia"/>
              <a:ea typeface="Georgia"/>
              <a:cs typeface="Georgia"/>
              <a:sym typeface="Georgia"/>
            </a:endParaRPr>
          </a:p>
          <a:p>
            <a:pPr marL="0" marR="0" lvl="0" indent="0" algn="l" rtl="0">
              <a:spcBef>
                <a:spcPts val="0"/>
              </a:spcBef>
              <a:spcAft>
                <a:spcPts val="0"/>
              </a:spcAft>
              <a:buNone/>
            </a:pPr>
            <a:endParaRPr sz="2800">
              <a:latin typeface="Georgia"/>
              <a:ea typeface="Georgia"/>
              <a:cs typeface="Georgia"/>
              <a:sym typeface="Georgia"/>
            </a:endParaRPr>
          </a:p>
          <a:p>
            <a:pPr marL="203200" marR="0" lvl="0" indent="-256540" algn="l" rtl="0">
              <a:spcBef>
                <a:spcPts val="0"/>
              </a:spcBef>
              <a:spcAft>
                <a:spcPts val="0"/>
              </a:spcAft>
              <a:buSzPts val="2800"/>
              <a:buFont typeface="Georgia"/>
              <a:buChar char="‣"/>
            </a:pPr>
            <a:r>
              <a:rPr lang="en-US" sz="2800">
                <a:latin typeface="Georgia"/>
                <a:ea typeface="Georgia"/>
                <a:cs typeface="Georgia"/>
                <a:sym typeface="Georgia"/>
              </a:rPr>
              <a:t>It was originally developed by grad students dissatisfied with current implementations of latent models.</a:t>
            </a:r>
            <a:endParaRPr sz="2800">
              <a:latin typeface="Georgia"/>
              <a:ea typeface="Georgia"/>
              <a:cs typeface="Georgia"/>
              <a:sym typeface="Georgia"/>
            </a:endParaRPr>
          </a:p>
          <a:p>
            <a:pPr marL="0" marR="0" lvl="0" indent="0" algn="l" rtl="0">
              <a:spcBef>
                <a:spcPts val="0"/>
              </a:spcBef>
              <a:spcAft>
                <a:spcPts val="0"/>
              </a:spcAft>
              <a:buNone/>
            </a:pPr>
            <a:endParaRPr sz="2800">
              <a:latin typeface="Georgia"/>
              <a:ea typeface="Georgia"/>
              <a:cs typeface="Georgia"/>
              <a:sym typeface="Georgia"/>
            </a:endParaRPr>
          </a:p>
          <a:p>
            <a:pPr marL="203200" marR="0" lvl="0" indent="-256540" algn="l" rtl="0">
              <a:spcBef>
                <a:spcPts val="0"/>
              </a:spcBef>
              <a:spcAft>
                <a:spcPts val="0"/>
              </a:spcAft>
              <a:buSzPts val="2800"/>
              <a:buFont typeface="Georgia"/>
              <a:buChar char="‣"/>
            </a:pPr>
            <a:r>
              <a:rPr lang="en-US" sz="2800">
                <a:latin typeface="Georgia"/>
                <a:ea typeface="Georgia"/>
                <a:cs typeface="Georgia"/>
                <a:sym typeface="Georgia"/>
              </a:rPr>
              <a:t>Documentation and tutorials are available on the </a:t>
            </a:r>
            <a:r>
              <a:rPr lang="en-US" sz="2800" u="sng">
                <a:solidFill>
                  <a:schemeClr val="hlink"/>
                </a:solidFill>
                <a:latin typeface="Georgia"/>
                <a:ea typeface="Georgia"/>
                <a:cs typeface="Georgia"/>
                <a:sym typeface="Georgia"/>
                <a:hlinkClick r:id="rId3"/>
              </a:rPr>
              <a:t>package’s website</a:t>
            </a:r>
            <a:r>
              <a:rPr lang="en-US" sz="2800">
                <a:latin typeface="Georgia"/>
                <a:ea typeface="Georgia"/>
                <a:cs typeface="Georgia"/>
                <a:sym typeface="Georgia"/>
              </a:rPr>
              <a:t>.</a:t>
            </a:r>
            <a:endParaRPr sz="2800">
              <a:latin typeface="Georgia"/>
              <a:ea typeface="Georgia"/>
              <a:cs typeface="Georgia"/>
              <a:sym typeface="Georgia"/>
            </a:endParaRPr>
          </a:p>
        </p:txBody>
      </p:sp>
      <p:sp>
        <p:nvSpPr>
          <p:cNvPr id="676" name="Shape 676"/>
          <p:cNvSpPr/>
          <p:nvPr/>
        </p:nvSpPr>
        <p:spPr>
          <a:xfrm>
            <a:off x="635000" y="736600"/>
            <a:ext cx="11734800" cy="4317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3200" b="1">
                <a:latin typeface="Oswald"/>
                <a:ea typeface="Oswald"/>
                <a:cs typeface="Oswald"/>
                <a:sym typeface="Oswald"/>
              </a:rPr>
              <a:t>LDA IN GENSIM</a:t>
            </a:r>
            <a:endParaRPr>
              <a:latin typeface="Oswald"/>
              <a:ea typeface="Oswald"/>
              <a:cs typeface="Oswald"/>
              <a:sym typeface="Oswald"/>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680"/>
        <p:cNvGrpSpPr/>
        <p:nvPr/>
      </p:nvGrpSpPr>
      <p:grpSpPr>
        <a:xfrm>
          <a:off x="0" y="0"/>
          <a:ext cx="0" cy="0"/>
          <a:chOff x="0" y="0"/>
          <a:chExt cx="0" cy="0"/>
        </a:xfrm>
      </p:grpSpPr>
      <p:sp>
        <p:nvSpPr>
          <p:cNvPr id="681" name="Shape 681"/>
          <p:cNvSpPr txBox="1">
            <a:spLocks noGrp="1"/>
          </p:cNvSpPr>
          <p:nvPr>
            <p:ph type="body" idx="1"/>
          </p:nvPr>
        </p:nvSpPr>
        <p:spPr>
          <a:xfrm>
            <a:off x="635006" y="1301275"/>
            <a:ext cx="11734800" cy="38100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endParaRPr sz="2800">
              <a:latin typeface="Georgia"/>
              <a:ea typeface="Georgia"/>
              <a:cs typeface="Georgia"/>
              <a:sym typeface="Georgia"/>
            </a:endParaRPr>
          </a:p>
          <a:p>
            <a:pPr marL="203200" marR="0" lvl="0" indent="-256540" algn="l" rtl="0">
              <a:spcBef>
                <a:spcPts val="0"/>
              </a:spcBef>
              <a:spcAft>
                <a:spcPts val="0"/>
              </a:spcAft>
              <a:buSzPts val="2800"/>
              <a:buFont typeface="Georgia"/>
              <a:buChar char="‣"/>
            </a:pPr>
            <a:r>
              <a:rPr lang="en-US" sz="2800">
                <a:latin typeface="Georgia"/>
                <a:ea typeface="Georgia"/>
                <a:cs typeface="Georgia"/>
                <a:sym typeface="Georgia"/>
              </a:rPr>
              <a:t>Let’s first translate a set of documents (articles) into a matrix representation with a row per document and a column per feature (word or n-gram).</a:t>
            </a:r>
            <a:endParaRPr sz="2800">
              <a:latin typeface="Georgia"/>
              <a:ea typeface="Georgia"/>
              <a:cs typeface="Georgia"/>
              <a:sym typeface="Georgia"/>
            </a:endParaRPr>
          </a:p>
          <a:p>
            <a:pPr marL="0" marR="0" lvl="0" indent="0" algn="l" rtl="0">
              <a:spcBef>
                <a:spcPts val="0"/>
              </a:spcBef>
              <a:spcAft>
                <a:spcPts val="0"/>
              </a:spcAft>
              <a:buNone/>
            </a:pPr>
            <a:endParaRPr sz="2800">
              <a:latin typeface="Georgia"/>
              <a:ea typeface="Georgia"/>
              <a:cs typeface="Georgia"/>
              <a:sym typeface="Georgia"/>
            </a:endParaRPr>
          </a:p>
          <a:p>
            <a:pPr marL="0" lvl="0" indent="0" algn="ctr" rtl="0">
              <a:lnSpc>
                <a:spcPct val="115000"/>
              </a:lnSpc>
              <a:spcBef>
                <a:spcPts val="0"/>
              </a:spcBef>
              <a:spcAft>
                <a:spcPts val="0"/>
              </a:spcAft>
              <a:buNone/>
            </a:pPr>
            <a:endParaRPr sz="2400">
              <a:solidFill>
                <a:srgbClr val="333333"/>
              </a:solidFill>
              <a:highlight>
                <a:srgbClr val="F7F7F7"/>
              </a:highlight>
              <a:latin typeface="Consolas"/>
              <a:ea typeface="Consolas"/>
              <a:cs typeface="Consolas"/>
              <a:sym typeface="Consolas"/>
            </a:endParaRPr>
          </a:p>
          <a:p>
            <a:pPr marL="0" marR="0" lvl="0" indent="0" algn="l" rtl="0">
              <a:spcBef>
                <a:spcPts val="0"/>
              </a:spcBef>
              <a:spcAft>
                <a:spcPts val="0"/>
              </a:spcAft>
              <a:buNone/>
            </a:pPr>
            <a:endParaRPr sz="2800">
              <a:latin typeface="Georgia"/>
              <a:ea typeface="Georgia"/>
              <a:cs typeface="Georgia"/>
              <a:sym typeface="Georgia"/>
            </a:endParaRPr>
          </a:p>
        </p:txBody>
      </p:sp>
      <p:sp>
        <p:nvSpPr>
          <p:cNvPr id="682" name="Shape 682"/>
          <p:cNvSpPr/>
          <p:nvPr/>
        </p:nvSpPr>
        <p:spPr>
          <a:xfrm>
            <a:off x="635000" y="736600"/>
            <a:ext cx="11734800" cy="4317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3200" b="1">
                <a:latin typeface="Oswald"/>
                <a:ea typeface="Oswald"/>
                <a:cs typeface="Oswald"/>
                <a:sym typeface="Oswald"/>
              </a:rPr>
              <a:t>LDA IN GENSIM</a:t>
            </a:r>
            <a:endParaRPr>
              <a:latin typeface="Oswald"/>
              <a:ea typeface="Oswald"/>
              <a:cs typeface="Oswald"/>
              <a:sym typeface="Oswald"/>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3" name="Shape 453"/>
          <p:cNvSpPr/>
          <p:nvPr/>
        </p:nvSpPr>
        <p:spPr>
          <a:xfrm>
            <a:off x="635000" y="736600"/>
            <a:ext cx="11734800" cy="4317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3200" b="1">
                <a:latin typeface="Oswald"/>
                <a:ea typeface="Oswald"/>
                <a:cs typeface="Oswald"/>
                <a:sym typeface="Oswald"/>
              </a:rPr>
              <a:t>PRE-WORK REVIEW</a:t>
            </a:r>
            <a:endParaRPr>
              <a:latin typeface="Oswald"/>
              <a:ea typeface="Oswald"/>
              <a:cs typeface="Oswald"/>
              <a:sym typeface="Oswald"/>
            </a:endParaRPr>
          </a:p>
        </p:txBody>
      </p:sp>
      <p:sp>
        <p:nvSpPr>
          <p:cNvPr id="454" name="Shape 454"/>
          <p:cNvSpPr txBox="1">
            <a:spLocks noGrp="1"/>
          </p:cNvSpPr>
          <p:nvPr>
            <p:ph type="body" idx="1"/>
          </p:nvPr>
        </p:nvSpPr>
        <p:spPr>
          <a:xfrm>
            <a:off x="635006" y="958000"/>
            <a:ext cx="11734800" cy="38100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endParaRPr sz="2800" dirty="0">
              <a:latin typeface="Georgia"/>
              <a:ea typeface="Georgia"/>
              <a:cs typeface="Georgia"/>
              <a:sym typeface="Georgia"/>
            </a:endParaRPr>
          </a:p>
          <a:p>
            <a:pPr marL="0" marR="0" lvl="0" indent="0" algn="l" rtl="0">
              <a:spcBef>
                <a:spcPts val="0"/>
              </a:spcBef>
              <a:spcAft>
                <a:spcPts val="0"/>
              </a:spcAft>
              <a:buNone/>
            </a:pPr>
            <a:endParaRPr sz="2800" dirty="0">
              <a:latin typeface="Georgia"/>
              <a:ea typeface="Georgia"/>
              <a:cs typeface="Georgia"/>
              <a:sym typeface="Georgia"/>
            </a:endParaRPr>
          </a:p>
          <a:p>
            <a:pPr marL="203200" marR="0" lvl="0" indent="-256540" algn="l" rtl="0">
              <a:spcBef>
                <a:spcPts val="0"/>
              </a:spcBef>
              <a:spcAft>
                <a:spcPts val="0"/>
              </a:spcAft>
              <a:buSzPts val="2800"/>
              <a:buFont typeface="Georgia"/>
              <a:buChar char="‣"/>
            </a:pPr>
            <a:r>
              <a:rPr lang="en-US" sz="2800" dirty="0">
                <a:latin typeface="Georgia"/>
                <a:ea typeface="Georgia"/>
                <a:cs typeface="Georgia"/>
                <a:sym typeface="Georgia"/>
              </a:rPr>
              <a:t>Install </a:t>
            </a:r>
            <a:r>
              <a:rPr lang="en-US" sz="2800" dirty="0" err="1">
                <a:latin typeface="Consolas"/>
                <a:ea typeface="Consolas"/>
                <a:cs typeface="Consolas"/>
                <a:sym typeface="Consolas"/>
              </a:rPr>
              <a:t>gensim</a:t>
            </a:r>
            <a:r>
              <a:rPr lang="en-US" sz="2800" dirty="0">
                <a:latin typeface="Georgia"/>
                <a:ea typeface="Georgia"/>
                <a:cs typeface="Georgia"/>
                <a:sym typeface="Georgia"/>
              </a:rPr>
              <a:t> with </a:t>
            </a:r>
            <a:r>
              <a:rPr lang="en-US" sz="2800" dirty="0">
                <a:latin typeface="Consolas"/>
                <a:ea typeface="Consolas"/>
                <a:cs typeface="Consolas"/>
                <a:sym typeface="Consolas"/>
              </a:rPr>
              <a:t>pip install </a:t>
            </a:r>
            <a:r>
              <a:rPr lang="en-US" sz="2800" dirty="0" err="1">
                <a:latin typeface="Consolas"/>
                <a:ea typeface="Consolas"/>
                <a:cs typeface="Consolas"/>
                <a:sym typeface="Consolas"/>
              </a:rPr>
              <a:t>gensim</a:t>
            </a:r>
            <a:endParaRPr sz="2800" dirty="0">
              <a:latin typeface="Consolas"/>
              <a:ea typeface="Consolas"/>
              <a:cs typeface="Consolas"/>
              <a:sym typeface="Consolas"/>
            </a:endParaRPr>
          </a:p>
          <a:p>
            <a:pPr marL="0" marR="0" lvl="0" indent="0" algn="l" rtl="0">
              <a:spcBef>
                <a:spcPts val="0"/>
              </a:spcBef>
              <a:spcAft>
                <a:spcPts val="0"/>
              </a:spcAft>
              <a:buNone/>
            </a:pPr>
            <a:endParaRPr sz="2800" dirty="0">
              <a:latin typeface="Georgia"/>
              <a:ea typeface="Georgia"/>
              <a:cs typeface="Georgia"/>
              <a:sym typeface="Georgia"/>
            </a:endParaRPr>
          </a:p>
          <a:p>
            <a:pPr marL="203200" marR="0" lvl="0" indent="-256540" algn="l" rtl="0">
              <a:spcBef>
                <a:spcPts val="0"/>
              </a:spcBef>
              <a:spcAft>
                <a:spcPts val="0"/>
              </a:spcAft>
              <a:buSzPts val="2800"/>
              <a:buFont typeface="Georgia"/>
              <a:buChar char="‣"/>
            </a:pPr>
            <a:r>
              <a:rPr lang="en-US" sz="2800" dirty="0" smtClean="0">
                <a:latin typeface="Georgia"/>
                <a:ea typeface="Georgia"/>
                <a:cs typeface="Georgia"/>
                <a:sym typeface="Georgia"/>
              </a:rPr>
              <a:t>Recall </a:t>
            </a:r>
            <a:r>
              <a:rPr lang="en-US" sz="2800" dirty="0">
                <a:latin typeface="Georgia"/>
                <a:ea typeface="Georgia"/>
                <a:cs typeface="Georgia"/>
                <a:sym typeface="Georgia"/>
              </a:rPr>
              <a:t>probability distributions, specifically discrete multinomial distributions</a:t>
            </a:r>
            <a:endParaRPr sz="2800" dirty="0">
              <a:latin typeface="Georgia"/>
              <a:ea typeface="Georgia"/>
              <a:cs typeface="Georgia"/>
              <a:sym typeface="Georgia"/>
            </a:endParaRPr>
          </a:p>
          <a:p>
            <a:pPr marL="0" marR="0" lvl="0" indent="0" algn="l" rtl="0">
              <a:spcBef>
                <a:spcPts val="0"/>
              </a:spcBef>
              <a:spcAft>
                <a:spcPts val="0"/>
              </a:spcAft>
              <a:buNone/>
            </a:pPr>
            <a:endParaRPr sz="2800" dirty="0">
              <a:latin typeface="Georgia"/>
              <a:ea typeface="Georgia"/>
              <a:cs typeface="Georgia"/>
              <a:sym typeface="Georgia"/>
            </a:endParaRPr>
          </a:p>
          <a:p>
            <a:pPr marL="203200" marR="0" lvl="0" indent="-256540" algn="l" rtl="0">
              <a:spcBef>
                <a:spcPts val="0"/>
              </a:spcBef>
              <a:spcAft>
                <a:spcPts val="0"/>
              </a:spcAft>
              <a:buSzPts val="2800"/>
              <a:buFont typeface="Georgia"/>
              <a:buChar char="‣"/>
            </a:pPr>
            <a:r>
              <a:rPr lang="en-US" sz="2800" dirty="0">
                <a:latin typeface="Georgia"/>
                <a:ea typeface="Georgia"/>
                <a:cs typeface="Georgia"/>
                <a:sym typeface="Georgia"/>
              </a:rPr>
              <a:t>Recall NLP essentials, including experience with </a:t>
            </a:r>
            <a:r>
              <a:rPr lang="en-US" sz="2800" dirty="0">
                <a:latin typeface="Consolas"/>
                <a:ea typeface="Consolas"/>
                <a:cs typeface="Consolas"/>
                <a:sym typeface="Consolas"/>
              </a:rPr>
              <a:t>spacy</a:t>
            </a:r>
            <a:endParaRPr sz="2800" dirty="0">
              <a:latin typeface="Consolas"/>
              <a:ea typeface="Consolas"/>
              <a:cs typeface="Consolas"/>
              <a:sym typeface="Consolas"/>
            </a:endParaRPr>
          </a:p>
          <a:p>
            <a:pPr marL="0" marR="0" lvl="0" indent="0" algn="l" rtl="0">
              <a:spcBef>
                <a:spcPts val="0"/>
              </a:spcBef>
              <a:spcAft>
                <a:spcPts val="0"/>
              </a:spcAft>
              <a:buNone/>
            </a:pPr>
            <a:endParaRPr sz="2800" b="1" dirty="0">
              <a:latin typeface="Georgia"/>
              <a:ea typeface="Georgia"/>
              <a:cs typeface="Georgia"/>
              <a:sym typeface="Georgia"/>
            </a:endParaRPr>
          </a:p>
          <a:p>
            <a:pPr marL="203200" marR="0" lvl="0" indent="-256540" algn="l" rtl="0">
              <a:spcBef>
                <a:spcPts val="0"/>
              </a:spcBef>
              <a:spcAft>
                <a:spcPts val="0"/>
              </a:spcAft>
              <a:buSzPts val="2800"/>
              <a:buFont typeface="Georgia"/>
              <a:buChar char="‣"/>
            </a:pPr>
            <a:r>
              <a:rPr lang="en-US" sz="2800" b="1" dirty="0">
                <a:latin typeface="Georgia"/>
                <a:ea typeface="Georgia"/>
                <a:cs typeface="Georgia"/>
                <a:sym typeface="Georgia"/>
              </a:rPr>
              <a:t>BONUS</a:t>
            </a:r>
            <a:r>
              <a:rPr lang="en-US" sz="2800" dirty="0">
                <a:latin typeface="Georgia"/>
                <a:ea typeface="Georgia"/>
                <a:cs typeface="Georgia"/>
                <a:sym typeface="Georgia"/>
              </a:rPr>
              <a:t>:  Setup Twitter API credentials using the provided instructions</a:t>
            </a:r>
            <a:endParaRPr sz="2800" dirty="0">
              <a:latin typeface="Georgia"/>
              <a:ea typeface="Georgia"/>
              <a:cs typeface="Georgia"/>
              <a:sym typeface="Georgia"/>
            </a:endParaRPr>
          </a:p>
          <a:p>
            <a:pPr marL="0" marR="0" lvl="0" indent="0" algn="l" rtl="0">
              <a:spcBef>
                <a:spcPts val="1000"/>
              </a:spcBef>
              <a:spcAft>
                <a:spcPts val="0"/>
              </a:spcAft>
              <a:buNone/>
            </a:pPr>
            <a:endParaRPr sz="2800" dirty="0">
              <a:latin typeface="Georgia"/>
              <a:ea typeface="Georgia"/>
              <a:cs typeface="Georgia"/>
              <a:sym typeface="Georgia"/>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Shape 687"/>
          <p:cNvSpPr txBox="1">
            <a:spLocks noGrp="1"/>
          </p:cNvSpPr>
          <p:nvPr>
            <p:ph type="body" idx="1"/>
          </p:nvPr>
        </p:nvSpPr>
        <p:spPr>
          <a:xfrm>
            <a:off x="635000" y="1301275"/>
            <a:ext cx="11734800" cy="4696500"/>
          </a:xfrm>
          <a:prstGeom prst="rect">
            <a:avLst/>
          </a:prstGeom>
          <a:noFill/>
          <a:ln>
            <a:noFill/>
          </a:ln>
        </p:spPr>
        <p:txBody>
          <a:bodyPr spcFirstLastPara="1" wrap="square" lIns="0" tIns="0" rIns="0" bIns="0" anchor="t" anchorCtr="0">
            <a:noAutofit/>
          </a:bodyPr>
          <a:lstStyle/>
          <a:p>
            <a:pPr marL="0" marR="0" lvl="0" indent="0" rtl="0">
              <a:spcBef>
                <a:spcPts val="0"/>
              </a:spcBef>
              <a:spcAft>
                <a:spcPts val="0"/>
              </a:spcAft>
              <a:buNone/>
            </a:pPr>
            <a:endParaRPr sz="2800" dirty="0">
              <a:latin typeface="Georgia"/>
              <a:ea typeface="Georgia"/>
              <a:cs typeface="Georgia"/>
              <a:sym typeface="Georgia"/>
            </a:endParaRPr>
          </a:p>
          <a:p>
            <a:pPr marL="0" lvl="0" indent="0" rtl="0">
              <a:lnSpc>
                <a:spcPct val="115000"/>
              </a:lnSpc>
              <a:spcBef>
                <a:spcPts val="0"/>
              </a:spcBef>
              <a:spcAft>
                <a:spcPts val="0"/>
              </a:spcAft>
              <a:buClr>
                <a:schemeClr val="dk1"/>
              </a:buClr>
              <a:buSzPts val="1100"/>
              <a:buFont typeface="Arial"/>
              <a:buNone/>
            </a:pPr>
            <a:r>
              <a:rPr lang="en-US" sz="2400" dirty="0">
                <a:solidFill>
                  <a:srgbClr val="A71D5D"/>
                </a:solidFill>
                <a:highlight>
                  <a:srgbClr val="F7F7F7"/>
                </a:highlight>
                <a:latin typeface="Consolas"/>
                <a:ea typeface="Consolas"/>
                <a:cs typeface="Consolas"/>
                <a:sym typeface="Consolas"/>
              </a:rPr>
              <a:t>from</a:t>
            </a:r>
            <a:r>
              <a:rPr lang="en-US" sz="2400" dirty="0">
                <a:solidFill>
                  <a:srgbClr val="333333"/>
                </a:solidFill>
                <a:highlight>
                  <a:srgbClr val="F7F7F7"/>
                </a:highlight>
                <a:latin typeface="Consolas"/>
                <a:ea typeface="Consolas"/>
                <a:cs typeface="Consolas"/>
                <a:sym typeface="Consolas"/>
              </a:rPr>
              <a:t> </a:t>
            </a:r>
            <a:r>
              <a:rPr lang="en-US" sz="2400" dirty="0" err="1">
                <a:solidFill>
                  <a:srgbClr val="333333"/>
                </a:solidFill>
                <a:highlight>
                  <a:srgbClr val="F7F7F7"/>
                </a:highlight>
                <a:latin typeface="Consolas"/>
                <a:ea typeface="Consolas"/>
                <a:cs typeface="Consolas"/>
                <a:sym typeface="Consolas"/>
              </a:rPr>
              <a:t>sklearn.feature_extraction.text</a:t>
            </a:r>
            <a:r>
              <a:rPr lang="en-US" sz="2400" dirty="0">
                <a:solidFill>
                  <a:srgbClr val="333333"/>
                </a:solidFill>
                <a:highlight>
                  <a:srgbClr val="F7F7F7"/>
                </a:highlight>
                <a:latin typeface="Consolas"/>
                <a:ea typeface="Consolas"/>
                <a:cs typeface="Consolas"/>
                <a:sym typeface="Consolas"/>
              </a:rPr>
              <a:t> </a:t>
            </a:r>
            <a:r>
              <a:rPr lang="en-US" sz="2400" dirty="0">
                <a:solidFill>
                  <a:srgbClr val="A71D5D"/>
                </a:solidFill>
                <a:highlight>
                  <a:srgbClr val="F7F7F7"/>
                </a:highlight>
                <a:latin typeface="Consolas"/>
                <a:ea typeface="Consolas"/>
                <a:cs typeface="Consolas"/>
                <a:sym typeface="Consolas"/>
              </a:rPr>
              <a:t>import</a:t>
            </a:r>
            <a:r>
              <a:rPr lang="en-US" sz="2400" dirty="0">
                <a:solidFill>
                  <a:srgbClr val="333333"/>
                </a:solidFill>
                <a:highlight>
                  <a:srgbClr val="F7F7F7"/>
                </a:highlight>
                <a:latin typeface="Consolas"/>
                <a:ea typeface="Consolas"/>
                <a:cs typeface="Consolas"/>
                <a:sym typeface="Consolas"/>
              </a:rPr>
              <a:t> </a:t>
            </a:r>
            <a:r>
              <a:rPr lang="en-US" sz="2400" dirty="0" err="1">
                <a:solidFill>
                  <a:srgbClr val="333333"/>
                </a:solidFill>
                <a:highlight>
                  <a:srgbClr val="F7F7F7"/>
                </a:highlight>
                <a:latin typeface="Consolas"/>
                <a:ea typeface="Consolas"/>
                <a:cs typeface="Consolas"/>
                <a:sym typeface="Consolas"/>
              </a:rPr>
              <a:t>CountVectorizer</a:t>
            </a:r>
            <a:r>
              <a:rPr lang="en-US" sz="2400" dirty="0">
                <a:solidFill>
                  <a:srgbClr val="333333"/>
                </a:solidFill>
                <a:highlight>
                  <a:srgbClr val="F7F7F7"/>
                </a:highlight>
                <a:latin typeface="Consolas"/>
                <a:ea typeface="Consolas"/>
                <a:cs typeface="Consolas"/>
                <a:sym typeface="Consolas"/>
              </a:rPr>
              <a:t/>
            </a:r>
            <a:br>
              <a:rPr lang="en-US" sz="2400" dirty="0">
                <a:solidFill>
                  <a:srgbClr val="333333"/>
                </a:solidFill>
                <a:highlight>
                  <a:srgbClr val="F7F7F7"/>
                </a:highlight>
                <a:latin typeface="Consolas"/>
                <a:ea typeface="Consolas"/>
                <a:cs typeface="Consolas"/>
                <a:sym typeface="Consolas"/>
              </a:rPr>
            </a:br>
            <a:r>
              <a:rPr lang="en-US" sz="2400" dirty="0">
                <a:solidFill>
                  <a:srgbClr val="333333"/>
                </a:solidFill>
                <a:highlight>
                  <a:srgbClr val="F7F7F7"/>
                </a:highlight>
                <a:latin typeface="Consolas"/>
                <a:ea typeface="Consolas"/>
                <a:cs typeface="Consolas"/>
                <a:sym typeface="Consolas"/>
              </a:rPr>
              <a:t/>
            </a:r>
            <a:br>
              <a:rPr lang="en-US" sz="2400" dirty="0">
                <a:solidFill>
                  <a:srgbClr val="333333"/>
                </a:solidFill>
                <a:highlight>
                  <a:srgbClr val="F7F7F7"/>
                </a:highlight>
                <a:latin typeface="Consolas"/>
                <a:ea typeface="Consolas"/>
                <a:cs typeface="Consolas"/>
                <a:sym typeface="Consolas"/>
              </a:rPr>
            </a:br>
            <a:r>
              <a:rPr lang="en-US" sz="2400" dirty="0">
                <a:solidFill>
                  <a:srgbClr val="333333"/>
                </a:solidFill>
                <a:highlight>
                  <a:srgbClr val="F7F7F7"/>
                </a:highlight>
                <a:latin typeface="Consolas"/>
                <a:ea typeface="Consolas"/>
                <a:cs typeface="Consolas"/>
                <a:sym typeface="Consolas"/>
              </a:rPr>
              <a:t>cv </a:t>
            </a:r>
            <a:r>
              <a:rPr lang="en-US" sz="2400" dirty="0">
                <a:solidFill>
                  <a:srgbClr val="A71D5D"/>
                </a:solidFill>
                <a:highlight>
                  <a:srgbClr val="F7F7F7"/>
                </a:highlight>
                <a:latin typeface="Consolas"/>
                <a:ea typeface="Consolas"/>
                <a:cs typeface="Consolas"/>
                <a:sym typeface="Consolas"/>
              </a:rPr>
              <a:t>=</a:t>
            </a:r>
            <a:r>
              <a:rPr lang="en-US" sz="2400" dirty="0">
                <a:solidFill>
                  <a:srgbClr val="333333"/>
                </a:solidFill>
                <a:highlight>
                  <a:srgbClr val="F7F7F7"/>
                </a:highlight>
                <a:latin typeface="Consolas"/>
                <a:ea typeface="Consolas"/>
                <a:cs typeface="Consolas"/>
                <a:sym typeface="Consolas"/>
              </a:rPr>
              <a:t> </a:t>
            </a:r>
            <a:r>
              <a:rPr lang="en-US" sz="2400" dirty="0" err="1">
                <a:solidFill>
                  <a:srgbClr val="333333"/>
                </a:solidFill>
                <a:highlight>
                  <a:srgbClr val="F7F7F7"/>
                </a:highlight>
                <a:latin typeface="Consolas"/>
                <a:ea typeface="Consolas"/>
                <a:cs typeface="Consolas"/>
                <a:sym typeface="Consolas"/>
              </a:rPr>
              <a:t>CountVectorizer</a:t>
            </a:r>
            <a:r>
              <a:rPr lang="en-US" sz="2400" dirty="0">
                <a:solidFill>
                  <a:srgbClr val="333333"/>
                </a:solidFill>
                <a:highlight>
                  <a:srgbClr val="F7F7F7"/>
                </a:highlight>
                <a:latin typeface="Consolas"/>
                <a:ea typeface="Consolas"/>
                <a:cs typeface="Consolas"/>
                <a:sym typeface="Consolas"/>
              </a:rPr>
              <a:t>(</a:t>
            </a:r>
            <a:r>
              <a:rPr lang="en-US" sz="2400" dirty="0">
                <a:solidFill>
                  <a:srgbClr val="ED6A43"/>
                </a:solidFill>
                <a:highlight>
                  <a:srgbClr val="F7F7F7"/>
                </a:highlight>
                <a:latin typeface="Consolas"/>
                <a:ea typeface="Consolas"/>
                <a:cs typeface="Consolas"/>
                <a:sym typeface="Consolas"/>
              </a:rPr>
              <a:t>binary</a:t>
            </a:r>
            <a:r>
              <a:rPr lang="en-US" sz="2400" dirty="0">
                <a:solidFill>
                  <a:srgbClr val="A71D5D"/>
                </a:solidFill>
                <a:highlight>
                  <a:srgbClr val="F7F7F7"/>
                </a:highlight>
                <a:latin typeface="Consolas"/>
                <a:ea typeface="Consolas"/>
                <a:cs typeface="Consolas"/>
                <a:sym typeface="Consolas"/>
              </a:rPr>
              <a:t>=</a:t>
            </a:r>
            <a:r>
              <a:rPr lang="en-US" sz="2400" dirty="0">
                <a:solidFill>
                  <a:srgbClr val="0086B3"/>
                </a:solidFill>
                <a:highlight>
                  <a:srgbClr val="F7F7F7"/>
                </a:highlight>
                <a:latin typeface="Consolas"/>
                <a:ea typeface="Consolas"/>
                <a:cs typeface="Consolas"/>
                <a:sym typeface="Consolas"/>
              </a:rPr>
              <a:t>False</a:t>
            </a:r>
            <a:r>
              <a:rPr lang="en-US" sz="2400" dirty="0">
                <a:solidFill>
                  <a:srgbClr val="333333"/>
                </a:solidFill>
                <a:highlight>
                  <a:srgbClr val="F7F7F7"/>
                </a:highlight>
                <a:latin typeface="Consolas"/>
                <a:ea typeface="Consolas"/>
                <a:cs typeface="Consolas"/>
                <a:sym typeface="Consolas"/>
              </a:rPr>
              <a:t>, </a:t>
            </a:r>
            <a:br>
              <a:rPr lang="en-US" sz="2400" dirty="0">
                <a:solidFill>
                  <a:srgbClr val="333333"/>
                </a:solidFill>
                <a:highlight>
                  <a:srgbClr val="F7F7F7"/>
                </a:highlight>
                <a:latin typeface="Consolas"/>
                <a:ea typeface="Consolas"/>
                <a:cs typeface="Consolas"/>
                <a:sym typeface="Consolas"/>
              </a:rPr>
            </a:br>
            <a:r>
              <a:rPr lang="en-US" sz="2400" dirty="0">
                <a:solidFill>
                  <a:srgbClr val="333333"/>
                </a:solidFill>
                <a:highlight>
                  <a:srgbClr val="F7F7F7"/>
                </a:highlight>
                <a:latin typeface="Consolas"/>
                <a:ea typeface="Consolas"/>
                <a:cs typeface="Consolas"/>
                <a:sym typeface="Consolas"/>
              </a:rPr>
              <a:t>                     </a:t>
            </a:r>
            <a:r>
              <a:rPr lang="en-US" sz="2400" dirty="0" err="1">
                <a:solidFill>
                  <a:srgbClr val="ED6A43"/>
                </a:solidFill>
                <a:highlight>
                  <a:srgbClr val="F7F7F7"/>
                </a:highlight>
                <a:latin typeface="Consolas"/>
                <a:ea typeface="Consolas"/>
                <a:cs typeface="Consolas"/>
                <a:sym typeface="Consolas"/>
              </a:rPr>
              <a:t>stop_words</a:t>
            </a:r>
            <a:r>
              <a:rPr lang="en-US" sz="2400" dirty="0">
                <a:solidFill>
                  <a:srgbClr val="A71D5D"/>
                </a:solidFill>
                <a:highlight>
                  <a:srgbClr val="F7F7F7"/>
                </a:highlight>
                <a:latin typeface="Consolas"/>
                <a:ea typeface="Consolas"/>
                <a:cs typeface="Consolas"/>
                <a:sym typeface="Consolas"/>
              </a:rPr>
              <a:t>=</a:t>
            </a:r>
            <a:r>
              <a:rPr lang="en-US" sz="2400" dirty="0">
                <a:solidFill>
                  <a:srgbClr val="183691"/>
                </a:solidFill>
                <a:highlight>
                  <a:srgbClr val="F7F7F7"/>
                </a:highlight>
                <a:latin typeface="Consolas"/>
                <a:ea typeface="Consolas"/>
                <a:cs typeface="Consolas"/>
                <a:sym typeface="Consolas"/>
              </a:rPr>
              <a:t>'</a:t>
            </a:r>
            <a:r>
              <a:rPr lang="en-US" sz="2400" dirty="0" err="1">
                <a:solidFill>
                  <a:srgbClr val="183691"/>
                </a:solidFill>
                <a:highlight>
                  <a:srgbClr val="F7F7F7"/>
                </a:highlight>
                <a:latin typeface="Consolas"/>
                <a:ea typeface="Consolas"/>
                <a:cs typeface="Consolas"/>
                <a:sym typeface="Consolas"/>
              </a:rPr>
              <a:t>english</a:t>
            </a:r>
            <a:r>
              <a:rPr lang="en-US" sz="2400" dirty="0">
                <a:solidFill>
                  <a:srgbClr val="183691"/>
                </a:solidFill>
                <a:highlight>
                  <a:srgbClr val="F7F7F7"/>
                </a:highlight>
                <a:latin typeface="Consolas"/>
                <a:ea typeface="Consolas"/>
                <a:cs typeface="Consolas"/>
                <a:sym typeface="Consolas"/>
              </a:rPr>
              <a:t>'</a:t>
            </a:r>
            <a:r>
              <a:rPr lang="en-US" sz="2400" dirty="0">
                <a:solidFill>
                  <a:srgbClr val="333333"/>
                </a:solidFill>
                <a:highlight>
                  <a:srgbClr val="F7F7F7"/>
                </a:highlight>
                <a:latin typeface="Consolas"/>
                <a:ea typeface="Consolas"/>
                <a:cs typeface="Consolas"/>
                <a:sym typeface="Consolas"/>
              </a:rPr>
              <a:t>, </a:t>
            </a:r>
            <a:br>
              <a:rPr lang="en-US" sz="2400" dirty="0">
                <a:solidFill>
                  <a:srgbClr val="333333"/>
                </a:solidFill>
                <a:highlight>
                  <a:srgbClr val="F7F7F7"/>
                </a:highlight>
                <a:latin typeface="Consolas"/>
                <a:ea typeface="Consolas"/>
                <a:cs typeface="Consolas"/>
                <a:sym typeface="Consolas"/>
              </a:rPr>
            </a:br>
            <a:r>
              <a:rPr lang="en-US" sz="2400" dirty="0">
                <a:solidFill>
                  <a:srgbClr val="333333"/>
                </a:solidFill>
                <a:highlight>
                  <a:srgbClr val="F7F7F7"/>
                </a:highlight>
                <a:latin typeface="Consolas"/>
                <a:ea typeface="Consolas"/>
                <a:cs typeface="Consolas"/>
                <a:sym typeface="Consolas"/>
              </a:rPr>
              <a:t>                     </a:t>
            </a:r>
            <a:r>
              <a:rPr lang="en-US" sz="2400" dirty="0" err="1">
                <a:solidFill>
                  <a:srgbClr val="ED6A43"/>
                </a:solidFill>
                <a:highlight>
                  <a:srgbClr val="F7F7F7"/>
                </a:highlight>
                <a:latin typeface="Consolas"/>
                <a:ea typeface="Consolas"/>
                <a:cs typeface="Consolas"/>
                <a:sym typeface="Consolas"/>
              </a:rPr>
              <a:t>min_df</a:t>
            </a:r>
            <a:r>
              <a:rPr lang="en-US" sz="2400" dirty="0">
                <a:solidFill>
                  <a:srgbClr val="A71D5D"/>
                </a:solidFill>
                <a:highlight>
                  <a:srgbClr val="F7F7F7"/>
                </a:highlight>
                <a:latin typeface="Consolas"/>
                <a:ea typeface="Consolas"/>
                <a:cs typeface="Consolas"/>
                <a:sym typeface="Consolas"/>
              </a:rPr>
              <a:t>=</a:t>
            </a:r>
            <a:r>
              <a:rPr lang="en-US" sz="2400" dirty="0">
                <a:solidFill>
                  <a:srgbClr val="0086B3"/>
                </a:solidFill>
                <a:highlight>
                  <a:srgbClr val="F7F7F7"/>
                </a:highlight>
                <a:latin typeface="Consolas"/>
                <a:ea typeface="Consolas"/>
                <a:cs typeface="Consolas"/>
                <a:sym typeface="Consolas"/>
              </a:rPr>
              <a:t>3</a:t>
            </a:r>
            <a:r>
              <a:rPr lang="en-US" sz="2400" dirty="0">
                <a:solidFill>
                  <a:srgbClr val="333333"/>
                </a:solidFill>
                <a:highlight>
                  <a:srgbClr val="F7F7F7"/>
                </a:highlight>
                <a:latin typeface="Consolas"/>
                <a:ea typeface="Consolas"/>
                <a:cs typeface="Consolas"/>
                <a:sym typeface="Consolas"/>
              </a:rPr>
              <a:t>)</a:t>
            </a:r>
            <a:br>
              <a:rPr lang="en-US" sz="2400" dirty="0">
                <a:solidFill>
                  <a:srgbClr val="333333"/>
                </a:solidFill>
                <a:highlight>
                  <a:srgbClr val="F7F7F7"/>
                </a:highlight>
                <a:latin typeface="Consolas"/>
                <a:ea typeface="Consolas"/>
                <a:cs typeface="Consolas"/>
                <a:sym typeface="Consolas"/>
              </a:rPr>
            </a:br>
            <a:r>
              <a:rPr lang="en-US" sz="2400" dirty="0">
                <a:solidFill>
                  <a:srgbClr val="333333"/>
                </a:solidFill>
                <a:highlight>
                  <a:srgbClr val="F7F7F7"/>
                </a:highlight>
                <a:latin typeface="Consolas"/>
                <a:ea typeface="Consolas"/>
                <a:cs typeface="Consolas"/>
                <a:sym typeface="Consolas"/>
              </a:rPr>
              <a:t/>
            </a:r>
            <a:br>
              <a:rPr lang="en-US" sz="2400" dirty="0">
                <a:solidFill>
                  <a:srgbClr val="333333"/>
                </a:solidFill>
                <a:highlight>
                  <a:srgbClr val="F7F7F7"/>
                </a:highlight>
                <a:latin typeface="Consolas"/>
                <a:ea typeface="Consolas"/>
                <a:cs typeface="Consolas"/>
                <a:sym typeface="Consolas"/>
              </a:rPr>
            </a:br>
            <a:r>
              <a:rPr lang="en-US" sz="2400" dirty="0">
                <a:solidFill>
                  <a:srgbClr val="333333"/>
                </a:solidFill>
                <a:highlight>
                  <a:srgbClr val="F7F7F7"/>
                </a:highlight>
                <a:latin typeface="Consolas"/>
                <a:ea typeface="Consolas"/>
                <a:cs typeface="Consolas"/>
                <a:sym typeface="Consolas"/>
              </a:rPr>
              <a:t>docs </a:t>
            </a:r>
            <a:r>
              <a:rPr lang="en-US" sz="2400" dirty="0">
                <a:solidFill>
                  <a:srgbClr val="A71D5D"/>
                </a:solidFill>
                <a:highlight>
                  <a:srgbClr val="F7F7F7"/>
                </a:highlight>
                <a:latin typeface="Consolas"/>
                <a:ea typeface="Consolas"/>
                <a:cs typeface="Consolas"/>
                <a:sym typeface="Consolas"/>
              </a:rPr>
              <a:t>=</a:t>
            </a:r>
            <a:r>
              <a:rPr lang="en-US" sz="2400" dirty="0">
                <a:solidFill>
                  <a:srgbClr val="333333"/>
                </a:solidFill>
                <a:highlight>
                  <a:srgbClr val="F7F7F7"/>
                </a:highlight>
                <a:latin typeface="Consolas"/>
                <a:ea typeface="Consolas"/>
                <a:cs typeface="Consolas"/>
                <a:sym typeface="Consolas"/>
              </a:rPr>
              <a:t> </a:t>
            </a:r>
            <a:r>
              <a:rPr lang="en-US" sz="2400" dirty="0" err="1">
                <a:solidFill>
                  <a:srgbClr val="333333"/>
                </a:solidFill>
                <a:highlight>
                  <a:srgbClr val="F7F7F7"/>
                </a:highlight>
                <a:latin typeface="Consolas"/>
                <a:ea typeface="Consolas"/>
                <a:cs typeface="Consolas"/>
                <a:sym typeface="Consolas"/>
              </a:rPr>
              <a:t>cv.fit_transform</a:t>
            </a:r>
            <a:r>
              <a:rPr lang="en-US" sz="2400" dirty="0">
                <a:solidFill>
                  <a:srgbClr val="333333"/>
                </a:solidFill>
                <a:highlight>
                  <a:srgbClr val="F7F7F7"/>
                </a:highlight>
                <a:latin typeface="Consolas"/>
                <a:ea typeface="Consolas"/>
                <a:cs typeface="Consolas"/>
                <a:sym typeface="Consolas"/>
              </a:rPr>
              <a:t>(</a:t>
            </a:r>
            <a:r>
              <a:rPr lang="en-US" sz="2400" dirty="0" err="1">
                <a:solidFill>
                  <a:srgbClr val="333333"/>
                </a:solidFill>
                <a:highlight>
                  <a:srgbClr val="F7F7F7"/>
                </a:highlight>
                <a:latin typeface="Consolas"/>
                <a:ea typeface="Consolas"/>
                <a:cs typeface="Consolas"/>
                <a:sym typeface="Consolas"/>
              </a:rPr>
              <a:t>data.body.dropna</a:t>
            </a:r>
            <a:r>
              <a:rPr lang="en-US" sz="2400" dirty="0">
                <a:solidFill>
                  <a:srgbClr val="333333"/>
                </a:solidFill>
                <a:highlight>
                  <a:srgbClr val="F7F7F7"/>
                </a:highlight>
                <a:latin typeface="Consolas"/>
                <a:ea typeface="Consolas"/>
                <a:cs typeface="Consolas"/>
                <a:sym typeface="Consolas"/>
              </a:rPr>
              <a:t>())</a:t>
            </a:r>
            <a:br>
              <a:rPr lang="en-US" sz="2400" dirty="0">
                <a:solidFill>
                  <a:srgbClr val="333333"/>
                </a:solidFill>
                <a:highlight>
                  <a:srgbClr val="F7F7F7"/>
                </a:highlight>
                <a:latin typeface="Consolas"/>
                <a:ea typeface="Consolas"/>
                <a:cs typeface="Consolas"/>
                <a:sym typeface="Consolas"/>
              </a:rPr>
            </a:br>
            <a:r>
              <a:rPr lang="en-US" sz="2400" dirty="0">
                <a:solidFill>
                  <a:srgbClr val="333333"/>
                </a:solidFill>
                <a:highlight>
                  <a:srgbClr val="F7F7F7"/>
                </a:highlight>
                <a:latin typeface="Consolas"/>
                <a:ea typeface="Consolas"/>
                <a:cs typeface="Consolas"/>
                <a:sym typeface="Consolas"/>
              </a:rPr>
              <a:t/>
            </a:r>
            <a:br>
              <a:rPr lang="en-US" sz="2400" dirty="0">
                <a:solidFill>
                  <a:srgbClr val="333333"/>
                </a:solidFill>
                <a:highlight>
                  <a:srgbClr val="F7F7F7"/>
                </a:highlight>
                <a:latin typeface="Consolas"/>
                <a:ea typeface="Consolas"/>
                <a:cs typeface="Consolas"/>
                <a:sym typeface="Consolas"/>
              </a:rPr>
            </a:br>
            <a:r>
              <a:rPr lang="en-US" sz="2400" dirty="0">
                <a:solidFill>
                  <a:srgbClr val="969896"/>
                </a:solidFill>
                <a:highlight>
                  <a:srgbClr val="F7F7F7"/>
                </a:highlight>
                <a:latin typeface="Consolas"/>
                <a:ea typeface="Consolas"/>
                <a:cs typeface="Consolas"/>
                <a:sym typeface="Consolas"/>
              </a:rPr>
              <a:t># Build a mapping of numerical ID to word</a:t>
            </a:r>
            <a:r>
              <a:rPr lang="en-US" sz="2400" dirty="0">
                <a:solidFill>
                  <a:srgbClr val="333333"/>
                </a:solidFill>
                <a:highlight>
                  <a:srgbClr val="F7F7F7"/>
                </a:highlight>
                <a:latin typeface="Consolas"/>
                <a:ea typeface="Consolas"/>
                <a:cs typeface="Consolas"/>
                <a:sym typeface="Consolas"/>
              </a:rPr>
              <a:t/>
            </a:r>
            <a:br>
              <a:rPr lang="en-US" sz="2400" dirty="0">
                <a:solidFill>
                  <a:srgbClr val="333333"/>
                </a:solidFill>
                <a:highlight>
                  <a:srgbClr val="F7F7F7"/>
                </a:highlight>
                <a:latin typeface="Consolas"/>
                <a:ea typeface="Consolas"/>
                <a:cs typeface="Consolas"/>
                <a:sym typeface="Consolas"/>
              </a:rPr>
            </a:br>
            <a:r>
              <a:rPr lang="en-US" sz="2400" dirty="0">
                <a:solidFill>
                  <a:srgbClr val="333333"/>
                </a:solidFill>
                <a:highlight>
                  <a:srgbClr val="F7F7F7"/>
                </a:highlight>
                <a:latin typeface="Consolas"/>
                <a:ea typeface="Consolas"/>
                <a:cs typeface="Consolas"/>
                <a:sym typeface="Consolas"/>
              </a:rPr>
              <a:t>id2word </a:t>
            </a:r>
            <a:r>
              <a:rPr lang="en-US" sz="2400" dirty="0">
                <a:solidFill>
                  <a:srgbClr val="A71D5D"/>
                </a:solidFill>
                <a:highlight>
                  <a:srgbClr val="F7F7F7"/>
                </a:highlight>
                <a:latin typeface="Consolas"/>
                <a:ea typeface="Consolas"/>
                <a:cs typeface="Consolas"/>
                <a:sym typeface="Consolas"/>
              </a:rPr>
              <a:t>=</a:t>
            </a:r>
            <a:r>
              <a:rPr lang="en-US" sz="2400" dirty="0">
                <a:solidFill>
                  <a:srgbClr val="333333"/>
                </a:solidFill>
                <a:highlight>
                  <a:srgbClr val="F7F7F7"/>
                </a:highlight>
                <a:latin typeface="Consolas"/>
                <a:ea typeface="Consolas"/>
                <a:cs typeface="Consolas"/>
                <a:sym typeface="Consolas"/>
              </a:rPr>
              <a:t> </a:t>
            </a:r>
            <a:r>
              <a:rPr lang="en-US" sz="2400" dirty="0" err="1">
                <a:solidFill>
                  <a:srgbClr val="0086B3"/>
                </a:solidFill>
                <a:highlight>
                  <a:srgbClr val="F7F7F7"/>
                </a:highlight>
                <a:latin typeface="Consolas"/>
                <a:ea typeface="Consolas"/>
                <a:cs typeface="Consolas"/>
                <a:sym typeface="Consolas"/>
              </a:rPr>
              <a:t>dict</a:t>
            </a:r>
            <a:r>
              <a:rPr lang="en-US" sz="2400" dirty="0">
                <a:solidFill>
                  <a:srgbClr val="333333"/>
                </a:solidFill>
                <a:highlight>
                  <a:srgbClr val="F7F7F7"/>
                </a:highlight>
                <a:latin typeface="Consolas"/>
                <a:ea typeface="Consolas"/>
                <a:cs typeface="Consolas"/>
                <a:sym typeface="Consolas"/>
              </a:rPr>
              <a:t>(</a:t>
            </a:r>
            <a:r>
              <a:rPr lang="en-US" sz="2400" dirty="0">
                <a:solidFill>
                  <a:srgbClr val="0086B3"/>
                </a:solidFill>
                <a:highlight>
                  <a:srgbClr val="F7F7F7"/>
                </a:highlight>
                <a:latin typeface="Consolas"/>
                <a:ea typeface="Consolas"/>
                <a:cs typeface="Consolas"/>
                <a:sym typeface="Consolas"/>
              </a:rPr>
              <a:t>enumerate</a:t>
            </a:r>
            <a:r>
              <a:rPr lang="en-US" sz="2400" dirty="0">
                <a:solidFill>
                  <a:srgbClr val="333333"/>
                </a:solidFill>
                <a:highlight>
                  <a:srgbClr val="F7F7F7"/>
                </a:highlight>
                <a:latin typeface="Consolas"/>
                <a:ea typeface="Consolas"/>
                <a:cs typeface="Consolas"/>
                <a:sym typeface="Consolas"/>
              </a:rPr>
              <a:t>(</a:t>
            </a:r>
            <a:r>
              <a:rPr lang="en-US" sz="2400" dirty="0" err="1">
                <a:solidFill>
                  <a:srgbClr val="333333"/>
                </a:solidFill>
                <a:highlight>
                  <a:srgbClr val="F7F7F7"/>
                </a:highlight>
                <a:latin typeface="Consolas"/>
                <a:ea typeface="Consolas"/>
                <a:cs typeface="Consolas"/>
                <a:sym typeface="Consolas"/>
              </a:rPr>
              <a:t>cv.get_feature_names</a:t>
            </a:r>
            <a:r>
              <a:rPr lang="en-US" sz="2400" dirty="0">
                <a:solidFill>
                  <a:srgbClr val="333333"/>
                </a:solidFill>
                <a:highlight>
                  <a:srgbClr val="F7F7F7"/>
                </a:highlight>
                <a:latin typeface="Consolas"/>
                <a:ea typeface="Consolas"/>
                <a:cs typeface="Consolas"/>
                <a:sym typeface="Consolas"/>
              </a:rPr>
              <a:t>()))</a:t>
            </a:r>
            <a:endParaRPr sz="2800" dirty="0">
              <a:latin typeface="Georgia"/>
              <a:ea typeface="Georgia"/>
              <a:cs typeface="Georgia"/>
              <a:sym typeface="Georgia"/>
            </a:endParaRPr>
          </a:p>
          <a:p>
            <a:pPr marL="0" marR="0" lvl="0" indent="0" rtl="0">
              <a:spcBef>
                <a:spcPts val="0"/>
              </a:spcBef>
              <a:spcAft>
                <a:spcPts val="0"/>
              </a:spcAft>
              <a:buNone/>
            </a:pPr>
            <a:endParaRPr sz="2800" dirty="0">
              <a:latin typeface="Georgia"/>
              <a:ea typeface="Georgia"/>
              <a:cs typeface="Georgia"/>
              <a:sym typeface="Georgia"/>
            </a:endParaRPr>
          </a:p>
          <a:p>
            <a:pPr marL="0" lvl="0" indent="0" rtl="0">
              <a:lnSpc>
                <a:spcPct val="115000"/>
              </a:lnSpc>
              <a:spcBef>
                <a:spcPts val="0"/>
              </a:spcBef>
              <a:spcAft>
                <a:spcPts val="0"/>
              </a:spcAft>
              <a:buNone/>
            </a:pPr>
            <a:endParaRPr sz="2400" dirty="0">
              <a:solidFill>
                <a:srgbClr val="333333"/>
              </a:solidFill>
              <a:highlight>
                <a:srgbClr val="F7F7F7"/>
              </a:highlight>
              <a:latin typeface="Consolas"/>
              <a:ea typeface="Consolas"/>
              <a:cs typeface="Consolas"/>
              <a:sym typeface="Consolas"/>
            </a:endParaRPr>
          </a:p>
          <a:p>
            <a:pPr marL="0" marR="0" lvl="0" indent="0" rtl="0">
              <a:spcBef>
                <a:spcPts val="0"/>
              </a:spcBef>
              <a:spcAft>
                <a:spcPts val="0"/>
              </a:spcAft>
              <a:buNone/>
            </a:pPr>
            <a:endParaRPr sz="2800" dirty="0">
              <a:latin typeface="Georgia"/>
              <a:ea typeface="Georgia"/>
              <a:cs typeface="Georgia"/>
              <a:sym typeface="Georgia"/>
            </a:endParaRPr>
          </a:p>
        </p:txBody>
      </p:sp>
      <p:sp>
        <p:nvSpPr>
          <p:cNvPr id="688" name="Shape 688"/>
          <p:cNvSpPr/>
          <p:nvPr/>
        </p:nvSpPr>
        <p:spPr>
          <a:xfrm>
            <a:off x="635000" y="736600"/>
            <a:ext cx="11734800" cy="4317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3200" b="1">
                <a:latin typeface="Oswald"/>
                <a:ea typeface="Oswald"/>
                <a:cs typeface="Oswald"/>
                <a:sym typeface="Oswald"/>
              </a:rPr>
              <a:t>LDA IN GENSIM</a:t>
            </a:r>
            <a:endParaRPr>
              <a:latin typeface="Oswald"/>
              <a:ea typeface="Oswald"/>
              <a:cs typeface="Oswald"/>
              <a:sym typeface="Oswald"/>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692"/>
        <p:cNvGrpSpPr/>
        <p:nvPr/>
      </p:nvGrpSpPr>
      <p:grpSpPr>
        <a:xfrm>
          <a:off x="0" y="0"/>
          <a:ext cx="0" cy="0"/>
          <a:chOff x="0" y="0"/>
          <a:chExt cx="0" cy="0"/>
        </a:xfrm>
      </p:grpSpPr>
      <p:sp>
        <p:nvSpPr>
          <p:cNvPr id="693" name="Shape 693"/>
          <p:cNvSpPr txBox="1">
            <a:spLocks noGrp="1"/>
          </p:cNvSpPr>
          <p:nvPr>
            <p:ph type="body" idx="1"/>
          </p:nvPr>
        </p:nvSpPr>
        <p:spPr>
          <a:xfrm>
            <a:off x="635006" y="1301275"/>
            <a:ext cx="11734800" cy="38100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endParaRPr sz="2800">
              <a:latin typeface="Georgia"/>
              <a:ea typeface="Georgia"/>
              <a:cs typeface="Georgia"/>
              <a:sym typeface="Georgia"/>
            </a:endParaRPr>
          </a:p>
          <a:p>
            <a:pPr marL="203200" marR="0" lvl="0" indent="-256540" algn="l" rtl="0">
              <a:spcBef>
                <a:spcPts val="0"/>
              </a:spcBef>
              <a:spcAft>
                <a:spcPts val="0"/>
              </a:spcAft>
              <a:buSzPts val="2800"/>
              <a:buFont typeface="Georgia"/>
              <a:buChar char="‣"/>
            </a:pPr>
            <a:r>
              <a:rPr lang="en-US" sz="2800">
                <a:latin typeface="Georgia"/>
                <a:ea typeface="Georgia"/>
                <a:cs typeface="Georgia"/>
                <a:sym typeface="Georgia"/>
              </a:rPr>
              <a:t>We want to learn which columns are correlated (i.e. likely to come from the same topic).</a:t>
            </a:r>
            <a:endParaRPr sz="2800">
              <a:latin typeface="Georgia"/>
              <a:ea typeface="Georgia"/>
              <a:cs typeface="Georgia"/>
              <a:sym typeface="Georgia"/>
            </a:endParaRPr>
          </a:p>
          <a:p>
            <a:pPr marL="0" marR="0" lvl="0" indent="0" algn="l" rtl="0">
              <a:spcBef>
                <a:spcPts val="0"/>
              </a:spcBef>
              <a:spcAft>
                <a:spcPts val="0"/>
              </a:spcAft>
              <a:buNone/>
            </a:pPr>
            <a:endParaRPr sz="2800">
              <a:latin typeface="Georgia"/>
              <a:ea typeface="Georgia"/>
              <a:cs typeface="Georgia"/>
              <a:sym typeface="Georgia"/>
            </a:endParaRPr>
          </a:p>
          <a:p>
            <a:pPr marL="203200" marR="0" lvl="0" indent="-256540" algn="l" rtl="0">
              <a:spcBef>
                <a:spcPts val="0"/>
              </a:spcBef>
              <a:spcAft>
                <a:spcPts val="0"/>
              </a:spcAft>
              <a:buSzPts val="2800"/>
              <a:buFont typeface="Georgia"/>
              <a:buChar char="‣"/>
            </a:pPr>
            <a:r>
              <a:rPr lang="en-US" sz="2800">
                <a:latin typeface="Georgia"/>
                <a:ea typeface="Georgia"/>
                <a:cs typeface="Georgia"/>
                <a:sym typeface="Georgia"/>
              </a:rPr>
              <a:t>This is the </a:t>
            </a:r>
            <a:r>
              <a:rPr lang="en-US" sz="2800" i="1">
                <a:latin typeface="Georgia"/>
                <a:ea typeface="Georgia"/>
                <a:cs typeface="Georgia"/>
                <a:sym typeface="Georgia"/>
              </a:rPr>
              <a:t>word distribution</a:t>
            </a:r>
            <a:r>
              <a:rPr lang="en-US" sz="2800">
                <a:latin typeface="Georgia"/>
                <a:ea typeface="Georgia"/>
                <a:cs typeface="Georgia"/>
                <a:sym typeface="Georgia"/>
              </a:rPr>
              <a:t>.</a:t>
            </a:r>
            <a:endParaRPr sz="2800">
              <a:latin typeface="Georgia"/>
              <a:ea typeface="Georgia"/>
              <a:cs typeface="Georgia"/>
              <a:sym typeface="Georgia"/>
            </a:endParaRPr>
          </a:p>
          <a:p>
            <a:pPr marL="0" marR="0" lvl="0" indent="0" algn="l" rtl="0">
              <a:spcBef>
                <a:spcPts val="0"/>
              </a:spcBef>
              <a:spcAft>
                <a:spcPts val="0"/>
              </a:spcAft>
              <a:buNone/>
            </a:pPr>
            <a:endParaRPr sz="2800">
              <a:latin typeface="Georgia"/>
              <a:ea typeface="Georgia"/>
              <a:cs typeface="Georgia"/>
              <a:sym typeface="Georgia"/>
            </a:endParaRPr>
          </a:p>
          <a:p>
            <a:pPr marL="203200" marR="0" lvl="0" indent="-256540" algn="l" rtl="0">
              <a:spcBef>
                <a:spcPts val="0"/>
              </a:spcBef>
              <a:spcAft>
                <a:spcPts val="0"/>
              </a:spcAft>
              <a:buSzPts val="2800"/>
              <a:buFont typeface="Georgia"/>
              <a:buChar char="‣"/>
            </a:pPr>
            <a:r>
              <a:rPr lang="en-US" sz="2800">
                <a:latin typeface="Georgia"/>
                <a:ea typeface="Georgia"/>
                <a:cs typeface="Georgia"/>
                <a:sym typeface="Georgia"/>
              </a:rPr>
              <a:t>We can also determine what topics are in each document, the </a:t>
            </a:r>
            <a:r>
              <a:rPr lang="en-US" sz="2800" i="1">
                <a:latin typeface="Georgia"/>
                <a:ea typeface="Georgia"/>
                <a:cs typeface="Georgia"/>
                <a:sym typeface="Georgia"/>
              </a:rPr>
              <a:t>topic distribution</a:t>
            </a:r>
            <a:r>
              <a:rPr lang="en-US" sz="2800">
                <a:latin typeface="Georgia"/>
                <a:ea typeface="Georgia"/>
                <a:cs typeface="Georgia"/>
                <a:sym typeface="Georgia"/>
              </a:rPr>
              <a:t>.</a:t>
            </a:r>
            <a:endParaRPr sz="2800">
              <a:latin typeface="Georgia"/>
              <a:ea typeface="Georgia"/>
              <a:cs typeface="Georgia"/>
              <a:sym typeface="Georgia"/>
            </a:endParaRPr>
          </a:p>
        </p:txBody>
      </p:sp>
      <p:sp>
        <p:nvSpPr>
          <p:cNvPr id="694" name="Shape 694"/>
          <p:cNvSpPr/>
          <p:nvPr/>
        </p:nvSpPr>
        <p:spPr>
          <a:xfrm>
            <a:off x="635000" y="736600"/>
            <a:ext cx="11734800" cy="4317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3200" b="1">
                <a:latin typeface="Oswald"/>
                <a:ea typeface="Oswald"/>
                <a:cs typeface="Oswald"/>
                <a:sym typeface="Oswald"/>
              </a:rPr>
              <a:t>LDA IN GENSIM</a:t>
            </a:r>
            <a:endParaRPr>
              <a:latin typeface="Oswald"/>
              <a:ea typeface="Oswald"/>
              <a:cs typeface="Oswald"/>
              <a:sym typeface="Oswald"/>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Shape 699"/>
          <p:cNvSpPr txBox="1">
            <a:spLocks noGrp="1"/>
          </p:cNvSpPr>
          <p:nvPr>
            <p:ph type="body" idx="1"/>
          </p:nvPr>
        </p:nvSpPr>
        <p:spPr>
          <a:xfrm>
            <a:off x="635006" y="1301275"/>
            <a:ext cx="11734800" cy="3810000"/>
          </a:xfrm>
          <a:prstGeom prst="rect">
            <a:avLst/>
          </a:prstGeom>
          <a:noFill/>
          <a:ln>
            <a:noFill/>
          </a:ln>
        </p:spPr>
        <p:txBody>
          <a:bodyPr spcFirstLastPara="1" wrap="square" lIns="0" tIns="0" rIns="0" bIns="0" anchor="t" anchorCtr="0">
            <a:noAutofit/>
          </a:bodyPr>
          <a:lstStyle/>
          <a:p>
            <a:pPr marL="0" lvl="0" indent="0" rtl="0">
              <a:lnSpc>
                <a:spcPct val="115000"/>
              </a:lnSpc>
              <a:spcBef>
                <a:spcPts val="0"/>
              </a:spcBef>
              <a:spcAft>
                <a:spcPts val="0"/>
              </a:spcAft>
              <a:buNone/>
            </a:pPr>
            <a:endParaRPr sz="2400">
              <a:solidFill>
                <a:srgbClr val="A71D5D"/>
              </a:solidFill>
              <a:highlight>
                <a:srgbClr val="F7F7F7"/>
              </a:highlight>
              <a:latin typeface="Consolas"/>
              <a:ea typeface="Consolas"/>
              <a:cs typeface="Consolas"/>
              <a:sym typeface="Consolas"/>
            </a:endParaRPr>
          </a:p>
          <a:p>
            <a:pPr marL="0" lvl="0" indent="0" rtl="0">
              <a:lnSpc>
                <a:spcPct val="115000"/>
              </a:lnSpc>
              <a:spcBef>
                <a:spcPts val="0"/>
              </a:spcBef>
              <a:spcAft>
                <a:spcPts val="0"/>
              </a:spcAft>
              <a:buNone/>
            </a:pPr>
            <a:r>
              <a:rPr lang="en-US" sz="2400">
                <a:solidFill>
                  <a:srgbClr val="A71D5D"/>
                </a:solidFill>
                <a:highlight>
                  <a:srgbClr val="F7F7F7"/>
                </a:highlight>
                <a:latin typeface="Consolas"/>
                <a:ea typeface="Consolas"/>
                <a:cs typeface="Consolas"/>
                <a:sym typeface="Consolas"/>
              </a:rPr>
              <a:t>from</a:t>
            </a:r>
            <a:r>
              <a:rPr lang="en-US" sz="2400">
                <a:solidFill>
                  <a:srgbClr val="333333"/>
                </a:solidFill>
                <a:highlight>
                  <a:srgbClr val="F7F7F7"/>
                </a:highlight>
                <a:latin typeface="Consolas"/>
                <a:ea typeface="Consolas"/>
                <a:cs typeface="Consolas"/>
                <a:sym typeface="Consolas"/>
              </a:rPr>
              <a:t> gensim.models.ldamodel </a:t>
            </a:r>
            <a:r>
              <a:rPr lang="en-US" sz="2400">
                <a:solidFill>
                  <a:srgbClr val="A71D5D"/>
                </a:solidFill>
                <a:highlight>
                  <a:srgbClr val="F7F7F7"/>
                </a:highlight>
                <a:latin typeface="Consolas"/>
                <a:ea typeface="Consolas"/>
                <a:cs typeface="Consolas"/>
                <a:sym typeface="Consolas"/>
              </a:rPr>
              <a:t>import</a:t>
            </a:r>
            <a:r>
              <a:rPr lang="en-US" sz="2400">
                <a:solidFill>
                  <a:srgbClr val="333333"/>
                </a:solidFill>
                <a:highlight>
                  <a:srgbClr val="F7F7F7"/>
                </a:highlight>
                <a:latin typeface="Consolas"/>
                <a:ea typeface="Consolas"/>
                <a:cs typeface="Consolas"/>
                <a:sym typeface="Consolas"/>
              </a:rPr>
              <a:t> LdaModel</a:t>
            </a:r>
            <a:br>
              <a:rPr lang="en-US" sz="2400">
                <a:solidFill>
                  <a:srgbClr val="333333"/>
                </a:solidFill>
                <a:highlight>
                  <a:srgbClr val="F7F7F7"/>
                </a:highlight>
                <a:latin typeface="Consolas"/>
                <a:ea typeface="Consolas"/>
                <a:cs typeface="Consolas"/>
                <a:sym typeface="Consolas"/>
              </a:rPr>
            </a:br>
            <a:r>
              <a:rPr lang="en-US" sz="2400">
                <a:solidFill>
                  <a:srgbClr val="A71D5D"/>
                </a:solidFill>
                <a:highlight>
                  <a:srgbClr val="F7F7F7"/>
                </a:highlight>
                <a:latin typeface="Consolas"/>
                <a:ea typeface="Consolas"/>
                <a:cs typeface="Consolas"/>
                <a:sym typeface="Consolas"/>
              </a:rPr>
              <a:t>from</a:t>
            </a:r>
            <a:r>
              <a:rPr lang="en-US" sz="2400">
                <a:solidFill>
                  <a:srgbClr val="333333"/>
                </a:solidFill>
                <a:highlight>
                  <a:srgbClr val="F7F7F7"/>
                </a:highlight>
                <a:latin typeface="Consolas"/>
                <a:ea typeface="Consolas"/>
                <a:cs typeface="Consolas"/>
                <a:sym typeface="Consolas"/>
              </a:rPr>
              <a:t> gensim.matutils </a:t>
            </a:r>
            <a:r>
              <a:rPr lang="en-US" sz="2400">
                <a:solidFill>
                  <a:srgbClr val="A71D5D"/>
                </a:solidFill>
                <a:highlight>
                  <a:srgbClr val="F7F7F7"/>
                </a:highlight>
                <a:latin typeface="Consolas"/>
                <a:ea typeface="Consolas"/>
                <a:cs typeface="Consolas"/>
                <a:sym typeface="Consolas"/>
              </a:rPr>
              <a:t>import</a:t>
            </a:r>
            <a:r>
              <a:rPr lang="en-US" sz="2400">
                <a:solidFill>
                  <a:srgbClr val="333333"/>
                </a:solidFill>
                <a:highlight>
                  <a:srgbClr val="F7F7F7"/>
                </a:highlight>
                <a:latin typeface="Consolas"/>
                <a:ea typeface="Consolas"/>
                <a:cs typeface="Consolas"/>
                <a:sym typeface="Consolas"/>
              </a:rPr>
              <a:t> Sparse2Corpus</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r>
            <a:br>
              <a:rPr lang="en-US" sz="2400">
                <a:solidFill>
                  <a:srgbClr val="333333"/>
                </a:solidFill>
                <a:highlight>
                  <a:srgbClr val="F7F7F7"/>
                </a:highlight>
                <a:latin typeface="Consolas"/>
                <a:ea typeface="Consolas"/>
                <a:cs typeface="Consolas"/>
                <a:sym typeface="Consolas"/>
              </a:rPr>
            </a:br>
            <a:r>
              <a:rPr lang="en-US" sz="2400">
                <a:solidFill>
                  <a:srgbClr val="969896"/>
                </a:solidFill>
                <a:highlight>
                  <a:srgbClr val="F7F7F7"/>
                </a:highlight>
                <a:latin typeface="Consolas"/>
                <a:ea typeface="Consolas"/>
                <a:cs typeface="Consolas"/>
                <a:sym typeface="Consolas"/>
              </a:rPr>
              <a:t># First we convert our word-matrix into gensim's format</a:t>
            </a:r>
            <a:r>
              <a:rPr lang="en-US" sz="2400">
                <a:solidFill>
                  <a:srgbClr val="333333"/>
                </a:solidFill>
                <a:highlight>
                  <a:srgbClr val="F7F7F7"/>
                </a:highlight>
                <a:latin typeface="Consolas"/>
                <a:ea typeface="Consolas"/>
                <a:cs typeface="Consolas"/>
                <a:sym typeface="Consolas"/>
              </a:rPr>
              <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corpus </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 Sparse2Corpus(docs, </a:t>
            </a:r>
            <a:r>
              <a:rPr lang="en-US" sz="2400">
                <a:solidFill>
                  <a:srgbClr val="ED6A43"/>
                </a:solidFill>
                <a:highlight>
                  <a:srgbClr val="F7F7F7"/>
                </a:highlight>
                <a:latin typeface="Consolas"/>
                <a:ea typeface="Consolas"/>
                <a:cs typeface="Consolas"/>
                <a:sym typeface="Consolas"/>
              </a:rPr>
              <a:t>documents_columns</a:t>
            </a:r>
            <a:r>
              <a:rPr lang="en-US" sz="2400">
                <a:solidFill>
                  <a:srgbClr val="333333"/>
                </a:solidFill>
                <a:highlight>
                  <a:srgbClr val="F7F7F7"/>
                </a:highlight>
                <a:latin typeface="Consolas"/>
                <a:ea typeface="Consolas"/>
                <a:cs typeface="Consolas"/>
                <a:sym typeface="Consolas"/>
              </a:rPr>
              <a:t> </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 </a:t>
            </a:r>
            <a:r>
              <a:rPr lang="en-US" sz="2400">
                <a:solidFill>
                  <a:srgbClr val="0086B3"/>
                </a:solidFill>
                <a:highlight>
                  <a:srgbClr val="F7F7F7"/>
                </a:highlight>
                <a:latin typeface="Consolas"/>
                <a:ea typeface="Consolas"/>
                <a:cs typeface="Consolas"/>
                <a:sym typeface="Consolas"/>
              </a:rPr>
              <a:t>False</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r>
            <a:br>
              <a:rPr lang="en-US" sz="2400">
                <a:solidFill>
                  <a:srgbClr val="333333"/>
                </a:solidFill>
                <a:highlight>
                  <a:srgbClr val="F7F7F7"/>
                </a:highlight>
                <a:latin typeface="Consolas"/>
                <a:ea typeface="Consolas"/>
                <a:cs typeface="Consolas"/>
                <a:sym typeface="Consolas"/>
              </a:rPr>
            </a:br>
            <a:r>
              <a:rPr lang="en-US" sz="2400">
                <a:solidFill>
                  <a:srgbClr val="969896"/>
                </a:solidFill>
                <a:highlight>
                  <a:srgbClr val="F7F7F7"/>
                </a:highlight>
                <a:latin typeface="Consolas"/>
                <a:ea typeface="Consolas"/>
                <a:cs typeface="Consolas"/>
                <a:sym typeface="Consolas"/>
              </a:rPr>
              <a:t># Then we fit an LDA model</a:t>
            </a:r>
            <a:r>
              <a:rPr lang="en-US" sz="2400">
                <a:solidFill>
                  <a:srgbClr val="333333"/>
                </a:solidFill>
                <a:highlight>
                  <a:srgbClr val="F7F7F7"/>
                </a:highlight>
                <a:latin typeface="Consolas"/>
                <a:ea typeface="Consolas"/>
                <a:cs typeface="Consolas"/>
                <a:sym typeface="Consolas"/>
              </a:rPr>
              <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lda_model </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 LdaModel(</a:t>
            </a:r>
            <a:r>
              <a:rPr lang="en-US" sz="2400">
                <a:solidFill>
                  <a:srgbClr val="ED6A43"/>
                </a:solidFill>
                <a:highlight>
                  <a:srgbClr val="F7F7F7"/>
                </a:highlight>
                <a:latin typeface="Consolas"/>
                <a:ea typeface="Consolas"/>
                <a:cs typeface="Consolas"/>
                <a:sym typeface="Consolas"/>
              </a:rPr>
              <a:t>corpus</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corpus, </a:t>
            </a:r>
            <a:r>
              <a:rPr lang="en-US" sz="2400">
                <a:solidFill>
                  <a:srgbClr val="ED6A43"/>
                </a:solidFill>
                <a:highlight>
                  <a:srgbClr val="F7F7F7"/>
                </a:highlight>
                <a:latin typeface="Consolas"/>
                <a:ea typeface="Consolas"/>
                <a:cs typeface="Consolas"/>
                <a:sym typeface="Consolas"/>
              </a:rPr>
              <a:t>id2word</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id2word, </a:t>
            </a:r>
            <a:r>
              <a:rPr lang="en-US" sz="2400">
                <a:solidFill>
                  <a:srgbClr val="ED6A43"/>
                </a:solidFill>
                <a:highlight>
                  <a:srgbClr val="F7F7F7"/>
                </a:highlight>
                <a:latin typeface="Consolas"/>
                <a:ea typeface="Consolas"/>
                <a:cs typeface="Consolas"/>
                <a:sym typeface="Consolas"/>
              </a:rPr>
              <a:t>num_topics</a:t>
            </a:r>
            <a:r>
              <a:rPr lang="en-US" sz="2400">
                <a:solidFill>
                  <a:srgbClr val="A71D5D"/>
                </a:solidFill>
                <a:highlight>
                  <a:srgbClr val="F7F7F7"/>
                </a:highlight>
                <a:latin typeface="Consolas"/>
                <a:ea typeface="Consolas"/>
                <a:cs typeface="Consolas"/>
                <a:sym typeface="Consolas"/>
              </a:rPr>
              <a:t>=</a:t>
            </a:r>
            <a:r>
              <a:rPr lang="en-US" sz="2400">
                <a:solidFill>
                  <a:srgbClr val="0086B3"/>
                </a:solidFill>
                <a:highlight>
                  <a:srgbClr val="F7F7F7"/>
                </a:highlight>
                <a:latin typeface="Consolas"/>
                <a:ea typeface="Consolas"/>
                <a:cs typeface="Consolas"/>
                <a:sym typeface="Consolas"/>
              </a:rPr>
              <a:t>15</a:t>
            </a:r>
            <a:r>
              <a:rPr lang="en-US" sz="2400">
                <a:solidFill>
                  <a:srgbClr val="333333"/>
                </a:solidFill>
                <a:highlight>
                  <a:srgbClr val="F7F7F7"/>
                </a:highlight>
                <a:latin typeface="Consolas"/>
                <a:ea typeface="Consolas"/>
                <a:cs typeface="Consolas"/>
                <a:sym typeface="Consolas"/>
              </a:rPr>
              <a:t>)</a:t>
            </a:r>
            <a:endParaRPr sz="2400">
              <a:solidFill>
                <a:srgbClr val="333333"/>
              </a:solidFill>
              <a:highlight>
                <a:srgbClr val="F7F7F7"/>
              </a:highlight>
              <a:latin typeface="Consolas"/>
              <a:ea typeface="Consolas"/>
              <a:cs typeface="Consolas"/>
              <a:sym typeface="Consolas"/>
            </a:endParaRPr>
          </a:p>
          <a:p>
            <a:pPr marL="0" lvl="0" indent="0" rtl="0">
              <a:spcBef>
                <a:spcPts val="0"/>
              </a:spcBef>
              <a:spcAft>
                <a:spcPts val="0"/>
              </a:spcAft>
              <a:buNone/>
            </a:pPr>
            <a:endParaRPr sz="2400">
              <a:solidFill>
                <a:schemeClr val="dk1"/>
              </a:solidFill>
              <a:latin typeface="Georgia"/>
              <a:ea typeface="Georgia"/>
              <a:cs typeface="Georgia"/>
              <a:sym typeface="Georgia"/>
            </a:endParaRPr>
          </a:p>
        </p:txBody>
      </p:sp>
      <p:sp>
        <p:nvSpPr>
          <p:cNvPr id="700" name="Shape 700"/>
          <p:cNvSpPr/>
          <p:nvPr/>
        </p:nvSpPr>
        <p:spPr>
          <a:xfrm>
            <a:off x="635000" y="736600"/>
            <a:ext cx="11734800" cy="4317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3200" b="1">
                <a:latin typeface="Oswald"/>
                <a:ea typeface="Oswald"/>
                <a:cs typeface="Oswald"/>
                <a:sym typeface="Oswald"/>
              </a:rPr>
              <a:t>LDA IN GENSIM</a:t>
            </a:r>
            <a:endParaRPr>
              <a:latin typeface="Oswald"/>
              <a:ea typeface="Oswald"/>
              <a:cs typeface="Oswald"/>
              <a:sym typeface="Oswald"/>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704"/>
        <p:cNvGrpSpPr/>
        <p:nvPr/>
      </p:nvGrpSpPr>
      <p:grpSpPr>
        <a:xfrm>
          <a:off x="0" y="0"/>
          <a:ext cx="0" cy="0"/>
          <a:chOff x="0" y="0"/>
          <a:chExt cx="0" cy="0"/>
        </a:xfrm>
      </p:grpSpPr>
      <p:sp>
        <p:nvSpPr>
          <p:cNvPr id="705" name="Shape 705"/>
          <p:cNvSpPr txBox="1">
            <a:spLocks noGrp="1"/>
          </p:cNvSpPr>
          <p:nvPr>
            <p:ph type="body" idx="1"/>
          </p:nvPr>
        </p:nvSpPr>
        <p:spPr>
          <a:xfrm>
            <a:off x="635006" y="1301275"/>
            <a:ext cx="11734800" cy="38100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endParaRPr sz="2800" dirty="0">
              <a:latin typeface="Georgia"/>
              <a:ea typeface="Georgia"/>
              <a:cs typeface="Georgia"/>
              <a:sym typeface="Georgia"/>
            </a:endParaRPr>
          </a:p>
          <a:p>
            <a:pPr marL="203200" lvl="0" indent="-256540" rtl="0">
              <a:spcBef>
                <a:spcPts val="0"/>
              </a:spcBef>
              <a:spcAft>
                <a:spcPts val="0"/>
              </a:spcAft>
              <a:buClr>
                <a:schemeClr val="dk1"/>
              </a:buClr>
              <a:buSzPts val="2800"/>
              <a:buFont typeface="Georgia"/>
              <a:buChar char="‣"/>
            </a:pPr>
            <a:r>
              <a:rPr lang="en-US" sz="2800" dirty="0">
                <a:solidFill>
                  <a:schemeClr val="dk1"/>
                </a:solidFill>
                <a:latin typeface="Georgia"/>
                <a:ea typeface="Georgia"/>
                <a:cs typeface="Georgia"/>
                <a:sym typeface="Georgia"/>
              </a:rPr>
              <a:t>In this model, we need to explicitly specify the number of topic we want the model to uncover.</a:t>
            </a:r>
            <a:endParaRPr sz="2800" dirty="0">
              <a:solidFill>
                <a:schemeClr val="dk1"/>
              </a:solidFill>
              <a:latin typeface="Georgia"/>
              <a:ea typeface="Georgia"/>
              <a:cs typeface="Georgia"/>
              <a:sym typeface="Georgia"/>
            </a:endParaRPr>
          </a:p>
          <a:p>
            <a:pPr marL="0" lvl="0" indent="0" rtl="0">
              <a:spcBef>
                <a:spcPts val="0"/>
              </a:spcBef>
              <a:spcAft>
                <a:spcPts val="0"/>
              </a:spcAft>
              <a:buNone/>
            </a:pPr>
            <a:endParaRPr sz="2800" dirty="0">
              <a:solidFill>
                <a:schemeClr val="dk1"/>
              </a:solidFill>
              <a:latin typeface="Georgia"/>
              <a:ea typeface="Georgia"/>
              <a:cs typeface="Georgia"/>
              <a:sym typeface="Georgia"/>
            </a:endParaRPr>
          </a:p>
          <a:p>
            <a:pPr marL="203200" lvl="0" indent="-256540" rtl="0">
              <a:spcBef>
                <a:spcPts val="0"/>
              </a:spcBef>
              <a:spcAft>
                <a:spcPts val="0"/>
              </a:spcAft>
              <a:buClr>
                <a:schemeClr val="dk1"/>
              </a:buClr>
              <a:buSzPts val="2800"/>
              <a:buFont typeface="Georgia"/>
              <a:buChar char="‣"/>
            </a:pPr>
            <a:r>
              <a:rPr lang="en-US" sz="2800" dirty="0">
                <a:solidFill>
                  <a:schemeClr val="dk1"/>
                </a:solidFill>
                <a:latin typeface="Georgia"/>
                <a:ea typeface="Georgia"/>
                <a:cs typeface="Georgia"/>
                <a:sym typeface="Georgia"/>
              </a:rPr>
              <a:t>This is a critical parameter, but there isn’t much guidance on how to choose it.  Try to use domain expertise where possible.</a:t>
            </a:r>
            <a:endParaRPr sz="2800" dirty="0">
              <a:solidFill>
                <a:schemeClr val="dk1"/>
              </a:solidFill>
              <a:latin typeface="Georgia"/>
              <a:ea typeface="Georgia"/>
              <a:cs typeface="Georgia"/>
              <a:sym typeface="Georgia"/>
            </a:endParaRPr>
          </a:p>
        </p:txBody>
      </p:sp>
      <p:sp>
        <p:nvSpPr>
          <p:cNvPr id="706" name="Shape 706"/>
          <p:cNvSpPr/>
          <p:nvPr/>
        </p:nvSpPr>
        <p:spPr>
          <a:xfrm>
            <a:off x="635000" y="736600"/>
            <a:ext cx="11734800" cy="4317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3200" b="1">
                <a:latin typeface="Oswald"/>
                <a:ea typeface="Oswald"/>
                <a:cs typeface="Oswald"/>
                <a:sym typeface="Oswald"/>
              </a:rPr>
              <a:t>LDA IN GENSIM</a:t>
            </a:r>
            <a:endParaRPr>
              <a:latin typeface="Oswald"/>
              <a:ea typeface="Oswald"/>
              <a:cs typeface="Oswald"/>
              <a:sym typeface="Oswald"/>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710"/>
        <p:cNvGrpSpPr/>
        <p:nvPr/>
      </p:nvGrpSpPr>
      <p:grpSpPr>
        <a:xfrm>
          <a:off x="0" y="0"/>
          <a:ext cx="0" cy="0"/>
          <a:chOff x="0" y="0"/>
          <a:chExt cx="0" cy="0"/>
        </a:xfrm>
      </p:grpSpPr>
      <p:sp>
        <p:nvSpPr>
          <p:cNvPr id="711" name="Shape 711"/>
          <p:cNvSpPr txBox="1">
            <a:spLocks noGrp="1"/>
          </p:cNvSpPr>
          <p:nvPr>
            <p:ph type="body" idx="1"/>
          </p:nvPr>
        </p:nvSpPr>
        <p:spPr>
          <a:xfrm>
            <a:off x="635006" y="1301275"/>
            <a:ext cx="11734800" cy="38100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endParaRPr sz="2800">
              <a:latin typeface="Georgia"/>
              <a:ea typeface="Georgia"/>
              <a:cs typeface="Georgia"/>
              <a:sym typeface="Georgia"/>
            </a:endParaRPr>
          </a:p>
          <a:p>
            <a:pPr marL="203200" marR="0" lvl="0" indent="-256540" algn="l" rtl="0">
              <a:spcBef>
                <a:spcPts val="0"/>
              </a:spcBef>
              <a:spcAft>
                <a:spcPts val="0"/>
              </a:spcAft>
              <a:buSzPts val="2800"/>
              <a:buFont typeface="Georgia"/>
              <a:buChar char="‣"/>
            </a:pPr>
            <a:r>
              <a:rPr lang="en-US" sz="2800">
                <a:latin typeface="Georgia"/>
                <a:ea typeface="Georgia"/>
                <a:cs typeface="Georgia"/>
                <a:sym typeface="Georgia"/>
              </a:rPr>
              <a:t>Now we need to assess the</a:t>
            </a:r>
            <a:r>
              <a:rPr lang="en-US" sz="2800" i="1">
                <a:latin typeface="Georgia"/>
                <a:ea typeface="Georgia"/>
                <a:cs typeface="Georgia"/>
                <a:sym typeface="Georgia"/>
              </a:rPr>
              <a:t> goodness of fit</a:t>
            </a:r>
            <a:r>
              <a:rPr lang="en-US" sz="2800">
                <a:latin typeface="Georgia"/>
                <a:ea typeface="Georgia"/>
                <a:cs typeface="Georgia"/>
                <a:sym typeface="Georgia"/>
              </a:rPr>
              <a:t> for our model.</a:t>
            </a:r>
            <a:endParaRPr sz="2800">
              <a:latin typeface="Georgia"/>
              <a:ea typeface="Georgia"/>
              <a:cs typeface="Georgia"/>
              <a:sym typeface="Georgia"/>
            </a:endParaRPr>
          </a:p>
          <a:p>
            <a:pPr marL="0" marR="0" lvl="0" indent="0" algn="l" rtl="0">
              <a:spcBef>
                <a:spcPts val="0"/>
              </a:spcBef>
              <a:spcAft>
                <a:spcPts val="0"/>
              </a:spcAft>
              <a:buNone/>
            </a:pPr>
            <a:endParaRPr sz="2800">
              <a:latin typeface="Georgia"/>
              <a:ea typeface="Georgia"/>
              <a:cs typeface="Georgia"/>
              <a:sym typeface="Georgia"/>
            </a:endParaRPr>
          </a:p>
          <a:p>
            <a:pPr marL="203200" marR="0" lvl="0" indent="-256540" algn="l" rtl="0">
              <a:spcBef>
                <a:spcPts val="0"/>
              </a:spcBef>
              <a:spcAft>
                <a:spcPts val="0"/>
              </a:spcAft>
              <a:buSzPts val="2800"/>
              <a:buFont typeface="Georgia"/>
              <a:buChar char="‣"/>
            </a:pPr>
            <a:r>
              <a:rPr lang="en-US" sz="2800">
                <a:latin typeface="Georgia"/>
                <a:ea typeface="Georgia"/>
                <a:cs typeface="Georgia"/>
                <a:sym typeface="Georgia"/>
              </a:rPr>
              <a:t>Like other unsupervised learning techniques, our validation techniques are mostly about interpretation.</a:t>
            </a:r>
            <a:endParaRPr sz="2800">
              <a:latin typeface="Georgia"/>
              <a:ea typeface="Georgia"/>
              <a:cs typeface="Georgia"/>
              <a:sym typeface="Georgia"/>
            </a:endParaRPr>
          </a:p>
          <a:p>
            <a:pPr marL="0" marR="0" lvl="0" indent="0" algn="l" rtl="0">
              <a:spcBef>
                <a:spcPts val="0"/>
              </a:spcBef>
              <a:spcAft>
                <a:spcPts val="0"/>
              </a:spcAft>
              <a:buNone/>
            </a:pPr>
            <a:endParaRPr sz="2800">
              <a:latin typeface="Georgia"/>
              <a:ea typeface="Georgia"/>
              <a:cs typeface="Georgia"/>
              <a:sym typeface="Georgia"/>
            </a:endParaRPr>
          </a:p>
          <a:p>
            <a:pPr marL="203200" marR="0" lvl="0" indent="-256540" algn="l" rtl="0">
              <a:spcBef>
                <a:spcPts val="0"/>
              </a:spcBef>
              <a:spcAft>
                <a:spcPts val="0"/>
              </a:spcAft>
              <a:buSzPts val="2800"/>
              <a:buFont typeface="Georgia"/>
              <a:buChar char="‣"/>
            </a:pPr>
            <a:r>
              <a:rPr lang="en-US" sz="2800">
                <a:latin typeface="Georgia"/>
                <a:ea typeface="Georgia"/>
                <a:cs typeface="Georgia"/>
                <a:sym typeface="Georgia"/>
              </a:rPr>
              <a:t>Use the following questions to guide you:</a:t>
            </a:r>
            <a:endParaRPr sz="2800">
              <a:latin typeface="Georgia"/>
              <a:ea typeface="Georgia"/>
              <a:cs typeface="Georgia"/>
              <a:sym typeface="Georgia"/>
            </a:endParaRPr>
          </a:p>
          <a:p>
            <a:pPr marL="0" marR="0" lvl="0" indent="0" algn="l" rtl="0">
              <a:spcBef>
                <a:spcPts val="0"/>
              </a:spcBef>
              <a:spcAft>
                <a:spcPts val="0"/>
              </a:spcAft>
              <a:buNone/>
            </a:pPr>
            <a:endParaRPr sz="2800">
              <a:latin typeface="Georgia"/>
              <a:ea typeface="Georgia"/>
              <a:cs typeface="Georgia"/>
              <a:sym typeface="Georgia"/>
            </a:endParaRPr>
          </a:p>
          <a:p>
            <a:pPr marL="660400" marR="0" lvl="1" indent="-256540" algn="l" rtl="0">
              <a:spcBef>
                <a:spcPts val="0"/>
              </a:spcBef>
              <a:spcAft>
                <a:spcPts val="0"/>
              </a:spcAft>
              <a:buSzPts val="2800"/>
              <a:buFont typeface="Georgia"/>
              <a:buChar char="‣"/>
            </a:pPr>
            <a:r>
              <a:rPr lang="en-US" sz="2800">
                <a:latin typeface="Georgia"/>
                <a:ea typeface="Georgia"/>
                <a:cs typeface="Georgia"/>
                <a:sym typeface="Georgia"/>
              </a:rPr>
              <a:t>Did we learn reasonable topics?</a:t>
            </a:r>
            <a:endParaRPr sz="2800">
              <a:latin typeface="Georgia"/>
              <a:ea typeface="Georgia"/>
              <a:cs typeface="Georgia"/>
              <a:sym typeface="Georgia"/>
            </a:endParaRPr>
          </a:p>
          <a:p>
            <a:pPr marL="0" marR="0" lvl="0" indent="0" algn="l" rtl="0">
              <a:spcBef>
                <a:spcPts val="0"/>
              </a:spcBef>
              <a:spcAft>
                <a:spcPts val="0"/>
              </a:spcAft>
              <a:buNone/>
            </a:pPr>
            <a:endParaRPr sz="2800">
              <a:latin typeface="Georgia"/>
              <a:ea typeface="Georgia"/>
              <a:cs typeface="Georgia"/>
              <a:sym typeface="Georgia"/>
            </a:endParaRPr>
          </a:p>
          <a:p>
            <a:pPr marL="660400" marR="0" lvl="1" indent="-256540" algn="l" rtl="0">
              <a:spcBef>
                <a:spcPts val="0"/>
              </a:spcBef>
              <a:spcAft>
                <a:spcPts val="0"/>
              </a:spcAft>
              <a:buSzPts val="2800"/>
              <a:buFont typeface="Georgia"/>
              <a:buChar char="‣"/>
            </a:pPr>
            <a:r>
              <a:rPr lang="en-US" sz="2800">
                <a:latin typeface="Georgia"/>
                <a:ea typeface="Georgia"/>
                <a:cs typeface="Georgia"/>
                <a:sym typeface="Georgia"/>
              </a:rPr>
              <a:t>Do the words that make up a topic make sense?</a:t>
            </a:r>
            <a:endParaRPr sz="2800">
              <a:latin typeface="Georgia"/>
              <a:ea typeface="Georgia"/>
              <a:cs typeface="Georgia"/>
              <a:sym typeface="Georgia"/>
            </a:endParaRPr>
          </a:p>
          <a:p>
            <a:pPr marL="0" marR="0" lvl="0" indent="0" algn="l" rtl="0">
              <a:spcBef>
                <a:spcPts val="0"/>
              </a:spcBef>
              <a:spcAft>
                <a:spcPts val="0"/>
              </a:spcAft>
              <a:buNone/>
            </a:pPr>
            <a:endParaRPr sz="2800">
              <a:latin typeface="Georgia"/>
              <a:ea typeface="Georgia"/>
              <a:cs typeface="Georgia"/>
              <a:sym typeface="Georgia"/>
            </a:endParaRPr>
          </a:p>
          <a:p>
            <a:pPr marL="660400" marR="0" lvl="1" indent="-256540" algn="l" rtl="0">
              <a:spcBef>
                <a:spcPts val="0"/>
              </a:spcBef>
              <a:spcAft>
                <a:spcPts val="0"/>
              </a:spcAft>
              <a:buSzPts val="2800"/>
              <a:buFont typeface="Georgia"/>
              <a:buChar char="‣"/>
            </a:pPr>
            <a:r>
              <a:rPr lang="en-US" sz="2800">
                <a:latin typeface="Georgia"/>
                <a:ea typeface="Georgia"/>
                <a:cs typeface="Georgia"/>
                <a:sym typeface="Georgia"/>
              </a:rPr>
              <a:t>Is this topic helpful towards our goal?</a:t>
            </a:r>
            <a:endParaRPr sz="2800">
              <a:latin typeface="Georgia"/>
              <a:ea typeface="Georgia"/>
              <a:cs typeface="Georgia"/>
              <a:sym typeface="Georgia"/>
            </a:endParaRPr>
          </a:p>
        </p:txBody>
      </p:sp>
      <p:sp>
        <p:nvSpPr>
          <p:cNvPr id="712" name="Shape 712"/>
          <p:cNvSpPr/>
          <p:nvPr/>
        </p:nvSpPr>
        <p:spPr>
          <a:xfrm>
            <a:off x="635000" y="736600"/>
            <a:ext cx="11734800" cy="4317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3200" b="1">
                <a:latin typeface="Oswald"/>
                <a:ea typeface="Oswald"/>
                <a:cs typeface="Oswald"/>
                <a:sym typeface="Oswald"/>
              </a:rPr>
              <a:t>LDA IN GENSIM</a:t>
            </a:r>
            <a:endParaRPr>
              <a:latin typeface="Oswald"/>
              <a:ea typeface="Oswald"/>
              <a:cs typeface="Oswald"/>
              <a:sym typeface="Oswald"/>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716"/>
        <p:cNvGrpSpPr/>
        <p:nvPr/>
      </p:nvGrpSpPr>
      <p:grpSpPr>
        <a:xfrm>
          <a:off x="0" y="0"/>
          <a:ext cx="0" cy="0"/>
          <a:chOff x="0" y="0"/>
          <a:chExt cx="0" cy="0"/>
        </a:xfrm>
      </p:grpSpPr>
      <p:sp>
        <p:nvSpPr>
          <p:cNvPr id="717" name="Shape 717"/>
          <p:cNvSpPr txBox="1">
            <a:spLocks noGrp="1"/>
          </p:cNvSpPr>
          <p:nvPr>
            <p:ph type="body" idx="1"/>
          </p:nvPr>
        </p:nvSpPr>
        <p:spPr>
          <a:xfrm>
            <a:off x="635006" y="1297775"/>
            <a:ext cx="11734800" cy="38100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endParaRPr sz="2800" dirty="0">
              <a:latin typeface="Georgia"/>
              <a:ea typeface="Georgia"/>
              <a:cs typeface="Georgia"/>
              <a:sym typeface="Georgia"/>
            </a:endParaRPr>
          </a:p>
          <a:p>
            <a:pPr marL="203200" marR="0" lvl="0" indent="-256540" algn="l" rtl="0">
              <a:lnSpc>
                <a:spcPct val="100000"/>
              </a:lnSpc>
              <a:spcBef>
                <a:spcPts val="0"/>
              </a:spcBef>
              <a:spcAft>
                <a:spcPts val="0"/>
              </a:spcAft>
              <a:buClr>
                <a:srgbClr val="000000"/>
              </a:buClr>
              <a:buSzPts val="2800"/>
              <a:buFont typeface="Georgia"/>
              <a:buChar char="‣"/>
            </a:pPr>
            <a:r>
              <a:rPr lang="en-US" sz="2800" dirty="0">
                <a:latin typeface="Georgia"/>
                <a:ea typeface="Georgia"/>
                <a:cs typeface="Georgia"/>
                <a:sym typeface="Georgia"/>
              </a:rPr>
              <a:t>We can evaluate fit by viewing the top words in each topic.</a:t>
            </a:r>
            <a:endParaRPr sz="2800" dirty="0">
              <a:latin typeface="Georgia"/>
              <a:ea typeface="Georgia"/>
              <a:cs typeface="Georgia"/>
              <a:sym typeface="Georgia"/>
            </a:endParaRPr>
          </a:p>
          <a:p>
            <a:pPr marL="0" marR="0" lvl="0" indent="0" algn="l" rtl="0">
              <a:lnSpc>
                <a:spcPct val="100000"/>
              </a:lnSpc>
              <a:spcBef>
                <a:spcPts val="0"/>
              </a:spcBef>
              <a:spcAft>
                <a:spcPts val="0"/>
              </a:spcAft>
              <a:buNone/>
            </a:pPr>
            <a:endParaRPr sz="2800" dirty="0">
              <a:latin typeface="Georgia"/>
              <a:ea typeface="Georgia"/>
              <a:cs typeface="Georgia"/>
              <a:sym typeface="Georgia"/>
            </a:endParaRPr>
          </a:p>
          <a:p>
            <a:pPr marL="203200" marR="0" lvl="0" indent="-256540" algn="l" rtl="0">
              <a:lnSpc>
                <a:spcPct val="100000"/>
              </a:lnSpc>
              <a:spcBef>
                <a:spcPts val="0"/>
              </a:spcBef>
              <a:spcAft>
                <a:spcPts val="0"/>
              </a:spcAft>
              <a:buSzPts val="2800"/>
              <a:buFont typeface="Georgia"/>
              <a:buChar char="‣"/>
            </a:pPr>
            <a:r>
              <a:rPr lang="en-US" sz="2800" dirty="0" err="1">
                <a:latin typeface="Consolas"/>
                <a:ea typeface="Consolas"/>
                <a:cs typeface="Consolas"/>
                <a:sym typeface="Consolas"/>
              </a:rPr>
              <a:t>gensim</a:t>
            </a:r>
            <a:r>
              <a:rPr lang="en-US" sz="2800" dirty="0">
                <a:latin typeface="Georgia"/>
                <a:ea typeface="Georgia"/>
                <a:cs typeface="Georgia"/>
                <a:sym typeface="Georgia"/>
              </a:rPr>
              <a:t> has a </a:t>
            </a:r>
            <a:r>
              <a:rPr lang="en-US" sz="2800" dirty="0" err="1">
                <a:latin typeface="Consolas"/>
                <a:ea typeface="Consolas"/>
                <a:cs typeface="Consolas"/>
                <a:sym typeface="Consolas"/>
              </a:rPr>
              <a:t>show_topics</a:t>
            </a:r>
            <a:r>
              <a:rPr lang="en-US" sz="2800" dirty="0">
                <a:latin typeface="Georgia"/>
                <a:ea typeface="Georgia"/>
                <a:cs typeface="Georgia"/>
                <a:sym typeface="Georgia"/>
              </a:rPr>
              <a:t> function for this:</a:t>
            </a:r>
            <a:endParaRPr sz="2800" dirty="0">
              <a:latin typeface="Georgia"/>
              <a:ea typeface="Georgia"/>
              <a:cs typeface="Georgia"/>
              <a:sym typeface="Georgia"/>
            </a:endParaRPr>
          </a:p>
          <a:p>
            <a:pPr marL="0" marR="0" lvl="0" indent="0" algn="l" rtl="0">
              <a:lnSpc>
                <a:spcPct val="100000"/>
              </a:lnSpc>
              <a:spcBef>
                <a:spcPts val="0"/>
              </a:spcBef>
              <a:spcAft>
                <a:spcPts val="0"/>
              </a:spcAft>
              <a:buNone/>
            </a:pPr>
            <a:endParaRPr sz="2800" dirty="0">
              <a:latin typeface="Georgia"/>
              <a:ea typeface="Georgia"/>
              <a:cs typeface="Georgia"/>
              <a:sym typeface="Georgia"/>
            </a:endParaRPr>
          </a:p>
          <a:p>
            <a:pPr marL="0" lvl="0" indent="0" rtl="0">
              <a:lnSpc>
                <a:spcPct val="145000"/>
              </a:lnSpc>
              <a:spcBef>
                <a:spcPts val="0"/>
              </a:spcBef>
              <a:spcAft>
                <a:spcPts val="0"/>
              </a:spcAft>
              <a:buNone/>
            </a:pPr>
            <a:r>
              <a:rPr lang="en-US" sz="2400" dirty="0" err="1">
                <a:solidFill>
                  <a:srgbClr val="333333"/>
                </a:solidFill>
                <a:highlight>
                  <a:srgbClr val="F7F7F7"/>
                </a:highlight>
                <a:latin typeface="Consolas"/>
                <a:ea typeface="Consolas"/>
                <a:cs typeface="Consolas"/>
                <a:sym typeface="Consolas"/>
              </a:rPr>
              <a:t>num_topics</a:t>
            </a:r>
            <a:r>
              <a:rPr lang="en-US" sz="2400" dirty="0">
                <a:solidFill>
                  <a:srgbClr val="333333"/>
                </a:solidFill>
                <a:highlight>
                  <a:srgbClr val="F7F7F7"/>
                </a:highlight>
                <a:latin typeface="Consolas"/>
                <a:ea typeface="Consolas"/>
                <a:cs typeface="Consolas"/>
                <a:sym typeface="Consolas"/>
              </a:rPr>
              <a:t> </a:t>
            </a:r>
            <a:r>
              <a:rPr lang="en-US" sz="2400" dirty="0">
                <a:solidFill>
                  <a:srgbClr val="A71D5D"/>
                </a:solidFill>
                <a:highlight>
                  <a:srgbClr val="F7F7F7"/>
                </a:highlight>
                <a:latin typeface="Consolas"/>
                <a:ea typeface="Consolas"/>
                <a:cs typeface="Consolas"/>
                <a:sym typeface="Consolas"/>
              </a:rPr>
              <a:t>=</a:t>
            </a:r>
            <a:r>
              <a:rPr lang="en-US" sz="2400" dirty="0">
                <a:solidFill>
                  <a:srgbClr val="333333"/>
                </a:solidFill>
                <a:highlight>
                  <a:srgbClr val="F7F7F7"/>
                </a:highlight>
                <a:latin typeface="Consolas"/>
                <a:ea typeface="Consolas"/>
                <a:cs typeface="Consolas"/>
                <a:sym typeface="Consolas"/>
              </a:rPr>
              <a:t> </a:t>
            </a:r>
            <a:r>
              <a:rPr lang="en-US" sz="2400" dirty="0">
                <a:solidFill>
                  <a:srgbClr val="0086B3"/>
                </a:solidFill>
                <a:highlight>
                  <a:srgbClr val="F7F7F7"/>
                </a:highlight>
                <a:latin typeface="Consolas"/>
                <a:ea typeface="Consolas"/>
                <a:cs typeface="Consolas"/>
                <a:sym typeface="Consolas"/>
              </a:rPr>
              <a:t>25</a:t>
            </a:r>
            <a:r>
              <a:rPr lang="en-US" sz="2400" dirty="0">
                <a:solidFill>
                  <a:srgbClr val="333333"/>
                </a:solidFill>
                <a:highlight>
                  <a:srgbClr val="F7F7F7"/>
                </a:highlight>
                <a:latin typeface="Consolas"/>
                <a:ea typeface="Consolas"/>
                <a:cs typeface="Consolas"/>
                <a:sym typeface="Consolas"/>
              </a:rPr>
              <a:t/>
            </a:r>
            <a:br>
              <a:rPr lang="en-US" sz="2400" dirty="0">
                <a:solidFill>
                  <a:srgbClr val="333333"/>
                </a:solidFill>
                <a:highlight>
                  <a:srgbClr val="F7F7F7"/>
                </a:highlight>
                <a:latin typeface="Consolas"/>
                <a:ea typeface="Consolas"/>
                <a:cs typeface="Consolas"/>
                <a:sym typeface="Consolas"/>
              </a:rPr>
            </a:br>
            <a:r>
              <a:rPr lang="en-US" sz="2400" dirty="0" err="1">
                <a:solidFill>
                  <a:srgbClr val="333333"/>
                </a:solidFill>
                <a:highlight>
                  <a:srgbClr val="F7F7F7"/>
                </a:highlight>
                <a:latin typeface="Consolas"/>
                <a:ea typeface="Consolas"/>
                <a:cs typeface="Consolas"/>
                <a:sym typeface="Consolas"/>
              </a:rPr>
              <a:t>num_words_per_topic</a:t>
            </a:r>
            <a:r>
              <a:rPr lang="en-US" sz="2400" dirty="0">
                <a:solidFill>
                  <a:srgbClr val="333333"/>
                </a:solidFill>
                <a:highlight>
                  <a:srgbClr val="F7F7F7"/>
                </a:highlight>
                <a:latin typeface="Consolas"/>
                <a:ea typeface="Consolas"/>
                <a:cs typeface="Consolas"/>
                <a:sym typeface="Consolas"/>
              </a:rPr>
              <a:t> </a:t>
            </a:r>
            <a:r>
              <a:rPr lang="en-US" sz="2400" dirty="0">
                <a:solidFill>
                  <a:srgbClr val="A71D5D"/>
                </a:solidFill>
                <a:highlight>
                  <a:srgbClr val="F7F7F7"/>
                </a:highlight>
                <a:latin typeface="Consolas"/>
                <a:ea typeface="Consolas"/>
                <a:cs typeface="Consolas"/>
                <a:sym typeface="Consolas"/>
              </a:rPr>
              <a:t>=</a:t>
            </a:r>
            <a:r>
              <a:rPr lang="en-US" sz="2400" dirty="0">
                <a:solidFill>
                  <a:srgbClr val="333333"/>
                </a:solidFill>
                <a:highlight>
                  <a:srgbClr val="F7F7F7"/>
                </a:highlight>
                <a:latin typeface="Consolas"/>
                <a:ea typeface="Consolas"/>
                <a:cs typeface="Consolas"/>
                <a:sym typeface="Consolas"/>
              </a:rPr>
              <a:t> </a:t>
            </a:r>
            <a:r>
              <a:rPr lang="en-US" sz="2400" dirty="0">
                <a:solidFill>
                  <a:srgbClr val="0086B3"/>
                </a:solidFill>
                <a:highlight>
                  <a:srgbClr val="F7F7F7"/>
                </a:highlight>
                <a:latin typeface="Consolas"/>
                <a:ea typeface="Consolas"/>
                <a:cs typeface="Consolas"/>
                <a:sym typeface="Consolas"/>
              </a:rPr>
              <a:t>5</a:t>
            </a:r>
            <a:r>
              <a:rPr lang="en-US" sz="2400" dirty="0">
                <a:solidFill>
                  <a:srgbClr val="333333"/>
                </a:solidFill>
                <a:highlight>
                  <a:srgbClr val="F7F7F7"/>
                </a:highlight>
                <a:latin typeface="Consolas"/>
                <a:ea typeface="Consolas"/>
                <a:cs typeface="Consolas"/>
                <a:sym typeface="Consolas"/>
              </a:rPr>
              <a:t/>
            </a:r>
            <a:br>
              <a:rPr lang="en-US" sz="2400" dirty="0">
                <a:solidFill>
                  <a:srgbClr val="333333"/>
                </a:solidFill>
                <a:highlight>
                  <a:srgbClr val="F7F7F7"/>
                </a:highlight>
                <a:latin typeface="Consolas"/>
                <a:ea typeface="Consolas"/>
                <a:cs typeface="Consolas"/>
                <a:sym typeface="Consolas"/>
              </a:rPr>
            </a:br>
            <a:r>
              <a:rPr lang="en-US" sz="2400" dirty="0">
                <a:solidFill>
                  <a:srgbClr val="A71D5D"/>
                </a:solidFill>
                <a:highlight>
                  <a:srgbClr val="F7F7F7"/>
                </a:highlight>
                <a:latin typeface="Consolas"/>
                <a:ea typeface="Consolas"/>
                <a:cs typeface="Consolas"/>
                <a:sym typeface="Consolas"/>
              </a:rPr>
              <a:t>for</a:t>
            </a:r>
            <a:r>
              <a:rPr lang="en-US" sz="2400" dirty="0">
                <a:solidFill>
                  <a:srgbClr val="333333"/>
                </a:solidFill>
                <a:highlight>
                  <a:srgbClr val="F7F7F7"/>
                </a:highlight>
                <a:latin typeface="Consolas"/>
                <a:ea typeface="Consolas"/>
                <a:cs typeface="Consolas"/>
                <a:sym typeface="Consolas"/>
              </a:rPr>
              <a:t> </a:t>
            </a:r>
            <a:r>
              <a:rPr lang="en-US" sz="2400" dirty="0" err="1">
                <a:solidFill>
                  <a:srgbClr val="333333"/>
                </a:solidFill>
                <a:highlight>
                  <a:srgbClr val="F7F7F7"/>
                </a:highlight>
                <a:latin typeface="Consolas"/>
                <a:ea typeface="Consolas"/>
                <a:cs typeface="Consolas"/>
                <a:sym typeface="Consolas"/>
              </a:rPr>
              <a:t>ti</a:t>
            </a:r>
            <a:r>
              <a:rPr lang="en-US" sz="2400" dirty="0">
                <a:solidFill>
                  <a:srgbClr val="333333"/>
                </a:solidFill>
                <a:highlight>
                  <a:srgbClr val="F7F7F7"/>
                </a:highlight>
                <a:latin typeface="Consolas"/>
                <a:ea typeface="Consolas"/>
                <a:cs typeface="Consolas"/>
                <a:sym typeface="Consolas"/>
              </a:rPr>
              <a:t>, topic </a:t>
            </a:r>
            <a:r>
              <a:rPr lang="en-US" sz="2400" dirty="0">
                <a:solidFill>
                  <a:srgbClr val="A71D5D"/>
                </a:solidFill>
                <a:highlight>
                  <a:srgbClr val="F7F7F7"/>
                </a:highlight>
                <a:latin typeface="Consolas"/>
                <a:ea typeface="Consolas"/>
                <a:cs typeface="Consolas"/>
                <a:sym typeface="Consolas"/>
              </a:rPr>
              <a:t>in</a:t>
            </a:r>
            <a:r>
              <a:rPr lang="en-US" sz="2400" dirty="0">
                <a:solidFill>
                  <a:srgbClr val="333333"/>
                </a:solidFill>
                <a:highlight>
                  <a:srgbClr val="F7F7F7"/>
                </a:highlight>
                <a:latin typeface="Consolas"/>
                <a:ea typeface="Consolas"/>
                <a:cs typeface="Consolas"/>
                <a:sym typeface="Consolas"/>
              </a:rPr>
              <a:t> </a:t>
            </a:r>
            <a:r>
              <a:rPr lang="en-US" sz="2400" dirty="0">
                <a:solidFill>
                  <a:srgbClr val="0086B3"/>
                </a:solidFill>
                <a:highlight>
                  <a:srgbClr val="F7F7F7"/>
                </a:highlight>
                <a:latin typeface="Consolas"/>
                <a:ea typeface="Consolas"/>
                <a:cs typeface="Consolas"/>
                <a:sym typeface="Consolas"/>
              </a:rPr>
              <a:t>enumerate</a:t>
            </a:r>
            <a:r>
              <a:rPr lang="en-US" sz="2400" dirty="0">
                <a:solidFill>
                  <a:srgbClr val="333333"/>
                </a:solidFill>
                <a:highlight>
                  <a:srgbClr val="F7F7F7"/>
                </a:highlight>
                <a:latin typeface="Consolas"/>
                <a:ea typeface="Consolas"/>
                <a:cs typeface="Consolas"/>
                <a:sym typeface="Consolas"/>
              </a:rPr>
              <a:t>(</a:t>
            </a:r>
            <a:r>
              <a:rPr lang="en-US" sz="2400" dirty="0" err="1">
                <a:solidFill>
                  <a:srgbClr val="333333"/>
                </a:solidFill>
                <a:highlight>
                  <a:srgbClr val="F7F7F7"/>
                </a:highlight>
                <a:latin typeface="Consolas"/>
                <a:ea typeface="Consolas"/>
                <a:cs typeface="Consolas"/>
                <a:sym typeface="Consolas"/>
              </a:rPr>
              <a:t>lda.show_topics</a:t>
            </a:r>
            <a:r>
              <a:rPr lang="en-US" sz="2400" dirty="0">
                <a:solidFill>
                  <a:srgbClr val="333333"/>
                </a:solidFill>
                <a:highlight>
                  <a:srgbClr val="F7F7F7"/>
                </a:highlight>
                <a:latin typeface="Consolas"/>
                <a:ea typeface="Consolas"/>
                <a:cs typeface="Consolas"/>
                <a:sym typeface="Consolas"/>
              </a:rPr>
              <a:t>(</a:t>
            </a:r>
            <a:r>
              <a:rPr lang="en-US" sz="2400" dirty="0" err="1">
                <a:solidFill>
                  <a:srgbClr val="ED6A43"/>
                </a:solidFill>
                <a:highlight>
                  <a:srgbClr val="F7F7F7"/>
                </a:highlight>
                <a:latin typeface="Consolas"/>
                <a:ea typeface="Consolas"/>
                <a:cs typeface="Consolas"/>
                <a:sym typeface="Consolas"/>
              </a:rPr>
              <a:t>num_topics</a:t>
            </a:r>
            <a:r>
              <a:rPr lang="en-US" sz="2400" dirty="0">
                <a:solidFill>
                  <a:srgbClr val="333333"/>
                </a:solidFill>
                <a:highlight>
                  <a:srgbClr val="F7F7F7"/>
                </a:highlight>
                <a:latin typeface="Consolas"/>
                <a:ea typeface="Consolas"/>
                <a:cs typeface="Consolas"/>
                <a:sym typeface="Consolas"/>
              </a:rPr>
              <a:t> </a:t>
            </a:r>
            <a:r>
              <a:rPr lang="en-US" sz="2400" dirty="0">
                <a:solidFill>
                  <a:srgbClr val="A71D5D"/>
                </a:solidFill>
                <a:highlight>
                  <a:srgbClr val="F7F7F7"/>
                </a:highlight>
                <a:latin typeface="Consolas"/>
                <a:ea typeface="Consolas"/>
                <a:cs typeface="Consolas"/>
                <a:sym typeface="Consolas"/>
              </a:rPr>
              <a:t>=</a:t>
            </a:r>
            <a:r>
              <a:rPr lang="en-US" sz="2400" dirty="0">
                <a:solidFill>
                  <a:srgbClr val="333333"/>
                </a:solidFill>
                <a:highlight>
                  <a:srgbClr val="F7F7F7"/>
                </a:highlight>
                <a:latin typeface="Consolas"/>
                <a:ea typeface="Consolas"/>
                <a:cs typeface="Consolas"/>
                <a:sym typeface="Consolas"/>
              </a:rPr>
              <a:t> </a:t>
            </a:r>
            <a:r>
              <a:rPr lang="en-US" sz="2400" dirty="0" err="1">
                <a:solidFill>
                  <a:srgbClr val="333333"/>
                </a:solidFill>
                <a:highlight>
                  <a:srgbClr val="F7F7F7"/>
                </a:highlight>
                <a:latin typeface="Consolas"/>
                <a:ea typeface="Consolas"/>
                <a:cs typeface="Consolas"/>
                <a:sym typeface="Consolas"/>
              </a:rPr>
              <a:t>num_topics</a:t>
            </a:r>
            <a:r>
              <a:rPr lang="en-US" sz="2400" dirty="0">
                <a:solidFill>
                  <a:srgbClr val="333333"/>
                </a:solidFill>
                <a:highlight>
                  <a:srgbClr val="F7F7F7"/>
                </a:highlight>
                <a:latin typeface="Consolas"/>
                <a:ea typeface="Consolas"/>
                <a:cs typeface="Consolas"/>
                <a:sym typeface="Consolas"/>
              </a:rPr>
              <a:t>, </a:t>
            </a:r>
            <a:r>
              <a:rPr lang="en-US" sz="2400" dirty="0" err="1">
                <a:solidFill>
                  <a:srgbClr val="ED6A43"/>
                </a:solidFill>
                <a:highlight>
                  <a:srgbClr val="F7F7F7"/>
                </a:highlight>
                <a:latin typeface="Consolas"/>
                <a:ea typeface="Consolas"/>
                <a:cs typeface="Consolas"/>
                <a:sym typeface="Consolas"/>
              </a:rPr>
              <a:t>num_words_per_topic</a:t>
            </a:r>
            <a:r>
              <a:rPr lang="en-US" sz="2400" dirty="0">
                <a:solidFill>
                  <a:srgbClr val="333333"/>
                </a:solidFill>
                <a:highlight>
                  <a:srgbClr val="F7F7F7"/>
                </a:highlight>
                <a:latin typeface="Consolas"/>
                <a:ea typeface="Consolas"/>
                <a:cs typeface="Consolas"/>
                <a:sym typeface="Consolas"/>
              </a:rPr>
              <a:t> </a:t>
            </a:r>
            <a:r>
              <a:rPr lang="en-US" sz="2400" dirty="0">
                <a:solidFill>
                  <a:srgbClr val="A71D5D"/>
                </a:solidFill>
                <a:highlight>
                  <a:srgbClr val="F7F7F7"/>
                </a:highlight>
                <a:latin typeface="Consolas"/>
                <a:ea typeface="Consolas"/>
                <a:cs typeface="Consolas"/>
                <a:sym typeface="Consolas"/>
              </a:rPr>
              <a:t>=</a:t>
            </a:r>
            <a:r>
              <a:rPr lang="en-US" sz="2400" dirty="0">
                <a:solidFill>
                  <a:srgbClr val="333333"/>
                </a:solidFill>
                <a:highlight>
                  <a:srgbClr val="F7F7F7"/>
                </a:highlight>
                <a:latin typeface="Consolas"/>
                <a:ea typeface="Consolas"/>
                <a:cs typeface="Consolas"/>
                <a:sym typeface="Consolas"/>
              </a:rPr>
              <a:t> </a:t>
            </a:r>
            <a:r>
              <a:rPr lang="en-US" sz="2400" dirty="0" err="1">
                <a:solidFill>
                  <a:srgbClr val="333333"/>
                </a:solidFill>
                <a:highlight>
                  <a:srgbClr val="F7F7F7"/>
                </a:highlight>
                <a:latin typeface="Consolas"/>
                <a:ea typeface="Consolas"/>
                <a:cs typeface="Consolas"/>
                <a:sym typeface="Consolas"/>
              </a:rPr>
              <a:t>n_words_per_topic</a:t>
            </a:r>
            <a:r>
              <a:rPr lang="en-US" sz="2400" dirty="0">
                <a:solidFill>
                  <a:srgbClr val="333333"/>
                </a:solidFill>
                <a:highlight>
                  <a:srgbClr val="F7F7F7"/>
                </a:highlight>
                <a:latin typeface="Consolas"/>
                <a:ea typeface="Consolas"/>
                <a:cs typeface="Consolas"/>
                <a:sym typeface="Consolas"/>
              </a:rPr>
              <a:t>)):</a:t>
            </a:r>
            <a:br>
              <a:rPr lang="en-US" sz="2400" dirty="0">
                <a:solidFill>
                  <a:srgbClr val="333333"/>
                </a:solidFill>
                <a:highlight>
                  <a:srgbClr val="F7F7F7"/>
                </a:highlight>
                <a:latin typeface="Consolas"/>
                <a:ea typeface="Consolas"/>
                <a:cs typeface="Consolas"/>
                <a:sym typeface="Consolas"/>
              </a:rPr>
            </a:br>
            <a:r>
              <a:rPr lang="en-US" sz="2400" dirty="0">
                <a:solidFill>
                  <a:srgbClr val="333333"/>
                </a:solidFill>
                <a:highlight>
                  <a:srgbClr val="F7F7F7"/>
                </a:highlight>
                <a:latin typeface="Consolas"/>
                <a:ea typeface="Consolas"/>
                <a:cs typeface="Consolas"/>
                <a:sym typeface="Consolas"/>
              </a:rPr>
              <a:t>    </a:t>
            </a:r>
            <a:r>
              <a:rPr lang="en-US" sz="2400" dirty="0">
                <a:solidFill>
                  <a:srgbClr val="0086B3"/>
                </a:solidFill>
                <a:highlight>
                  <a:srgbClr val="F7F7F7"/>
                </a:highlight>
                <a:latin typeface="Consolas"/>
                <a:ea typeface="Consolas"/>
                <a:cs typeface="Consolas"/>
                <a:sym typeface="Consolas"/>
              </a:rPr>
              <a:t>print</a:t>
            </a:r>
            <a:r>
              <a:rPr lang="en-US" sz="2400" dirty="0">
                <a:solidFill>
                  <a:srgbClr val="333333"/>
                </a:solidFill>
                <a:highlight>
                  <a:srgbClr val="F7F7F7"/>
                </a:highlight>
                <a:latin typeface="Consolas"/>
                <a:ea typeface="Consolas"/>
                <a:cs typeface="Consolas"/>
                <a:sym typeface="Consolas"/>
              </a:rPr>
              <a:t>(</a:t>
            </a:r>
            <a:r>
              <a:rPr lang="en-US" sz="2400" dirty="0">
                <a:solidFill>
                  <a:srgbClr val="183691"/>
                </a:solidFill>
                <a:highlight>
                  <a:srgbClr val="F7F7F7"/>
                </a:highlight>
                <a:latin typeface="Consolas"/>
                <a:ea typeface="Consolas"/>
                <a:cs typeface="Consolas"/>
                <a:sym typeface="Consolas"/>
              </a:rPr>
              <a:t>"Topic: </a:t>
            </a:r>
            <a:r>
              <a:rPr lang="en-US" sz="2400" dirty="0">
                <a:solidFill>
                  <a:srgbClr val="0086B3"/>
                </a:solidFill>
                <a:highlight>
                  <a:srgbClr val="F7F7F7"/>
                </a:highlight>
                <a:latin typeface="Consolas"/>
                <a:ea typeface="Consolas"/>
                <a:cs typeface="Consolas"/>
                <a:sym typeface="Consolas"/>
              </a:rPr>
              <a:t>%d</a:t>
            </a:r>
            <a:r>
              <a:rPr lang="en-US" sz="2400" dirty="0">
                <a:solidFill>
                  <a:srgbClr val="183691"/>
                </a:solidFill>
                <a:highlight>
                  <a:srgbClr val="F7F7F7"/>
                </a:highlight>
                <a:latin typeface="Consolas"/>
                <a:ea typeface="Consolas"/>
                <a:cs typeface="Consolas"/>
                <a:sym typeface="Consolas"/>
              </a:rPr>
              <a:t>"</a:t>
            </a:r>
            <a:r>
              <a:rPr lang="en-US" sz="2400" dirty="0">
                <a:solidFill>
                  <a:srgbClr val="333333"/>
                </a:solidFill>
                <a:highlight>
                  <a:srgbClr val="F7F7F7"/>
                </a:highlight>
                <a:latin typeface="Consolas"/>
                <a:ea typeface="Consolas"/>
                <a:cs typeface="Consolas"/>
                <a:sym typeface="Consolas"/>
              </a:rPr>
              <a:t> </a:t>
            </a:r>
            <a:r>
              <a:rPr lang="en-US" sz="2400" dirty="0">
                <a:solidFill>
                  <a:srgbClr val="A71D5D"/>
                </a:solidFill>
                <a:highlight>
                  <a:srgbClr val="F7F7F7"/>
                </a:highlight>
                <a:latin typeface="Consolas"/>
                <a:ea typeface="Consolas"/>
                <a:cs typeface="Consolas"/>
                <a:sym typeface="Consolas"/>
              </a:rPr>
              <a:t>%</a:t>
            </a:r>
            <a:r>
              <a:rPr lang="en-US" sz="2400" dirty="0">
                <a:solidFill>
                  <a:srgbClr val="333333"/>
                </a:solidFill>
                <a:highlight>
                  <a:srgbClr val="F7F7F7"/>
                </a:highlight>
                <a:latin typeface="Consolas"/>
                <a:ea typeface="Consolas"/>
                <a:cs typeface="Consolas"/>
                <a:sym typeface="Consolas"/>
              </a:rPr>
              <a:t> (</a:t>
            </a:r>
            <a:r>
              <a:rPr lang="en-US" sz="2400" dirty="0" err="1">
                <a:solidFill>
                  <a:srgbClr val="333333"/>
                </a:solidFill>
                <a:highlight>
                  <a:srgbClr val="F7F7F7"/>
                </a:highlight>
                <a:latin typeface="Consolas"/>
                <a:ea typeface="Consolas"/>
                <a:cs typeface="Consolas"/>
                <a:sym typeface="Consolas"/>
              </a:rPr>
              <a:t>ti</a:t>
            </a:r>
            <a:r>
              <a:rPr lang="en-US" sz="2400" dirty="0">
                <a:solidFill>
                  <a:srgbClr val="333333"/>
                </a:solidFill>
                <a:highlight>
                  <a:srgbClr val="F7F7F7"/>
                </a:highlight>
                <a:latin typeface="Consolas"/>
                <a:ea typeface="Consolas"/>
                <a:cs typeface="Consolas"/>
                <a:sym typeface="Consolas"/>
              </a:rPr>
              <a:t>))</a:t>
            </a:r>
            <a:br>
              <a:rPr lang="en-US" sz="2400" dirty="0">
                <a:solidFill>
                  <a:srgbClr val="333333"/>
                </a:solidFill>
                <a:highlight>
                  <a:srgbClr val="F7F7F7"/>
                </a:highlight>
                <a:latin typeface="Consolas"/>
                <a:ea typeface="Consolas"/>
                <a:cs typeface="Consolas"/>
                <a:sym typeface="Consolas"/>
              </a:rPr>
            </a:br>
            <a:r>
              <a:rPr lang="en-US" sz="2400" dirty="0">
                <a:solidFill>
                  <a:srgbClr val="333333"/>
                </a:solidFill>
                <a:highlight>
                  <a:srgbClr val="F7F7F7"/>
                </a:highlight>
                <a:latin typeface="Consolas"/>
                <a:ea typeface="Consolas"/>
                <a:cs typeface="Consolas"/>
                <a:sym typeface="Consolas"/>
              </a:rPr>
              <a:t>    </a:t>
            </a:r>
            <a:r>
              <a:rPr lang="en-US" sz="2400" dirty="0">
                <a:solidFill>
                  <a:srgbClr val="0086B3"/>
                </a:solidFill>
                <a:highlight>
                  <a:srgbClr val="F7F7F7"/>
                </a:highlight>
                <a:latin typeface="Consolas"/>
                <a:ea typeface="Consolas"/>
                <a:cs typeface="Consolas"/>
                <a:sym typeface="Consolas"/>
              </a:rPr>
              <a:t>print</a:t>
            </a:r>
            <a:r>
              <a:rPr lang="en-US" sz="2400" dirty="0">
                <a:solidFill>
                  <a:srgbClr val="333333"/>
                </a:solidFill>
                <a:highlight>
                  <a:srgbClr val="F7F7F7"/>
                </a:highlight>
                <a:latin typeface="Consolas"/>
                <a:ea typeface="Consolas"/>
                <a:cs typeface="Consolas"/>
                <a:sym typeface="Consolas"/>
              </a:rPr>
              <a:t> (topic)</a:t>
            </a:r>
            <a:br>
              <a:rPr lang="en-US" sz="2400" dirty="0">
                <a:solidFill>
                  <a:srgbClr val="333333"/>
                </a:solidFill>
                <a:highlight>
                  <a:srgbClr val="F7F7F7"/>
                </a:highlight>
                <a:latin typeface="Consolas"/>
                <a:ea typeface="Consolas"/>
                <a:cs typeface="Consolas"/>
                <a:sym typeface="Consolas"/>
              </a:rPr>
            </a:br>
            <a:r>
              <a:rPr lang="en-US" sz="2400" dirty="0">
                <a:solidFill>
                  <a:srgbClr val="333333"/>
                </a:solidFill>
                <a:highlight>
                  <a:srgbClr val="F7F7F7"/>
                </a:highlight>
                <a:latin typeface="Consolas"/>
                <a:ea typeface="Consolas"/>
                <a:cs typeface="Consolas"/>
                <a:sym typeface="Consolas"/>
              </a:rPr>
              <a:t>    </a:t>
            </a:r>
            <a:r>
              <a:rPr lang="en-US" sz="2400" dirty="0">
                <a:solidFill>
                  <a:srgbClr val="0086B3"/>
                </a:solidFill>
                <a:highlight>
                  <a:srgbClr val="F7F7F7"/>
                </a:highlight>
                <a:latin typeface="Consolas"/>
                <a:ea typeface="Consolas"/>
                <a:cs typeface="Consolas"/>
                <a:sym typeface="Consolas"/>
              </a:rPr>
              <a:t>print</a:t>
            </a:r>
            <a:r>
              <a:rPr lang="en-US" sz="2400" dirty="0">
                <a:solidFill>
                  <a:srgbClr val="333333"/>
                </a:solidFill>
                <a:highlight>
                  <a:srgbClr val="F7F7F7"/>
                </a:highlight>
                <a:latin typeface="Consolas"/>
                <a:ea typeface="Consolas"/>
                <a:cs typeface="Consolas"/>
                <a:sym typeface="Consolas"/>
              </a:rPr>
              <a:t>()</a:t>
            </a:r>
            <a:endParaRPr sz="2400" dirty="0">
              <a:solidFill>
                <a:srgbClr val="333333"/>
              </a:solidFill>
              <a:highlight>
                <a:srgbClr val="F7F7F7"/>
              </a:highlight>
              <a:latin typeface="Consolas"/>
              <a:ea typeface="Consolas"/>
              <a:cs typeface="Consolas"/>
              <a:sym typeface="Consolas"/>
            </a:endParaRPr>
          </a:p>
          <a:p>
            <a:pPr marL="0" marR="0" lvl="0" indent="0" algn="l" rtl="0">
              <a:lnSpc>
                <a:spcPct val="100000"/>
              </a:lnSpc>
              <a:spcBef>
                <a:spcPts val="0"/>
              </a:spcBef>
              <a:spcAft>
                <a:spcPts val="0"/>
              </a:spcAft>
              <a:buNone/>
            </a:pPr>
            <a:endParaRPr sz="2800" dirty="0">
              <a:latin typeface="Georgia"/>
              <a:ea typeface="Georgia"/>
              <a:cs typeface="Georgia"/>
              <a:sym typeface="Georgia"/>
            </a:endParaRPr>
          </a:p>
        </p:txBody>
      </p:sp>
      <p:sp>
        <p:nvSpPr>
          <p:cNvPr id="718" name="Shape 718"/>
          <p:cNvSpPr/>
          <p:nvPr/>
        </p:nvSpPr>
        <p:spPr>
          <a:xfrm>
            <a:off x="635000" y="736600"/>
            <a:ext cx="11734800" cy="4317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3200" b="1">
                <a:latin typeface="Oswald"/>
                <a:ea typeface="Oswald"/>
                <a:cs typeface="Oswald"/>
                <a:sym typeface="Oswald"/>
              </a:rPr>
              <a:t>LDA IN GENSIM</a:t>
            </a:r>
            <a:endParaRPr>
              <a:latin typeface="Oswald"/>
              <a:ea typeface="Oswald"/>
              <a:cs typeface="Oswald"/>
              <a:sym typeface="Oswald"/>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722"/>
        <p:cNvGrpSpPr/>
        <p:nvPr/>
      </p:nvGrpSpPr>
      <p:grpSpPr>
        <a:xfrm>
          <a:off x="0" y="0"/>
          <a:ext cx="0" cy="0"/>
          <a:chOff x="0" y="0"/>
          <a:chExt cx="0" cy="0"/>
        </a:xfrm>
      </p:grpSpPr>
      <p:sp>
        <p:nvSpPr>
          <p:cNvPr id="723" name="Shape 723"/>
          <p:cNvSpPr txBox="1">
            <a:spLocks noGrp="1"/>
          </p:cNvSpPr>
          <p:nvPr>
            <p:ph type="body" idx="1"/>
          </p:nvPr>
        </p:nvSpPr>
        <p:spPr>
          <a:xfrm>
            <a:off x="635006" y="1301275"/>
            <a:ext cx="11734800" cy="38100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endParaRPr sz="2800">
              <a:latin typeface="Georgia"/>
              <a:ea typeface="Georgia"/>
              <a:cs typeface="Georgia"/>
              <a:sym typeface="Georgia"/>
            </a:endParaRPr>
          </a:p>
          <a:p>
            <a:pPr marL="203200" marR="0" lvl="0" indent="-256540" algn="l" rtl="0">
              <a:lnSpc>
                <a:spcPct val="100000"/>
              </a:lnSpc>
              <a:spcBef>
                <a:spcPts val="0"/>
              </a:spcBef>
              <a:spcAft>
                <a:spcPts val="0"/>
              </a:spcAft>
              <a:buClr>
                <a:srgbClr val="000000"/>
              </a:buClr>
              <a:buSzPts val="2800"/>
              <a:buFont typeface="Georgia"/>
              <a:buChar char="‣"/>
            </a:pPr>
            <a:r>
              <a:rPr lang="en-US" sz="2800">
                <a:latin typeface="Georgia"/>
                <a:ea typeface="Georgia"/>
                <a:cs typeface="Georgia"/>
                <a:sym typeface="Georgia"/>
              </a:rPr>
              <a:t>Some topics will be clearer than others.  The following topics represent clear concepts:</a:t>
            </a:r>
            <a:endParaRPr sz="2800">
              <a:latin typeface="Georgia"/>
              <a:ea typeface="Georgia"/>
              <a:cs typeface="Georgia"/>
              <a:sym typeface="Georgia"/>
            </a:endParaRPr>
          </a:p>
          <a:p>
            <a:pPr marL="0" marR="0" lvl="0" indent="0" algn="l" rtl="0">
              <a:lnSpc>
                <a:spcPct val="100000"/>
              </a:lnSpc>
              <a:spcBef>
                <a:spcPts val="0"/>
              </a:spcBef>
              <a:spcAft>
                <a:spcPts val="0"/>
              </a:spcAft>
              <a:buNone/>
            </a:pPr>
            <a:endParaRPr sz="2800">
              <a:latin typeface="Georgia"/>
              <a:ea typeface="Georgia"/>
              <a:cs typeface="Georgia"/>
              <a:sym typeface="Georgia"/>
            </a:endParaRPr>
          </a:p>
          <a:p>
            <a:pPr marL="457200" lvl="0" indent="0" algn="ctr" rtl="0">
              <a:lnSpc>
                <a:spcPct val="100000"/>
              </a:lnSpc>
              <a:spcBef>
                <a:spcPts val="0"/>
              </a:spcBef>
              <a:spcAft>
                <a:spcPts val="0"/>
              </a:spcAft>
              <a:buNone/>
            </a:pPr>
            <a:r>
              <a:rPr lang="en-US" sz="2400">
                <a:solidFill>
                  <a:srgbClr val="333333"/>
                </a:solidFill>
                <a:highlight>
                  <a:srgbClr val="F7F7F7"/>
                </a:highlight>
                <a:latin typeface="Consolas"/>
                <a:ea typeface="Consolas"/>
                <a:cs typeface="Consolas"/>
                <a:sym typeface="Consolas"/>
              </a:rPr>
              <a:t>0.009*cup + 0.009*recipe + 0.007*make + 0.007*food + 0.006*sugar </a:t>
            </a:r>
            <a:endParaRPr sz="2400">
              <a:solidFill>
                <a:srgbClr val="333333"/>
              </a:solidFill>
              <a:highlight>
                <a:srgbClr val="F7F7F7"/>
              </a:highlight>
              <a:latin typeface="Consolas"/>
              <a:ea typeface="Consolas"/>
              <a:cs typeface="Consolas"/>
              <a:sym typeface="Consolas"/>
            </a:endParaRPr>
          </a:p>
          <a:p>
            <a:pPr marL="457200" lvl="0" indent="0" algn="ctr" rtl="0">
              <a:lnSpc>
                <a:spcPct val="100000"/>
              </a:lnSpc>
              <a:spcBef>
                <a:spcPts val="1200"/>
              </a:spcBef>
              <a:spcAft>
                <a:spcPts val="0"/>
              </a:spcAft>
              <a:buNone/>
            </a:pPr>
            <a:r>
              <a:rPr lang="en-US" sz="2400">
                <a:solidFill>
                  <a:srgbClr val="333333"/>
                </a:solidFill>
                <a:highlight>
                  <a:srgbClr val="F7F7F7"/>
                </a:highlight>
                <a:latin typeface="Consolas"/>
                <a:ea typeface="Consolas"/>
                <a:cs typeface="Consolas"/>
                <a:sym typeface="Consolas"/>
              </a:rPr>
              <a:t>→ Cooking and Recipes</a:t>
            </a:r>
            <a:endParaRPr sz="2400">
              <a:solidFill>
                <a:srgbClr val="333333"/>
              </a:solidFill>
              <a:highlight>
                <a:srgbClr val="F7F7F7"/>
              </a:highlight>
              <a:latin typeface="Consolas"/>
              <a:ea typeface="Consolas"/>
              <a:cs typeface="Consolas"/>
              <a:sym typeface="Consolas"/>
            </a:endParaRPr>
          </a:p>
          <a:p>
            <a:pPr marL="457200" lvl="0" indent="0" algn="ctr" rtl="0">
              <a:lnSpc>
                <a:spcPct val="100000"/>
              </a:lnSpc>
              <a:spcBef>
                <a:spcPts val="1200"/>
              </a:spcBef>
              <a:spcAft>
                <a:spcPts val="0"/>
              </a:spcAft>
              <a:buNone/>
            </a:pPr>
            <a:endParaRPr sz="2400">
              <a:solidFill>
                <a:srgbClr val="333333"/>
              </a:solidFill>
              <a:highlight>
                <a:srgbClr val="F7F7F7"/>
              </a:highlight>
              <a:latin typeface="Consolas"/>
              <a:ea typeface="Consolas"/>
              <a:cs typeface="Consolas"/>
              <a:sym typeface="Consolas"/>
            </a:endParaRPr>
          </a:p>
          <a:p>
            <a:pPr marL="457200" lvl="0" indent="0" algn="ctr" rtl="0">
              <a:lnSpc>
                <a:spcPct val="100000"/>
              </a:lnSpc>
              <a:spcBef>
                <a:spcPts val="1200"/>
              </a:spcBef>
              <a:spcAft>
                <a:spcPts val="0"/>
              </a:spcAft>
              <a:buNone/>
            </a:pPr>
            <a:r>
              <a:rPr lang="en-US" sz="2400">
                <a:solidFill>
                  <a:srgbClr val="333333"/>
                </a:solidFill>
                <a:highlight>
                  <a:srgbClr val="F7F7F7"/>
                </a:highlight>
                <a:latin typeface="Consolas"/>
                <a:ea typeface="Consolas"/>
                <a:cs typeface="Consolas"/>
                <a:sym typeface="Consolas"/>
              </a:rPr>
              <a:t>0.013*butter + 0.010*baking + 0.010*dough + 0.009*cup + 0.009*sugar </a:t>
            </a:r>
            <a:endParaRPr sz="2400">
              <a:solidFill>
                <a:srgbClr val="333333"/>
              </a:solidFill>
              <a:highlight>
                <a:srgbClr val="F7F7F7"/>
              </a:highlight>
              <a:latin typeface="Consolas"/>
              <a:ea typeface="Consolas"/>
              <a:cs typeface="Consolas"/>
              <a:sym typeface="Consolas"/>
            </a:endParaRPr>
          </a:p>
          <a:p>
            <a:pPr marL="457200" lvl="0" indent="0" algn="ctr" rtl="0">
              <a:lnSpc>
                <a:spcPct val="100000"/>
              </a:lnSpc>
              <a:spcBef>
                <a:spcPts val="1200"/>
              </a:spcBef>
              <a:spcAft>
                <a:spcPts val="0"/>
              </a:spcAft>
              <a:buNone/>
            </a:pPr>
            <a:r>
              <a:rPr lang="en-US" sz="2400">
                <a:solidFill>
                  <a:srgbClr val="333333"/>
                </a:solidFill>
                <a:highlight>
                  <a:srgbClr val="F7F7F7"/>
                </a:highlight>
                <a:latin typeface="Consolas"/>
                <a:ea typeface="Consolas"/>
                <a:cs typeface="Consolas"/>
                <a:sym typeface="Consolas"/>
              </a:rPr>
              <a:t>→ Cooking and recipes</a:t>
            </a:r>
            <a:endParaRPr sz="2400">
              <a:solidFill>
                <a:srgbClr val="333333"/>
              </a:solidFill>
              <a:highlight>
                <a:srgbClr val="F7F7F7"/>
              </a:highlight>
              <a:latin typeface="Consolas"/>
              <a:ea typeface="Consolas"/>
              <a:cs typeface="Consolas"/>
              <a:sym typeface="Consolas"/>
            </a:endParaRPr>
          </a:p>
          <a:p>
            <a:pPr marL="457200" lvl="0" indent="0" algn="ctr" rtl="0">
              <a:lnSpc>
                <a:spcPct val="100000"/>
              </a:lnSpc>
              <a:spcBef>
                <a:spcPts val="1200"/>
              </a:spcBef>
              <a:spcAft>
                <a:spcPts val="0"/>
              </a:spcAft>
              <a:buNone/>
            </a:pPr>
            <a:endParaRPr sz="2400">
              <a:solidFill>
                <a:srgbClr val="333333"/>
              </a:solidFill>
              <a:highlight>
                <a:srgbClr val="F7F7F7"/>
              </a:highlight>
              <a:latin typeface="Consolas"/>
              <a:ea typeface="Consolas"/>
              <a:cs typeface="Consolas"/>
              <a:sym typeface="Consolas"/>
            </a:endParaRPr>
          </a:p>
          <a:p>
            <a:pPr marL="457200" lvl="0" indent="0" algn="ctr" rtl="0">
              <a:lnSpc>
                <a:spcPct val="100000"/>
              </a:lnSpc>
              <a:spcBef>
                <a:spcPts val="1200"/>
              </a:spcBef>
              <a:spcAft>
                <a:spcPts val="0"/>
              </a:spcAft>
              <a:buNone/>
            </a:pPr>
            <a:r>
              <a:rPr lang="en-US" sz="2400">
                <a:solidFill>
                  <a:srgbClr val="333333"/>
                </a:solidFill>
                <a:highlight>
                  <a:srgbClr val="F7F7F7"/>
                </a:highlight>
                <a:latin typeface="Consolas"/>
                <a:ea typeface="Consolas"/>
                <a:cs typeface="Consolas"/>
                <a:sym typeface="Consolas"/>
              </a:rPr>
              <a:t>0.013*fashion + 0.006*like + 0.006*dress + 0.005*style </a:t>
            </a:r>
            <a:endParaRPr sz="2400">
              <a:solidFill>
                <a:srgbClr val="333333"/>
              </a:solidFill>
              <a:highlight>
                <a:srgbClr val="F7F7F7"/>
              </a:highlight>
              <a:latin typeface="Consolas"/>
              <a:ea typeface="Consolas"/>
              <a:cs typeface="Consolas"/>
              <a:sym typeface="Consolas"/>
            </a:endParaRPr>
          </a:p>
          <a:p>
            <a:pPr marL="457200" lvl="0" indent="0" algn="ctr" rtl="0">
              <a:lnSpc>
                <a:spcPct val="100000"/>
              </a:lnSpc>
              <a:spcBef>
                <a:spcPts val="1200"/>
              </a:spcBef>
              <a:spcAft>
                <a:spcPts val="1200"/>
              </a:spcAft>
              <a:buNone/>
            </a:pPr>
            <a:r>
              <a:rPr lang="en-US" sz="2400">
                <a:solidFill>
                  <a:srgbClr val="333333"/>
                </a:solidFill>
                <a:highlight>
                  <a:srgbClr val="F7F7F7"/>
                </a:highlight>
                <a:latin typeface="Consolas"/>
                <a:ea typeface="Consolas"/>
                <a:cs typeface="Consolas"/>
                <a:sym typeface="Consolas"/>
              </a:rPr>
              <a:t>→ Fashion and Style</a:t>
            </a:r>
            <a:endParaRPr sz="2400">
              <a:latin typeface="Georgia"/>
              <a:ea typeface="Georgia"/>
              <a:cs typeface="Georgia"/>
              <a:sym typeface="Georgia"/>
            </a:endParaRPr>
          </a:p>
        </p:txBody>
      </p:sp>
      <p:sp>
        <p:nvSpPr>
          <p:cNvPr id="724" name="Shape 724"/>
          <p:cNvSpPr/>
          <p:nvPr/>
        </p:nvSpPr>
        <p:spPr>
          <a:xfrm>
            <a:off x="635000" y="736600"/>
            <a:ext cx="11734800" cy="4317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3200" b="1">
                <a:latin typeface="Oswald"/>
                <a:ea typeface="Oswald"/>
                <a:cs typeface="Oswald"/>
                <a:sym typeface="Oswald"/>
              </a:rPr>
              <a:t>LDA IN GENSIM</a:t>
            </a:r>
            <a:endParaRPr>
              <a:latin typeface="Oswald"/>
              <a:ea typeface="Oswald"/>
              <a:cs typeface="Oswald"/>
              <a:sym typeface="Oswald"/>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728"/>
        <p:cNvGrpSpPr/>
        <p:nvPr/>
      </p:nvGrpSpPr>
      <p:grpSpPr>
        <a:xfrm>
          <a:off x="0" y="0"/>
          <a:ext cx="0" cy="0"/>
          <a:chOff x="0" y="0"/>
          <a:chExt cx="0" cy="0"/>
        </a:xfrm>
      </p:grpSpPr>
      <p:sp>
        <p:nvSpPr>
          <p:cNvPr id="729" name="Shape 729"/>
          <p:cNvSpPr/>
          <p:nvPr/>
        </p:nvSpPr>
        <p:spPr>
          <a:xfrm>
            <a:off x="635000" y="736600"/>
            <a:ext cx="10816500" cy="4317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3200" b="1">
                <a:latin typeface="Oswald"/>
                <a:ea typeface="Oswald"/>
                <a:cs typeface="Oswald"/>
                <a:sym typeface="Oswald"/>
              </a:rPr>
              <a:t>ACTIVITY:  KNOWLEDGE CHECK</a:t>
            </a:r>
            <a:endParaRPr>
              <a:latin typeface="Oswald"/>
              <a:ea typeface="Oswald"/>
              <a:cs typeface="Oswald"/>
              <a:sym typeface="Oswald"/>
            </a:endParaRPr>
          </a:p>
        </p:txBody>
      </p:sp>
      <p:pic>
        <p:nvPicPr>
          <p:cNvPr id="730" name="Shape 730"/>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731" name="Shape 731"/>
          <p:cNvSpPr txBox="1"/>
          <p:nvPr/>
        </p:nvSpPr>
        <p:spPr>
          <a:xfrm>
            <a:off x="726300" y="2195300"/>
            <a:ext cx="2759700" cy="3039300"/>
          </a:xfrm>
          <a:prstGeom prst="rect">
            <a:avLst/>
          </a:prstGeom>
          <a:noFill/>
          <a:ln>
            <a:noFill/>
          </a:ln>
        </p:spPr>
        <p:txBody>
          <a:bodyPr spcFirstLastPara="1" wrap="square" lIns="91425" tIns="91425" rIns="91425" bIns="91425" anchor="ctr" anchorCtr="0">
            <a:noAutofit/>
          </a:bodyPr>
          <a:lstStyle/>
          <a:p>
            <a:pPr marL="0" lvl="0" indent="457200" rtl="0">
              <a:lnSpc>
                <a:spcPct val="120000"/>
              </a:lnSpc>
              <a:spcBef>
                <a:spcPts val="0"/>
              </a:spcBef>
              <a:spcAft>
                <a:spcPts val="0"/>
              </a:spcAft>
              <a:buNone/>
            </a:pPr>
            <a:r>
              <a:rPr lang="en-US" sz="1100" b="1">
                <a:solidFill>
                  <a:srgbClr val="FFFFFF"/>
                </a:solidFill>
                <a:latin typeface="Oswald"/>
                <a:ea typeface="Oswald"/>
                <a:cs typeface="Oswald"/>
                <a:sym typeface="Oswald"/>
              </a:rPr>
              <a:t>EXERCISE</a:t>
            </a:r>
            <a:endParaRPr sz="1100" b="1">
              <a:solidFill>
                <a:srgbClr val="FFFFFF"/>
              </a:solidFill>
              <a:latin typeface="Oswald"/>
              <a:ea typeface="Oswald"/>
              <a:cs typeface="Oswald"/>
              <a:sym typeface="Oswald"/>
            </a:endParaRPr>
          </a:p>
          <a:p>
            <a:pPr marL="0" lvl="0" indent="0" rtl="0">
              <a:lnSpc>
                <a:spcPct val="115000"/>
              </a:lnSpc>
              <a:spcBef>
                <a:spcPts val="0"/>
              </a:spcBef>
              <a:spcAft>
                <a:spcPts val="0"/>
              </a:spcAft>
              <a:buNone/>
            </a:pPr>
            <a:endParaRPr sz="1000">
              <a:solidFill>
                <a:srgbClr val="FFFFFF"/>
              </a:solidFill>
              <a:latin typeface="Oswald"/>
              <a:ea typeface="Oswald"/>
              <a:cs typeface="Oswald"/>
              <a:sym typeface="Oswald"/>
            </a:endParaRPr>
          </a:p>
        </p:txBody>
      </p:sp>
      <p:sp>
        <p:nvSpPr>
          <p:cNvPr id="732" name="Shape 732"/>
          <p:cNvSpPr/>
          <p:nvPr/>
        </p:nvSpPr>
        <p:spPr>
          <a:xfrm>
            <a:off x="2961475" y="2224349"/>
            <a:ext cx="9174600" cy="3010200"/>
          </a:xfrm>
          <a:prstGeom prst="rect">
            <a:avLst/>
          </a:prstGeom>
          <a:noFill/>
          <a:ln>
            <a:noFill/>
          </a:ln>
        </p:spPr>
        <p:txBody>
          <a:bodyPr spcFirstLastPara="1" wrap="square" lIns="50800" tIns="50800" rIns="50800" bIns="50800" anchor="ctr" anchorCtr="0">
            <a:noAutofit/>
          </a:bodyPr>
          <a:lstStyle/>
          <a:p>
            <a:pPr marL="457200" lvl="0" indent="-342900" rtl="0">
              <a:spcBef>
                <a:spcPts val="0"/>
              </a:spcBef>
              <a:spcAft>
                <a:spcPts val="0"/>
              </a:spcAft>
              <a:buClr>
                <a:schemeClr val="dk1"/>
              </a:buClr>
              <a:buSzPts val="1800"/>
              <a:buFont typeface="Georgia"/>
              <a:buAutoNum type="arabicPeriod"/>
            </a:pPr>
            <a:r>
              <a:rPr lang="en-US" sz="1800">
                <a:solidFill>
                  <a:schemeClr val="dk1"/>
                </a:solidFill>
                <a:latin typeface="Georgia"/>
                <a:ea typeface="Georgia"/>
                <a:cs typeface="Georgia"/>
                <a:sym typeface="Georgia"/>
              </a:rPr>
              <a:t>Demonstrate the code you used to generate the topics above.</a:t>
            </a:r>
            <a:endParaRPr sz="1800">
              <a:solidFill>
                <a:schemeClr val="dk1"/>
              </a:solidFill>
              <a:latin typeface="Georgia"/>
              <a:ea typeface="Georgia"/>
              <a:cs typeface="Georgia"/>
              <a:sym typeface="Georgia"/>
            </a:endParaRPr>
          </a:p>
          <a:p>
            <a:pPr marL="0" lvl="0" indent="0" rtl="0">
              <a:spcBef>
                <a:spcPts val="0"/>
              </a:spcBef>
              <a:spcAft>
                <a:spcPts val="0"/>
              </a:spcAft>
              <a:buNone/>
            </a:pPr>
            <a:endParaRPr sz="1800">
              <a:solidFill>
                <a:schemeClr val="dk1"/>
              </a:solidFill>
              <a:latin typeface="Georgia"/>
              <a:ea typeface="Georgia"/>
              <a:cs typeface="Georgia"/>
              <a:sym typeface="Georgia"/>
            </a:endParaRPr>
          </a:p>
          <a:p>
            <a:pPr marL="457200" lvl="0" indent="-342900" rtl="0">
              <a:spcBef>
                <a:spcPts val="0"/>
              </a:spcBef>
              <a:spcAft>
                <a:spcPts val="0"/>
              </a:spcAft>
              <a:buClr>
                <a:schemeClr val="dk1"/>
              </a:buClr>
              <a:buSzPts val="1800"/>
              <a:buFont typeface="Georgia"/>
              <a:buAutoNum type="arabicPeriod"/>
            </a:pPr>
            <a:r>
              <a:rPr lang="en-US" sz="1800">
                <a:solidFill>
                  <a:schemeClr val="dk1"/>
                </a:solidFill>
                <a:latin typeface="Georgia"/>
                <a:ea typeface="Georgia"/>
                <a:cs typeface="Georgia"/>
                <a:sym typeface="Georgia"/>
              </a:rPr>
              <a:t>Hypothesize other topic interpretations.</a:t>
            </a:r>
            <a:endParaRPr sz="1800">
              <a:solidFill>
                <a:schemeClr val="dk1"/>
              </a:solidFill>
              <a:latin typeface="Georgia"/>
              <a:ea typeface="Georgia"/>
              <a:cs typeface="Georgia"/>
              <a:sym typeface="Georgia"/>
            </a:endParaRPr>
          </a:p>
        </p:txBody>
      </p:sp>
      <p:sp>
        <p:nvSpPr>
          <p:cNvPr id="733" name="Shape 733"/>
          <p:cNvSpPr/>
          <p:nvPr/>
        </p:nvSpPr>
        <p:spPr>
          <a:xfrm>
            <a:off x="3052744" y="5792341"/>
            <a:ext cx="4170900" cy="330300"/>
          </a:xfrm>
          <a:prstGeom prst="rect">
            <a:avLst/>
          </a:prstGeom>
          <a:noFill/>
          <a:ln>
            <a:noFill/>
          </a:ln>
        </p:spPr>
        <p:txBody>
          <a:bodyPr spcFirstLastPara="1" wrap="square" lIns="50800" tIns="50800" rIns="50800" bIns="50800" anchor="ctr" anchorCtr="0">
            <a:noAutofit/>
          </a:bodyPr>
          <a:lstStyle/>
          <a:p>
            <a:pPr marL="0" marR="0" lvl="0" indent="0" algn="l" rtl="0">
              <a:spcBef>
                <a:spcPts val="0"/>
              </a:spcBef>
              <a:spcAft>
                <a:spcPts val="0"/>
              </a:spcAft>
              <a:buNone/>
            </a:pPr>
            <a:r>
              <a:rPr lang="en-US" sz="1800">
                <a:latin typeface="Georgia"/>
                <a:ea typeface="Georgia"/>
                <a:cs typeface="Georgia"/>
                <a:sym typeface="Georgia"/>
              </a:rPr>
              <a:t>Code and topics</a:t>
            </a:r>
            <a:endParaRPr>
              <a:latin typeface="Georgia"/>
              <a:ea typeface="Georgia"/>
              <a:cs typeface="Georgia"/>
              <a:sym typeface="Georgia"/>
            </a:endParaRPr>
          </a:p>
        </p:txBody>
      </p:sp>
      <p:sp>
        <p:nvSpPr>
          <p:cNvPr id="734" name="Shape 734"/>
          <p:cNvSpPr/>
          <p:nvPr/>
        </p:nvSpPr>
        <p:spPr>
          <a:xfrm>
            <a:off x="2989800" y="5399657"/>
            <a:ext cx="3733800" cy="2541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2000" b="1" i="0" u="none" strike="noStrike" cap="none">
                <a:solidFill>
                  <a:srgbClr val="000000"/>
                </a:solidFill>
                <a:latin typeface="Oswald"/>
                <a:ea typeface="Oswald"/>
                <a:cs typeface="Oswald"/>
                <a:sym typeface="Oswald"/>
              </a:rPr>
              <a:t>DELIVERABLE</a:t>
            </a:r>
            <a:endParaRPr>
              <a:latin typeface="Oswald"/>
              <a:ea typeface="Oswald"/>
              <a:cs typeface="Oswald"/>
              <a:sym typeface="Oswald"/>
            </a:endParaRPr>
          </a:p>
        </p:txBody>
      </p:sp>
      <p:sp>
        <p:nvSpPr>
          <p:cNvPr id="735" name="Shape 735"/>
          <p:cNvSpPr/>
          <p:nvPr/>
        </p:nvSpPr>
        <p:spPr>
          <a:xfrm>
            <a:off x="2989800" y="1776150"/>
            <a:ext cx="9576300" cy="2541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2000" b="1">
                <a:latin typeface="Oswald"/>
                <a:ea typeface="Oswald"/>
                <a:cs typeface="Oswald"/>
                <a:sym typeface="Oswald"/>
              </a:rPr>
              <a:t>ANSWER THE FOLLOWING QUESTIONS</a:t>
            </a:r>
            <a:endParaRPr>
              <a:latin typeface="Oswald"/>
              <a:ea typeface="Oswald"/>
              <a:cs typeface="Oswald"/>
              <a:sym typeface="Oswald"/>
            </a:endParaRPr>
          </a:p>
        </p:txBody>
      </p:sp>
      <p:cxnSp>
        <p:nvCxnSpPr>
          <p:cNvPr id="736" name="Shape 736"/>
          <p:cNvCxnSpPr/>
          <p:nvPr/>
        </p:nvCxnSpPr>
        <p:spPr>
          <a:xfrm rot="10800000">
            <a:off x="2497950" y="1755450"/>
            <a:ext cx="0" cy="4661100"/>
          </a:xfrm>
          <a:prstGeom prst="straightConnector1">
            <a:avLst/>
          </a:prstGeom>
          <a:noFill/>
          <a:ln w="9525" cap="flat" cmpd="sng">
            <a:solidFill>
              <a:srgbClr val="B7B7B7"/>
            </a:solidFill>
            <a:prstDash val="solid"/>
            <a:round/>
            <a:headEnd type="none" w="lg" len="lg"/>
            <a:tailEnd type="none" w="lg" len="lg"/>
          </a:ln>
        </p:spPr>
      </p:cxn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740"/>
        <p:cNvGrpSpPr/>
        <p:nvPr/>
      </p:nvGrpSpPr>
      <p:grpSpPr>
        <a:xfrm>
          <a:off x="0" y="0"/>
          <a:ext cx="0" cy="0"/>
          <a:chOff x="0" y="0"/>
          <a:chExt cx="0" cy="0"/>
        </a:xfrm>
      </p:grpSpPr>
      <p:sp>
        <p:nvSpPr>
          <p:cNvPr id="741" name="Shape 741"/>
          <p:cNvSpPr/>
          <p:nvPr/>
        </p:nvSpPr>
        <p:spPr>
          <a:xfrm>
            <a:off x="635000" y="736600"/>
            <a:ext cx="11734800" cy="4317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3200" b="1">
                <a:latin typeface="Oswald"/>
                <a:ea typeface="Oswald"/>
                <a:cs typeface="Oswald"/>
                <a:sym typeface="Oswald"/>
              </a:rPr>
              <a:t>INTRODUCTION</a:t>
            </a:r>
            <a:endParaRPr>
              <a:latin typeface="Oswald"/>
              <a:ea typeface="Oswald"/>
              <a:cs typeface="Oswald"/>
              <a:sym typeface="Oswald"/>
            </a:endParaRPr>
          </a:p>
        </p:txBody>
      </p:sp>
      <p:sp>
        <p:nvSpPr>
          <p:cNvPr id="742" name="Shape 742"/>
          <p:cNvSpPr/>
          <p:nvPr/>
        </p:nvSpPr>
        <p:spPr>
          <a:xfrm>
            <a:off x="635000" y="1473200"/>
            <a:ext cx="11734800" cy="2806800"/>
          </a:xfrm>
          <a:prstGeom prst="rect">
            <a:avLst/>
          </a:prstGeom>
          <a:noFill/>
          <a:ln>
            <a:noFill/>
          </a:ln>
        </p:spPr>
        <p:txBody>
          <a:bodyPr spcFirstLastPara="1" wrap="square" lIns="0" tIns="0" rIns="0" bIns="0" anchor="t" anchorCtr="0">
            <a:noAutofit/>
          </a:bodyPr>
          <a:lstStyle/>
          <a:p>
            <a:pPr marL="0" lvl="0" indent="0" rtl="0">
              <a:lnSpc>
                <a:spcPct val="88333"/>
              </a:lnSpc>
              <a:spcBef>
                <a:spcPts val="0"/>
              </a:spcBef>
              <a:spcAft>
                <a:spcPts val="0"/>
              </a:spcAft>
              <a:buNone/>
            </a:pPr>
            <a:endParaRPr>
              <a:latin typeface="Oswald"/>
              <a:ea typeface="Oswald"/>
              <a:cs typeface="Oswald"/>
              <a:sym typeface="Oswald"/>
            </a:endParaRPr>
          </a:p>
          <a:p>
            <a:pPr marL="0" marR="0" lvl="0" indent="0" algn="l" rtl="0">
              <a:lnSpc>
                <a:spcPct val="88333"/>
              </a:lnSpc>
              <a:spcBef>
                <a:spcPts val="0"/>
              </a:spcBef>
              <a:spcAft>
                <a:spcPts val="0"/>
              </a:spcAft>
              <a:buNone/>
            </a:pPr>
            <a:r>
              <a:rPr lang="en-US" sz="9600" b="1">
                <a:solidFill>
                  <a:srgbClr val="FFFFFF"/>
                </a:solidFill>
                <a:latin typeface="Oswald"/>
                <a:ea typeface="Oswald"/>
                <a:cs typeface="Oswald"/>
                <a:sym typeface="Oswald"/>
              </a:rPr>
              <a:t>WORD2VEC</a:t>
            </a:r>
            <a:endParaRPr sz="9600">
              <a:latin typeface="Oswald"/>
              <a:ea typeface="Oswald"/>
              <a:cs typeface="Oswald"/>
              <a:sym typeface="Oswald"/>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746"/>
        <p:cNvGrpSpPr/>
        <p:nvPr/>
      </p:nvGrpSpPr>
      <p:grpSpPr>
        <a:xfrm>
          <a:off x="0" y="0"/>
          <a:ext cx="0" cy="0"/>
          <a:chOff x="0" y="0"/>
          <a:chExt cx="0" cy="0"/>
        </a:xfrm>
      </p:grpSpPr>
      <p:sp>
        <p:nvSpPr>
          <p:cNvPr id="747" name="Shape 747"/>
          <p:cNvSpPr/>
          <p:nvPr/>
        </p:nvSpPr>
        <p:spPr>
          <a:xfrm>
            <a:off x="635000" y="736600"/>
            <a:ext cx="11734800" cy="4317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3200" b="1">
                <a:latin typeface="Oswald"/>
                <a:ea typeface="Oswald"/>
                <a:cs typeface="Oswald"/>
                <a:sym typeface="Oswald"/>
              </a:rPr>
              <a:t>WORD2VEC</a:t>
            </a:r>
            <a:endParaRPr>
              <a:latin typeface="Oswald"/>
              <a:ea typeface="Oswald"/>
              <a:cs typeface="Oswald"/>
              <a:sym typeface="Oswald"/>
            </a:endParaRPr>
          </a:p>
        </p:txBody>
      </p:sp>
      <p:sp>
        <p:nvSpPr>
          <p:cNvPr id="748" name="Shape 748"/>
          <p:cNvSpPr txBox="1">
            <a:spLocks noGrp="1"/>
          </p:cNvSpPr>
          <p:nvPr>
            <p:ph type="body" idx="1"/>
          </p:nvPr>
        </p:nvSpPr>
        <p:spPr>
          <a:xfrm>
            <a:off x="635006" y="1292775"/>
            <a:ext cx="11734800" cy="38100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endParaRPr sz="2800">
              <a:latin typeface="Georgia"/>
              <a:ea typeface="Georgia"/>
              <a:cs typeface="Georgia"/>
              <a:sym typeface="Georgia"/>
            </a:endParaRPr>
          </a:p>
          <a:p>
            <a:pPr marL="203200" marR="0" lvl="0" indent="-256540" algn="l" rtl="0">
              <a:spcBef>
                <a:spcPts val="0"/>
              </a:spcBef>
              <a:spcAft>
                <a:spcPts val="0"/>
              </a:spcAft>
              <a:buSzPts val="2800"/>
              <a:buFont typeface="Georgia"/>
              <a:buChar char="‣"/>
            </a:pPr>
            <a:r>
              <a:rPr lang="en-US" sz="2800" i="1">
                <a:latin typeface="Georgia"/>
                <a:ea typeface="Georgia"/>
                <a:cs typeface="Georgia"/>
                <a:sym typeface="Georgia"/>
              </a:rPr>
              <a:t>Word2Vec</a:t>
            </a:r>
            <a:r>
              <a:rPr lang="en-US" sz="2800">
                <a:latin typeface="Georgia"/>
                <a:ea typeface="Georgia"/>
                <a:cs typeface="Georgia"/>
                <a:sym typeface="Georgia"/>
              </a:rPr>
              <a:t> is another unsupervised model for latent variable NLP.</a:t>
            </a:r>
            <a:endParaRPr sz="2800">
              <a:latin typeface="Georgia"/>
              <a:ea typeface="Georgia"/>
              <a:cs typeface="Georgia"/>
              <a:sym typeface="Georgia"/>
            </a:endParaRPr>
          </a:p>
          <a:p>
            <a:pPr marL="0" marR="0" lvl="0" indent="0" algn="l" rtl="0">
              <a:spcBef>
                <a:spcPts val="0"/>
              </a:spcBef>
              <a:spcAft>
                <a:spcPts val="0"/>
              </a:spcAft>
              <a:buNone/>
            </a:pPr>
            <a:endParaRPr sz="2800">
              <a:latin typeface="Georgia"/>
              <a:ea typeface="Georgia"/>
              <a:cs typeface="Georgia"/>
              <a:sym typeface="Georgia"/>
            </a:endParaRPr>
          </a:p>
          <a:p>
            <a:pPr marL="203200" marR="0" lvl="0" indent="-256540" algn="l" rtl="0">
              <a:spcBef>
                <a:spcPts val="0"/>
              </a:spcBef>
              <a:spcAft>
                <a:spcPts val="0"/>
              </a:spcAft>
              <a:buSzPts val="2800"/>
              <a:buFont typeface="Georgia"/>
              <a:buChar char="‣"/>
            </a:pPr>
            <a:r>
              <a:rPr lang="en-US" sz="2800">
                <a:latin typeface="Georgia"/>
                <a:ea typeface="Georgia"/>
                <a:cs typeface="Georgia"/>
                <a:sym typeface="Georgia"/>
              </a:rPr>
              <a:t>It was </a:t>
            </a:r>
            <a:r>
              <a:rPr lang="en-US" sz="2800" u="sng">
                <a:solidFill>
                  <a:schemeClr val="hlink"/>
                </a:solidFill>
                <a:latin typeface="Georgia"/>
                <a:ea typeface="Georgia"/>
                <a:cs typeface="Georgia"/>
                <a:sym typeface="Georgia"/>
                <a:hlinkClick r:id="rId3"/>
              </a:rPr>
              <a:t>originally released by Google</a:t>
            </a:r>
            <a:r>
              <a:rPr lang="en-US" sz="2800">
                <a:latin typeface="Georgia"/>
                <a:ea typeface="Georgia"/>
                <a:cs typeface="Georgia"/>
                <a:sym typeface="Georgia"/>
              </a:rPr>
              <a:t> and further </a:t>
            </a:r>
            <a:r>
              <a:rPr lang="en-US" sz="2800" u="sng">
                <a:solidFill>
                  <a:schemeClr val="hlink"/>
                </a:solidFill>
                <a:latin typeface="Georgia"/>
                <a:ea typeface="Georgia"/>
                <a:cs typeface="Georgia"/>
                <a:sym typeface="Georgia"/>
                <a:hlinkClick r:id="rId4"/>
              </a:rPr>
              <a:t>refined at Stanford</a:t>
            </a:r>
            <a:r>
              <a:rPr lang="en-US" sz="2800">
                <a:latin typeface="Georgia"/>
                <a:ea typeface="Georgia"/>
                <a:cs typeface="Georgia"/>
                <a:sym typeface="Georgia"/>
              </a:rPr>
              <a:t>.</a:t>
            </a:r>
            <a:endParaRPr sz="2800">
              <a:latin typeface="Georgia"/>
              <a:ea typeface="Georgia"/>
              <a:cs typeface="Georgia"/>
              <a:sym typeface="Georgia"/>
            </a:endParaRPr>
          </a:p>
          <a:p>
            <a:pPr marL="0" marR="0" lvl="0" indent="0" algn="l" rtl="0">
              <a:spcBef>
                <a:spcPts val="0"/>
              </a:spcBef>
              <a:spcAft>
                <a:spcPts val="0"/>
              </a:spcAft>
              <a:buNone/>
            </a:pPr>
            <a:endParaRPr sz="2800">
              <a:latin typeface="Georgia"/>
              <a:ea typeface="Georgia"/>
              <a:cs typeface="Georgia"/>
              <a:sym typeface="Georgia"/>
            </a:endParaRPr>
          </a:p>
          <a:p>
            <a:pPr marL="203200" marR="0" lvl="0" indent="-256540" algn="l" rtl="0">
              <a:spcBef>
                <a:spcPts val="0"/>
              </a:spcBef>
              <a:spcAft>
                <a:spcPts val="0"/>
              </a:spcAft>
              <a:buSzPts val="2800"/>
              <a:buFont typeface="Georgia"/>
              <a:buChar char="‣"/>
            </a:pPr>
            <a:r>
              <a:rPr lang="en-US" sz="2800">
                <a:latin typeface="Georgia"/>
                <a:ea typeface="Georgia"/>
                <a:cs typeface="Georgia"/>
                <a:sym typeface="Georgia"/>
              </a:rPr>
              <a:t>This model creates </a:t>
            </a:r>
            <a:r>
              <a:rPr lang="en-US" sz="2800" i="1">
                <a:latin typeface="Georgia"/>
                <a:ea typeface="Georgia"/>
                <a:cs typeface="Georgia"/>
                <a:sym typeface="Georgia"/>
              </a:rPr>
              <a:t>word vectors</a:t>
            </a:r>
            <a:r>
              <a:rPr lang="en-US" sz="2800">
                <a:latin typeface="Georgia"/>
                <a:ea typeface="Georgia"/>
                <a:cs typeface="Georgia"/>
                <a:sym typeface="Georgia"/>
              </a:rPr>
              <a:t>, multidimensional representations of words.  </a:t>
            </a:r>
            <a:endParaRPr sz="2800">
              <a:latin typeface="Georgia"/>
              <a:ea typeface="Georgia"/>
              <a:cs typeface="Georgia"/>
              <a:sym typeface="Georgia"/>
            </a:endParaRPr>
          </a:p>
          <a:p>
            <a:pPr marL="0" marR="0" lvl="0" indent="0" algn="l" rtl="0">
              <a:spcBef>
                <a:spcPts val="0"/>
              </a:spcBef>
              <a:spcAft>
                <a:spcPts val="0"/>
              </a:spcAft>
              <a:buNone/>
            </a:pPr>
            <a:endParaRPr sz="2800">
              <a:latin typeface="Georgia"/>
              <a:ea typeface="Georgia"/>
              <a:cs typeface="Georgia"/>
              <a:sym typeface="Georgia"/>
            </a:endParaRPr>
          </a:p>
          <a:p>
            <a:pPr marL="0" marR="0" lvl="0" indent="0" algn="ctr" rtl="0">
              <a:spcBef>
                <a:spcPts val="0"/>
              </a:spcBef>
              <a:spcAft>
                <a:spcPts val="0"/>
              </a:spcAft>
              <a:buNone/>
            </a:pPr>
            <a:r>
              <a:rPr lang="en-US" sz="2400">
                <a:latin typeface="Consolas"/>
                <a:ea typeface="Consolas"/>
                <a:cs typeface="Consolas"/>
                <a:sym typeface="Consolas"/>
              </a:rPr>
              <a:t>assembly → [0.12315, 0.23425, 0.89745324, 0.235234, 0.234234, …]</a:t>
            </a:r>
            <a:endParaRPr sz="2400">
              <a:latin typeface="Consolas"/>
              <a:ea typeface="Consolas"/>
              <a:cs typeface="Consolas"/>
              <a:sym typeface="Consolas"/>
            </a:endParaRPr>
          </a:p>
          <a:p>
            <a:pPr marL="0" marR="0" lvl="0" indent="0" algn="l" rtl="0">
              <a:spcBef>
                <a:spcPts val="0"/>
              </a:spcBef>
              <a:spcAft>
                <a:spcPts val="0"/>
              </a:spcAft>
              <a:buNone/>
            </a:pPr>
            <a:endParaRPr sz="2800">
              <a:latin typeface="Georgia"/>
              <a:ea typeface="Georgia"/>
              <a:cs typeface="Georgia"/>
              <a:sym typeface="Georgia"/>
            </a:endParaRPr>
          </a:p>
          <a:p>
            <a:pPr marL="203200" marR="0" lvl="0" indent="-256540" algn="l" rtl="0">
              <a:spcBef>
                <a:spcPts val="0"/>
              </a:spcBef>
              <a:spcAft>
                <a:spcPts val="0"/>
              </a:spcAft>
              <a:buSzPts val="2800"/>
              <a:buFont typeface="Georgia"/>
              <a:buChar char="‣"/>
            </a:pPr>
            <a:r>
              <a:rPr lang="en-US" sz="2800">
                <a:latin typeface="Georgia"/>
                <a:ea typeface="Georgia"/>
                <a:cs typeface="Georgia"/>
                <a:sym typeface="Georgia"/>
              </a:rPr>
              <a:t>This is similar to having a distribution of concepts or topics that the word may come from.</a:t>
            </a:r>
            <a:endParaRPr sz="2800">
              <a:latin typeface="Georgia"/>
              <a:ea typeface="Georgia"/>
              <a:cs typeface="Georgia"/>
              <a:sym typeface="Georgia"/>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sp>
        <p:nvSpPr>
          <p:cNvPr id="459" name="Shape 459"/>
          <p:cNvSpPr/>
          <p:nvPr/>
        </p:nvSpPr>
        <p:spPr>
          <a:xfrm>
            <a:off x="635000" y="736600"/>
            <a:ext cx="11734800" cy="4317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3200" b="1">
                <a:latin typeface="Oswald"/>
                <a:ea typeface="Oswald"/>
                <a:cs typeface="Oswald"/>
                <a:sym typeface="Oswald"/>
              </a:rPr>
              <a:t>OPENING</a:t>
            </a:r>
            <a:endParaRPr>
              <a:latin typeface="Oswald"/>
              <a:ea typeface="Oswald"/>
              <a:cs typeface="Oswald"/>
              <a:sym typeface="Oswald"/>
            </a:endParaRPr>
          </a:p>
        </p:txBody>
      </p:sp>
      <p:sp>
        <p:nvSpPr>
          <p:cNvPr id="460" name="Shape 460"/>
          <p:cNvSpPr/>
          <p:nvPr/>
        </p:nvSpPr>
        <p:spPr>
          <a:xfrm>
            <a:off x="635000" y="1473200"/>
            <a:ext cx="11734800" cy="2806700"/>
          </a:xfrm>
          <a:prstGeom prst="rect">
            <a:avLst/>
          </a:prstGeom>
          <a:noFill/>
          <a:ln>
            <a:noFill/>
          </a:ln>
        </p:spPr>
        <p:txBody>
          <a:bodyPr spcFirstLastPara="1" wrap="square" lIns="0" tIns="0" rIns="0" bIns="0" anchor="t" anchorCtr="0">
            <a:noAutofit/>
          </a:bodyPr>
          <a:lstStyle/>
          <a:p>
            <a:pPr marL="0" lvl="0" indent="0" rtl="0">
              <a:lnSpc>
                <a:spcPct val="75000"/>
              </a:lnSpc>
              <a:spcBef>
                <a:spcPts val="0"/>
              </a:spcBef>
              <a:spcAft>
                <a:spcPts val="0"/>
              </a:spcAft>
              <a:buClr>
                <a:schemeClr val="dk1"/>
              </a:buClr>
              <a:buFont typeface="Arial"/>
              <a:buNone/>
            </a:pPr>
            <a:r>
              <a:rPr lang="en-US" sz="9600" b="1">
                <a:solidFill>
                  <a:schemeClr val="lt1"/>
                </a:solidFill>
                <a:latin typeface="Oswald"/>
                <a:ea typeface="Oswald"/>
                <a:cs typeface="Oswald"/>
                <a:sym typeface="Oswald"/>
              </a:rPr>
              <a:t>LATENT VARIABLE MODELS</a:t>
            </a:r>
            <a:endParaRPr sz="9600">
              <a:solidFill>
                <a:schemeClr val="dk1"/>
              </a:solidFill>
              <a:latin typeface="Oswald"/>
              <a:ea typeface="Oswald"/>
              <a:cs typeface="Oswald"/>
              <a:sym typeface="Oswald"/>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752"/>
        <p:cNvGrpSpPr/>
        <p:nvPr/>
      </p:nvGrpSpPr>
      <p:grpSpPr>
        <a:xfrm>
          <a:off x="0" y="0"/>
          <a:ext cx="0" cy="0"/>
          <a:chOff x="0" y="0"/>
          <a:chExt cx="0" cy="0"/>
        </a:xfrm>
      </p:grpSpPr>
      <p:sp>
        <p:nvSpPr>
          <p:cNvPr id="753" name="Shape 753"/>
          <p:cNvSpPr/>
          <p:nvPr/>
        </p:nvSpPr>
        <p:spPr>
          <a:xfrm>
            <a:off x="635000" y="736600"/>
            <a:ext cx="11734800" cy="4317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3200" b="1">
                <a:latin typeface="Oswald"/>
                <a:ea typeface="Oswald"/>
                <a:cs typeface="Oswald"/>
                <a:sym typeface="Oswald"/>
              </a:rPr>
              <a:t>WORD2VEC</a:t>
            </a:r>
            <a:endParaRPr>
              <a:latin typeface="Oswald"/>
              <a:ea typeface="Oswald"/>
              <a:cs typeface="Oswald"/>
              <a:sym typeface="Oswald"/>
            </a:endParaRPr>
          </a:p>
        </p:txBody>
      </p:sp>
      <p:sp>
        <p:nvSpPr>
          <p:cNvPr id="754" name="Shape 754"/>
          <p:cNvSpPr txBox="1">
            <a:spLocks noGrp="1"/>
          </p:cNvSpPr>
          <p:nvPr>
            <p:ph type="body" idx="1"/>
          </p:nvPr>
        </p:nvSpPr>
        <p:spPr>
          <a:xfrm>
            <a:off x="635006" y="1292775"/>
            <a:ext cx="11734800" cy="38100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endParaRPr sz="2800">
              <a:latin typeface="Georgia"/>
              <a:ea typeface="Georgia"/>
              <a:cs typeface="Georgia"/>
              <a:sym typeface="Georgia"/>
            </a:endParaRPr>
          </a:p>
          <a:p>
            <a:pPr marL="203200" marR="0" lvl="0" indent="-256540" algn="l" rtl="0">
              <a:spcBef>
                <a:spcPts val="0"/>
              </a:spcBef>
              <a:spcAft>
                <a:spcPts val="0"/>
              </a:spcAft>
              <a:buSzPts val="2800"/>
              <a:buFont typeface="Georgia"/>
              <a:buChar char="‣"/>
            </a:pPr>
            <a:r>
              <a:rPr lang="en-US" sz="2800">
                <a:latin typeface="Georgia"/>
                <a:ea typeface="Georgia"/>
                <a:cs typeface="Georgia"/>
                <a:sym typeface="Georgia"/>
              </a:rPr>
              <a:t>If we take our usual document-word matrix and take its transpose, instead of talking about words as being features of a document, we can talk about </a:t>
            </a:r>
            <a:r>
              <a:rPr lang="en-US" sz="2800" i="1">
                <a:latin typeface="Georgia"/>
                <a:ea typeface="Georgia"/>
                <a:cs typeface="Georgia"/>
                <a:sym typeface="Georgia"/>
              </a:rPr>
              <a:t>documents as being features of a specific word</a:t>
            </a:r>
            <a:r>
              <a:rPr lang="en-US" sz="2800">
                <a:latin typeface="Georgia"/>
                <a:ea typeface="Georgia"/>
                <a:cs typeface="Georgia"/>
                <a:sym typeface="Georgia"/>
              </a:rPr>
              <a:t>.</a:t>
            </a:r>
            <a:endParaRPr sz="2800">
              <a:latin typeface="Georgia"/>
              <a:ea typeface="Georgia"/>
              <a:cs typeface="Georgia"/>
              <a:sym typeface="Georgia"/>
            </a:endParaRPr>
          </a:p>
          <a:p>
            <a:pPr marL="0" marR="0" lvl="0" indent="0" algn="l" rtl="0">
              <a:spcBef>
                <a:spcPts val="0"/>
              </a:spcBef>
              <a:spcAft>
                <a:spcPts val="0"/>
              </a:spcAft>
              <a:buNone/>
            </a:pPr>
            <a:endParaRPr sz="2800">
              <a:latin typeface="Georgia"/>
              <a:ea typeface="Georgia"/>
              <a:cs typeface="Georgia"/>
              <a:sym typeface="Georgia"/>
            </a:endParaRPr>
          </a:p>
          <a:p>
            <a:pPr marL="203200" marR="0" lvl="0" indent="-256540" algn="l" rtl="0">
              <a:spcBef>
                <a:spcPts val="0"/>
              </a:spcBef>
              <a:spcAft>
                <a:spcPts val="0"/>
              </a:spcAft>
              <a:buSzPts val="2800"/>
              <a:buFont typeface="Georgia"/>
              <a:buChar char="‣"/>
            </a:pPr>
            <a:r>
              <a:rPr lang="en-US" sz="2800">
                <a:latin typeface="Georgia"/>
                <a:ea typeface="Georgia"/>
                <a:cs typeface="Georgia"/>
                <a:sym typeface="Georgia"/>
              </a:rPr>
              <a:t>In other words, how do we define or characterize a single word?</a:t>
            </a:r>
            <a:endParaRPr sz="2800">
              <a:latin typeface="Georgia"/>
              <a:ea typeface="Georgia"/>
              <a:cs typeface="Georgia"/>
              <a:sym typeface="Georgia"/>
            </a:endParaRPr>
          </a:p>
          <a:p>
            <a:pPr marL="0" marR="0" lvl="0" indent="0" algn="l" rtl="0">
              <a:spcBef>
                <a:spcPts val="0"/>
              </a:spcBef>
              <a:spcAft>
                <a:spcPts val="0"/>
              </a:spcAft>
              <a:buNone/>
            </a:pPr>
            <a:endParaRPr sz="2800">
              <a:latin typeface="Georgia"/>
              <a:ea typeface="Georgia"/>
              <a:cs typeface="Georgia"/>
              <a:sym typeface="Georgia"/>
            </a:endParaRPr>
          </a:p>
          <a:p>
            <a:pPr marL="660400" marR="0" lvl="1" indent="-256540" algn="l" rtl="0">
              <a:spcBef>
                <a:spcPts val="0"/>
              </a:spcBef>
              <a:spcAft>
                <a:spcPts val="0"/>
              </a:spcAft>
              <a:buSzPts val="2800"/>
              <a:buFont typeface="Georgia"/>
              <a:buChar char="‣"/>
            </a:pPr>
            <a:r>
              <a:rPr lang="en-US" sz="2800">
                <a:latin typeface="Georgia"/>
                <a:ea typeface="Georgia"/>
                <a:cs typeface="Georgia"/>
                <a:sym typeface="Georgia"/>
              </a:rPr>
              <a:t>We can do so by defining its dictionary definition.</a:t>
            </a:r>
            <a:endParaRPr sz="2800">
              <a:latin typeface="Georgia"/>
              <a:ea typeface="Georgia"/>
              <a:cs typeface="Georgia"/>
              <a:sym typeface="Georgia"/>
            </a:endParaRPr>
          </a:p>
          <a:p>
            <a:pPr marL="0" marR="0" lvl="0" indent="0" algn="l" rtl="0">
              <a:spcBef>
                <a:spcPts val="0"/>
              </a:spcBef>
              <a:spcAft>
                <a:spcPts val="0"/>
              </a:spcAft>
              <a:buNone/>
            </a:pPr>
            <a:endParaRPr sz="2800">
              <a:latin typeface="Georgia"/>
              <a:ea typeface="Georgia"/>
              <a:cs typeface="Georgia"/>
              <a:sym typeface="Georgia"/>
            </a:endParaRPr>
          </a:p>
          <a:p>
            <a:pPr marL="660400" marR="0" lvl="1" indent="-256540" algn="l" rtl="0">
              <a:spcBef>
                <a:spcPts val="0"/>
              </a:spcBef>
              <a:spcAft>
                <a:spcPts val="0"/>
              </a:spcAft>
              <a:buSzPts val="2800"/>
              <a:buFont typeface="Georgia"/>
              <a:buChar char="‣"/>
            </a:pPr>
            <a:r>
              <a:rPr lang="en-US" sz="2800">
                <a:latin typeface="Georgia"/>
                <a:ea typeface="Georgia"/>
                <a:cs typeface="Georgia"/>
                <a:sym typeface="Georgia"/>
              </a:rPr>
              <a:t>Or we can enumerate all of the ways we might use it.</a:t>
            </a:r>
            <a:endParaRPr sz="2800">
              <a:latin typeface="Georgia"/>
              <a:ea typeface="Georgia"/>
              <a:cs typeface="Georgia"/>
              <a:sym typeface="Georgia"/>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758"/>
        <p:cNvGrpSpPr/>
        <p:nvPr/>
      </p:nvGrpSpPr>
      <p:grpSpPr>
        <a:xfrm>
          <a:off x="0" y="0"/>
          <a:ext cx="0" cy="0"/>
          <a:chOff x="0" y="0"/>
          <a:chExt cx="0" cy="0"/>
        </a:xfrm>
      </p:grpSpPr>
      <p:sp>
        <p:nvSpPr>
          <p:cNvPr id="759" name="Shape 759"/>
          <p:cNvSpPr/>
          <p:nvPr/>
        </p:nvSpPr>
        <p:spPr>
          <a:xfrm>
            <a:off x="635000" y="736600"/>
            <a:ext cx="11734800" cy="4317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3200" b="1">
                <a:latin typeface="Oswald"/>
                <a:ea typeface="Oswald"/>
                <a:cs typeface="Oswald"/>
                <a:sym typeface="Oswald"/>
              </a:rPr>
              <a:t>WORD2VEC</a:t>
            </a:r>
            <a:endParaRPr>
              <a:latin typeface="Oswald"/>
              <a:ea typeface="Oswald"/>
              <a:cs typeface="Oswald"/>
              <a:sym typeface="Oswald"/>
            </a:endParaRPr>
          </a:p>
        </p:txBody>
      </p:sp>
      <p:sp>
        <p:nvSpPr>
          <p:cNvPr id="760" name="Shape 760"/>
          <p:cNvSpPr txBox="1">
            <a:spLocks noGrp="1"/>
          </p:cNvSpPr>
          <p:nvPr>
            <p:ph type="body" idx="1"/>
          </p:nvPr>
        </p:nvSpPr>
        <p:spPr>
          <a:xfrm>
            <a:off x="635006" y="1292775"/>
            <a:ext cx="11734800" cy="38100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endParaRPr sz="2800">
              <a:latin typeface="Georgia"/>
              <a:ea typeface="Georgia"/>
              <a:cs typeface="Georgia"/>
              <a:sym typeface="Georgia"/>
            </a:endParaRPr>
          </a:p>
          <a:p>
            <a:pPr marL="203200" marR="0" lvl="0" indent="-256540" algn="l" rtl="0">
              <a:lnSpc>
                <a:spcPct val="100000"/>
              </a:lnSpc>
              <a:spcBef>
                <a:spcPts val="0"/>
              </a:spcBef>
              <a:spcAft>
                <a:spcPts val="0"/>
              </a:spcAft>
              <a:buClr>
                <a:srgbClr val="000000"/>
              </a:buClr>
              <a:buSzPts val="2800"/>
              <a:buFont typeface="Georgia"/>
              <a:buChar char="‣"/>
            </a:pPr>
            <a:r>
              <a:rPr lang="en-US" sz="2800">
                <a:latin typeface="Georgia"/>
                <a:ea typeface="Georgia"/>
                <a:cs typeface="Georgia"/>
                <a:sym typeface="Georgia"/>
              </a:rPr>
              <a:t>Given the word ‘Paris’, we have many contexts or uses we may find it in:</a:t>
            </a:r>
            <a:endParaRPr sz="2800">
              <a:latin typeface="Georgia"/>
              <a:ea typeface="Georgia"/>
              <a:cs typeface="Georgia"/>
              <a:sym typeface="Georgia"/>
            </a:endParaRPr>
          </a:p>
          <a:p>
            <a:pPr marL="0" marR="0" lvl="0" indent="0" algn="l" rtl="0">
              <a:lnSpc>
                <a:spcPct val="100000"/>
              </a:lnSpc>
              <a:spcBef>
                <a:spcPts val="0"/>
              </a:spcBef>
              <a:spcAft>
                <a:spcPts val="0"/>
              </a:spcAft>
              <a:buNone/>
            </a:pPr>
            <a:endParaRPr sz="2800">
              <a:latin typeface="Georgia"/>
              <a:ea typeface="Georgia"/>
              <a:cs typeface="Georgia"/>
              <a:sym typeface="Georgia"/>
            </a:endParaRPr>
          </a:p>
          <a:p>
            <a:pPr marL="0" lvl="0" indent="0" algn="ctr" rtl="0">
              <a:lnSpc>
                <a:spcPct val="100000"/>
              </a:lnSpc>
              <a:spcBef>
                <a:spcPts val="0"/>
              </a:spcBef>
              <a:spcAft>
                <a:spcPts val="0"/>
              </a:spcAft>
              <a:buNone/>
            </a:pPr>
            <a:r>
              <a:rPr lang="en-US" sz="1800">
                <a:solidFill>
                  <a:srgbClr val="333333"/>
                </a:solidFill>
                <a:highlight>
                  <a:srgbClr val="F7F7F7"/>
                </a:highlight>
                <a:latin typeface="Consolas"/>
                <a:ea typeface="Consolas"/>
                <a:cs typeface="Consolas"/>
                <a:sym typeface="Consolas"/>
              </a:rPr>
              <a:t>['_ is the capital of', '_, France', 'the capital city _', 'the restaurant in _',]</a:t>
            </a:r>
            <a:endParaRPr sz="1800">
              <a:latin typeface="Georgia"/>
              <a:ea typeface="Georgia"/>
              <a:cs typeface="Georgia"/>
              <a:sym typeface="Georgia"/>
            </a:endParaRPr>
          </a:p>
          <a:p>
            <a:pPr marL="0" marR="0" lvl="0" indent="0" algn="l" rtl="0">
              <a:lnSpc>
                <a:spcPct val="100000"/>
              </a:lnSpc>
              <a:spcBef>
                <a:spcPts val="1200"/>
              </a:spcBef>
              <a:spcAft>
                <a:spcPts val="0"/>
              </a:spcAft>
              <a:buNone/>
            </a:pPr>
            <a:endParaRPr sz="2800">
              <a:latin typeface="Georgia"/>
              <a:ea typeface="Georgia"/>
              <a:cs typeface="Georgia"/>
              <a:sym typeface="Georgia"/>
            </a:endParaRPr>
          </a:p>
          <a:p>
            <a:pPr marL="203200" marR="0" lvl="0" indent="-256540" algn="l" rtl="0">
              <a:lnSpc>
                <a:spcPct val="100000"/>
              </a:lnSpc>
              <a:spcBef>
                <a:spcPts val="0"/>
              </a:spcBef>
              <a:spcAft>
                <a:spcPts val="0"/>
              </a:spcAft>
              <a:buSzPts val="2800"/>
              <a:buFont typeface="Georgia"/>
              <a:buChar char="‣"/>
            </a:pPr>
            <a:r>
              <a:rPr lang="en-US" sz="2800">
                <a:latin typeface="Georgia"/>
                <a:ea typeface="Georgia"/>
                <a:cs typeface="Georgia"/>
                <a:sym typeface="Georgia"/>
              </a:rPr>
              <a:t>There are also a bunch of contexts we </a:t>
            </a:r>
            <a:r>
              <a:rPr lang="en-US" sz="2800" i="1">
                <a:latin typeface="Georgia"/>
                <a:ea typeface="Georgia"/>
                <a:cs typeface="Georgia"/>
                <a:sym typeface="Georgia"/>
              </a:rPr>
              <a:t>don’t</a:t>
            </a:r>
            <a:r>
              <a:rPr lang="en-US" sz="2800">
                <a:latin typeface="Georgia"/>
                <a:ea typeface="Georgia"/>
                <a:cs typeface="Georgia"/>
                <a:sym typeface="Georgia"/>
              </a:rPr>
              <a:t> expect to find it in:</a:t>
            </a:r>
            <a:endParaRPr sz="2800">
              <a:latin typeface="Georgia"/>
              <a:ea typeface="Georgia"/>
              <a:cs typeface="Georgia"/>
              <a:sym typeface="Georgia"/>
            </a:endParaRPr>
          </a:p>
          <a:p>
            <a:pPr marL="0" marR="0" lvl="0" indent="0" algn="l" rtl="0">
              <a:lnSpc>
                <a:spcPct val="100000"/>
              </a:lnSpc>
              <a:spcBef>
                <a:spcPts val="0"/>
              </a:spcBef>
              <a:spcAft>
                <a:spcPts val="0"/>
              </a:spcAft>
              <a:buNone/>
            </a:pPr>
            <a:endParaRPr sz="2800">
              <a:latin typeface="Georgia"/>
              <a:ea typeface="Georgia"/>
              <a:cs typeface="Georgia"/>
              <a:sym typeface="Georgia"/>
            </a:endParaRPr>
          </a:p>
          <a:p>
            <a:pPr marL="0" lvl="0" indent="0" algn="ctr" rtl="0">
              <a:lnSpc>
                <a:spcPct val="100000"/>
              </a:lnSpc>
              <a:spcBef>
                <a:spcPts val="0"/>
              </a:spcBef>
              <a:spcAft>
                <a:spcPts val="0"/>
              </a:spcAft>
              <a:buNone/>
            </a:pPr>
            <a:r>
              <a:rPr lang="en-US" sz="1800">
                <a:solidFill>
                  <a:srgbClr val="333333"/>
                </a:solidFill>
                <a:highlight>
                  <a:srgbClr val="F7F7F7"/>
                </a:highlight>
                <a:latin typeface="Consolas"/>
                <a:ea typeface="Consolas"/>
                <a:cs typeface="Consolas"/>
                <a:sym typeface="Consolas"/>
              </a:rPr>
              <a:t>['can I have a _', 'there's too much _ on this' ... and millions more]</a:t>
            </a:r>
            <a:endParaRPr sz="1800">
              <a:latin typeface="Georgia"/>
              <a:ea typeface="Georgia"/>
              <a:cs typeface="Georgia"/>
              <a:sym typeface="Georgia"/>
            </a:endParaRPr>
          </a:p>
          <a:p>
            <a:pPr marL="0" marR="0" lvl="0" indent="0" algn="l" rtl="0">
              <a:lnSpc>
                <a:spcPct val="100000"/>
              </a:lnSpc>
              <a:spcBef>
                <a:spcPts val="1200"/>
              </a:spcBef>
              <a:spcAft>
                <a:spcPts val="0"/>
              </a:spcAft>
              <a:buNone/>
            </a:pPr>
            <a:endParaRPr sz="2800">
              <a:latin typeface="Georgia"/>
              <a:ea typeface="Georgia"/>
              <a:cs typeface="Georgia"/>
              <a:sym typeface="Georgia"/>
            </a:endParaRPr>
          </a:p>
          <a:p>
            <a:pPr marL="203200" marR="0" lvl="0" indent="-256540" algn="l" rtl="0">
              <a:lnSpc>
                <a:spcPct val="100000"/>
              </a:lnSpc>
              <a:spcBef>
                <a:spcPts val="0"/>
              </a:spcBef>
              <a:spcAft>
                <a:spcPts val="0"/>
              </a:spcAft>
              <a:buSzPts val="2800"/>
              <a:buFont typeface="Georgia"/>
              <a:buChar char="‣"/>
            </a:pPr>
            <a:r>
              <a:rPr lang="en-US" sz="2800">
                <a:latin typeface="Georgia"/>
                <a:ea typeface="Georgia"/>
                <a:cs typeface="Georgia"/>
                <a:sym typeface="Georgia"/>
              </a:rPr>
              <a:t>We could make a feature or column for each of these contexts.</a:t>
            </a:r>
            <a:endParaRPr sz="2800">
              <a:latin typeface="Georgia"/>
              <a:ea typeface="Georgia"/>
              <a:cs typeface="Georgia"/>
              <a:sym typeface="Georgia"/>
            </a:endParaRPr>
          </a:p>
          <a:p>
            <a:pPr marL="0" marR="0" lvl="0" indent="0" algn="l" rtl="0">
              <a:lnSpc>
                <a:spcPct val="100000"/>
              </a:lnSpc>
              <a:spcBef>
                <a:spcPts val="0"/>
              </a:spcBef>
              <a:spcAft>
                <a:spcPts val="0"/>
              </a:spcAft>
              <a:buNone/>
            </a:pPr>
            <a:endParaRPr sz="2800">
              <a:latin typeface="Georgia"/>
              <a:ea typeface="Georgia"/>
              <a:cs typeface="Georgia"/>
              <a:sym typeface="Georgia"/>
            </a:endParaRPr>
          </a:p>
          <a:p>
            <a:pPr marL="203200" marR="0" lvl="0" indent="-256540" algn="l" rtl="0">
              <a:lnSpc>
                <a:spcPct val="100000"/>
              </a:lnSpc>
              <a:spcBef>
                <a:spcPts val="0"/>
              </a:spcBef>
              <a:spcAft>
                <a:spcPts val="0"/>
              </a:spcAft>
              <a:buSzPts val="2800"/>
              <a:buFont typeface="Georgia"/>
              <a:buChar char="‣"/>
            </a:pPr>
            <a:r>
              <a:rPr lang="en-US" sz="2800">
                <a:latin typeface="Georgia"/>
                <a:ea typeface="Georgia"/>
                <a:cs typeface="Georgia"/>
                <a:sym typeface="Georgia"/>
              </a:rPr>
              <a:t>We could represent ‘Paris’ in a sparse feature with all possible contexts.</a:t>
            </a:r>
            <a:endParaRPr sz="2800">
              <a:latin typeface="Georgia"/>
              <a:ea typeface="Georgia"/>
              <a:cs typeface="Georgia"/>
              <a:sym typeface="Georgia"/>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764"/>
        <p:cNvGrpSpPr/>
        <p:nvPr/>
      </p:nvGrpSpPr>
      <p:grpSpPr>
        <a:xfrm>
          <a:off x="0" y="0"/>
          <a:ext cx="0" cy="0"/>
          <a:chOff x="0" y="0"/>
          <a:chExt cx="0" cy="0"/>
        </a:xfrm>
      </p:grpSpPr>
      <p:sp>
        <p:nvSpPr>
          <p:cNvPr id="765" name="Shape 765"/>
          <p:cNvSpPr/>
          <p:nvPr/>
        </p:nvSpPr>
        <p:spPr>
          <a:xfrm>
            <a:off x="635000" y="736600"/>
            <a:ext cx="11734800" cy="4317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3200" b="1">
                <a:latin typeface="Oswald"/>
                <a:ea typeface="Oswald"/>
                <a:cs typeface="Oswald"/>
                <a:sym typeface="Oswald"/>
              </a:rPr>
              <a:t>WORD2VEC</a:t>
            </a:r>
            <a:endParaRPr>
              <a:latin typeface="Oswald"/>
              <a:ea typeface="Oswald"/>
              <a:cs typeface="Oswald"/>
              <a:sym typeface="Oswald"/>
            </a:endParaRPr>
          </a:p>
        </p:txBody>
      </p:sp>
      <p:sp>
        <p:nvSpPr>
          <p:cNvPr id="766" name="Shape 766"/>
          <p:cNvSpPr txBox="1">
            <a:spLocks noGrp="1"/>
          </p:cNvSpPr>
          <p:nvPr>
            <p:ph type="body" idx="1"/>
          </p:nvPr>
        </p:nvSpPr>
        <p:spPr>
          <a:xfrm>
            <a:off x="635006" y="1292775"/>
            <a:ext cx="11734800" cy="38100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endParaRPr sz="2800">
              <a:latin typeface="Georgia"/>
              <a:ea typeface="Georgia"/>
              <a:cs typeface="Georgia"/>
              <a:sym typeface="Georgia"/>
            </a:endParaRPr>
          </a:p>
          <a:p>
            <a:pPr marL="203200" marR="0" lvl="0" indent="-256540" algn="l" rtl="0">
              <a:lnSpc>
                <a:spcPct val="100000"/>
              </a:lnSpc>
              <a:spcBef>
                <a:spcPts val="0"/>
              </a:spcBef>
              <a:spcAft>
                <a:spcPts val="0"/>
              </a:spcAft>
              <a:buSzPts val="2800"/>
              <a:buFont typeface="Georgia"/>
              <a:buChar char="‣"/>
            </a:pPr>
            <a:r>
              <a:rPr lang="en-US" sz="2800">
                <a:latin typeface="Georgia"/>
                <a:ea typeface="Georgia"/>
                <a:cs typeface="Georgia"/>
                <a:sym typeface="Georgia"/>
              </a:rPr>
              <a:t>Additionally, the first few examples represent the </a:t>
            </a:r>
            <a:r>
              <a:rPr lang="en-US" sz="2800" i="1">
                <a:latin typeface="Georgia"/>
                <a:ea typeface="Georgia"/>
                <a:cs typeface="Georgia"/>
                <a:sym typeface="Georgia"/>
              </a:rPr>
              <a:t>same</a:t>
            </a:r>
            <a:r>
              <a:rPr lang="en-US" sz="2800">
                <a:latin typeface="Georgia"/>
                <a:ea typeface="Georgia"/>
                <a:cs typeface="Georgia"/>
                <a:sym typeface="Georgia"/>
              </a:rPr>
              <a:t> concept:</a:t>
            </a:r>
            <a:endParaRPr sz="2800">
              <a:latin typeface="Georgia"/>
              <a:ea typeface="Georgia"/>
              <a:cs typeface="Georgia"/>
              <a:sym typeface="Georgia"/>
            </a:endParaRPr>
          </a:p>
          <a:p>
            <a:pPr marL="0" marR="0" lvl="0" indent="0" algn="l" rtl="0">
              <a:lnSpc>
                <a:spcPct val="100000"/>
              </a:lnSpc>
              <a:spcBef>
                <a:spcPts val="0"/>
              </a:spcBef>
              <a:spcAft>
                <a:spcPts val="0"/>
              </a:spcAft>
              <a:buNone/>
            </a:pPr>
            <a:endParaRPr sz="2800">
              <a:latin typeface="Georgia"/>
              <a:ea typeface="Georgia"/>
              <a:cs typeface="Georgia"/>
              <a:sym typeface="Georgia"/>
            </a:endParaRPr>
          </a:p>
          <a:p>
            <a:pPr marL="660400" marR="0" lvl="1" indent="-256540" algn="l" rtl="0">
              <a:lnSpc>
                <a:spcPct val="100000"/>
              </a:lnSpc>
              <a:spcBef>
                <a:spcPts val="0"/>
              </a:spcBef>
              <a:spcAft>
                <a:spcPts val="0"/>
              </a:spcAft>
              <a:buSzPts val="2800"/>
              <a:buFont typeface="Georgia"/>
              <a:buChar char="‣"/>
            </a:pPr>
            <a:r>
              <a:rPr lang="en-US" sz="2800">
                <a:latin typeface="Georgia"/>
                <a:ea typeface="Georgia"/>
                <a:cs typeface="Georgia"/>
                <a:sym typeface="Georgia"/>
              </a:rPr>
              <a:t>Paris is a city like thing, so it contains shops and restaurants.</a:t>
            </a:r>
            <a:endParaRPr sz="2800">
              <a:latin typeface="Georgia"/>
              <a:ea typeface="Georgia"/>
              <a:cs typeface="Georgia"/>
              <a:sym typeface="Georgia"/>
            </a:endParaRPr>
          </a:p>
          <a:p>
            <a:pPr marL="0" marR="0" lvl="0" indent="0" algn="l" rtl="0">
              <a:lnSpc>
                <a:spcPct val="100000"/>
              </a:lnSpc>
              <a:spcBef>
                <a:spcPts val="0"/>
              </a:spcBef>
              <a:spcAft>
                <a:spcPts val="0"/>
              </a:spcAft>
              <a:buNone/>
            </a:pPr>
            <a:endParaRPr sz="2800">
              <a:latin typeface="Georgia"/>
              <a:ea typeface="Georgia"/>
              <a:cs typeface="Georgia"/>
              <a:sym typeface="Georgia"/>
            </a:endParaRPr>
          </a:p>
          <a:p>
            <a:pPr marL="660400" marR="0" lvl="1" indent="-256540" algn="l" rtl="0">
              <a:lnSpc>
                <a:spcPct val="100000"/>
              </a:lnSpc>
              <a:spcBef>
                <a:spcPts val="0"/>
              </a:spcBef>
              <a:spcAft>
                <a:spcPts val="0"/>
              </a:spcAft>
              <a:buSzPts val="2800"/>
              <a:buFont typeface="Georgia"/>
              <a:buChar char="‣"/>
            </a:pPr>
            <a:r>
              <a:rPr lang="en-US" sz="2800">
                <a:latin typeface="Georgia"/>
                <a:ea typeface="Georgia"/>
                <a:cs typeface="Georgia"/>
                <a:sym typeface="Georgia"/>
              </a:rPr>
              <a:t>Paris is a capital city.</a:t>
            </a:r>
            <a:endParaRPr sz="2800">
              <a:latin typeface="Georgia"/>
              <a:ea typeface="Georgia"/>
              <a:cs typeface="Georgia"/>
              <a:sym typeface="Georgia"/>
            </a:endParaRPr>
          </a:p>
          <a:p>
            <a:pPr marL="0" marR="0" lvl="0" indent="0" algn="l" rtl="0">
              <a:lnSpc>
                <a:spcPct val="100000"/>
              </a:lnSpc>
              <a:spcBef>
                <a:spcPts val="0"/>
              </a:spcBef>
              <a:spcAft>
                <a:spcPts val="0"/>
              </a:spcAft>
              <a:buNone/>
            </a:pPr>
            <a:endParaRPr sz="2800">
              <a:latin typeface="Georgia"/>
              <a:ea typeface="Georgia"/>
              <a:cs typeface="Georgia"/>
              <a:sym typeface="Georgia"/>
            </a:endParaRPr>
          </a:p>
          <a:p>
            <a:pPr marL="203200" marR="0" lvl="0" indent="-256540" algn="l" rtl="0">
              <a:lnSpc>
                <a:spcPct val="100000"/>
              </a:lnSpc>
              <a:spcBef>
                <a:spcPts val="0"/>
              </a:spcBef>
              <a:spcAft>
                <a:spcPts val="0"/>
              </a:spcAft>
              <a:buSzPts val="2800"/>
              <a:buFont typeface="Georgia"/>
              <a:buChar char="‣"/>
            </a:pPr>
            <a:r>
              <a:rPr lang="en-US" sz="2800">
                <a:latin typeface="Georgia"/>
                <a:ea typeface="Georgia"/>
                <a:cs typeface="Georgia"/>
                <a:sym typeface="Georgia"/>
              </a:rPr>
              <a:t>We want to use </a:t>
            </a:r>
            <a:r>
              <a:rPr lang="en-US" sz="2800" b="1">
                <a:latin typeface="Georgia"/>
                <a:ea typeface="Georgia"/>
                <a:cs typeface="Georgia"/>
                <a:sym typeface="Georgia"/>
              </a:rPr>
              <a:t>dimensionality reduction</a:t>
            </a:r>
            <a:r>
              <a:rPr lang="en-US" sz="2800">
                <a:latin typeface="Georgia"/>
                <a:ea typeface="Georgia"/>
                <a:cs typeface="Georgia"/>
                <a:sym typeface="Georgia"/>
              </a:rPr>
              <a:t> to find a </a:t>
            </a:r>
            <a:r>
              <a:rPr lang="en-US" sz="2800" i="1">
                <a:latin typeface="Georgia"/>
                <a:ea typeface="Georgia"/>
                <a:cs typeface="Georgia"/>
                <a:sym typeface="Georgia"/>
              </a:rPr>
              <a:t>few</a:t>
            </a:r>
            <a:r>
              <a:rPr lang="en-US" sz="2800">
                <a:latin typeface="Georgia"/>
                <a:ea typeface="Georgia"/>
                <a:cs typeface="Georgia"/>
                <a:sym typeface="Georgia"/>
              </a:rPr>
              <a:t> concepts per word instead of </a:t>
            </a:r>
            <a:r>
              <a:rPr lang="en-US" sz="2800" i="1">
                <a:latin typeface="Georgia"/>
                <a:ea typeface="Georgia"/>
                <a:cs typeface="Georgia"/>
                <a:sym typeface="Georgia"/>
              </a:rPr>
              <a:t>all</a:t>
            </a:r>
            <a:r>
              <a:rPr lang="en-US" sz="2800">
                <a:latin typeface="Georgia"/>
                <a:ea typeface="Georgia"/>
                <a:cs typeface="Georgia"/>
                <a:sym typeface="Georgia"/>
              </a:rPr>
              <a:t> possible contexts.</a:t>
            </a:r>
            <a:endParaRPr sz="2800">
              <a:latin typeface="Georgia"/>
              <a:ea typeface="Georgia"/>
              <a:cs typeface="Georgia"/>
              <a:sym typeface="Georgia"/>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770"/>
        <p:cNvGrpSpPr/>
        <p:nvPr/>
      </p:nvGrpSpPr>
      <p:grpSpPr>
        <a:xfrm>
          <a:off x="0" y="0"/>
          <a:ext cx="0" cy="0"/>
          <a:chOff x="0" y="0"/>
          <a:chExt cx="0" cy="0"/>
        </a:xfrm>
      </p:grpSpPr>
      <p:sp>
        <p:nvSpPr>
          <p:cNvPr id="771" name="Shape 771"/>
          <p:cNvSpPr/>
          <p:nvPr/>
        </p:nvSpPr>
        <p:spPr>
          <a:xfrm>
            <a:off x="635000" y="736600"/>
            <a:ext cx="11734800" cy="4317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3200" b="1">
                <a:latin typeface="Oswald"/>
                <a:ea typeface="Oswald"/>
                <a:cs typeface="Oswald"/>
                <a:sym typeface="Oswald"/>
              </a:rPr>
              <a:t>WORD2VEC</a:t>
            </a:r>
            <a:endParaRPr>
              <a:latin typeface="Oswald"/>
              <a:ea typeface="Oswald"/>
              <a:cs typeface="Oswald"/>
              <a:sym typeface="Oswald"/>
            </a:endParaRPr>
          </a:p>
        </p:txBody>
      </p:sp>
      <p:sp>
        <p:nvSpPr>
          <p:cNvPr id="772" name="Shape 772"/>
          <p:cNvSpPr txBox="1">
            <a:spLocks noGrp="1"/>
          </p:cNvSpPr>
          <p:nvPr>
            <p:ph type="body" idx="1"/>
          </p:nvPr>
        </p:nvSpPr>
        <p:spPr>
          <a:xfrm>
            <a:off x="635006" y="1292775"/>
            <a:ext cx="11734800" cy="38100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endParaRPr sz="2800">
              <a:latin typeface="Georgia"/>
              <a:ea typeface="Georgia"/>
              <a:cs typeface="Georgia"/>
              <a:sym typeface="Georgia"/>
            </a:endParaRPr>
          </a:p>
          <a:p>
            <a:pPr marL="203200" marR="0" lvl="0" indent="-256540" algn="l" rtl="0">
              <a:lnSpc>
                <a:spcPct val="100000"/>
              </a:lnSpc>
              <a:spcBef>
                <a:spcPts val="0"/>
              </a:spcBef>
              <a:spcAft>
                <a:spcPts val="0"/>
              </a:spcAft>
              <a:buSzPts val="2800"/>
              <a:buFont typeface="Georgia"/>
              <a:buChar char="‣"/>
            </a:pPr>
            <a:r>
              <a:rPr lang="en-US" sz="2800">
                <a:latin typeface="Georgia"/>
                <a:ea typeface="Georgia"/>
                <a:cs typeface="Georgia"/>
                <a:sym typeface="Georgia"/>
              </a:rPr>
              <a:t>With </a:t>
            </a:r>
            <a:r>
              <a:rPr lang="en-US" sz="2800" b="1">
                <a:latin typeface="Georgia"/>
                <a:ea typeface="Georgia"/>
                <a:cs typeface="Georgia"/>
                <a:sym typeface="Georgia"/>
              </a:rPr>
              <a:t>LDA</a:t>
            </a:r>
            <a:r>
              <a:rPr lang="en-US" sz="2800">
                <a:latin typeface="Georgia"/>
                <a:ea typeface="Georgia"/>
                <a:cs typeface="Georgia"/>
                <a:sym typeface="Georgia"/>
              </a:rPr>
              <a:t>, we could do this by identifying the topics a word was most likely to come from.</a:t>
            </a:r>
            <a:endParaRPr sz="2800">
              <a:latin typeface="Georgia"/>
              <a:ea typeface="Georgia"/>
              <a:cs typeface="Georgia"/>
              <a:sym typeface="Georgia"/>
            </a:endParaRPr>
          </a:p>
          <a:p>
            <a:pPr marL="0" marR="0" lvl="0" indent="0" algn="l" rtl="0">
              <a:lnSpc>
                <a:spcPct val="100000"/>
              </a:lnSpc>
              <a:spcBef>
                <a:spcPts val="0"/>
              </a:spcBef>
              <a:spcAft>
                <a:spcPts val="0"/>
              </a:spcAft>
              <a:buNone/>
            </a:pPr>
            <a:endParaRPr sz="2800">
              <a:latin typeface="Georgia"/>
              <a:ea typeface="Georgia"/>
              <a:cs typeface="Georgia"/>
              <a:sym typeface="Georgia"/>
            </a:endParaRPr>
          </a:p>
          <a:p>
            <a:pPr marL="203200" marR="0" lvl="0" indent="-256540" algn="l" rtl="0">
              <a:lnSpc>
                <a:spcPct val="100000"/>
              </a:lnSpc>
              <a:spcBef>
                <a:spcPts val="0"/>
              </a:spcBef>
              <a:spcAft>
                <a:spcPts val="0"/>
              </a:spcAft>
              <a:buSzPts val="2800"/>
              <a:buFont typeface="Georgia"/>
              <a:buChar char="‣"/>
            </a:pPr>
            <a:r>
              <a:rPr lang="en-US" sz="2800">
                <a:latin typeface="Georgia"/>
                <a:ea typeface="Georgia"/>
                <a:cs typeface="Georgia"/>
                <a:sym typeface="Georgia"/>
              </a:rPr>
              <a:t>With </a:t>
            </a:r>
            <a:r>
              <a:rPr lang="en-US" sz="2800" b="1">
                <a:latin typeface="Georgia"/>
                <a:ea typeface="Georgia"/>
                <a:cs typeface="Georgia"/>
                <a:sym typeface="Georgia"/>
              </a:rPr>
              <a:t>Word2Vec</a:t>
            </a:r>
            <a:r>
              <a:rPr lang="en-US" sz="2800">
                <a:latin typeface="Georgia"/>
                <a:ea typeface="Georgia"/>
                <a:cs typeface="Georgia"/>
                <a:sym typeface="Georgia"/>
              </a:rPr>
              <a:t>, we will replace the overlapping contexts by some concept that represents them.</a:t>
            </a:r>
            <a:endParaRPr sz="2800">
              <a:latin typeface="Georgia"/>
              <a:ea typeface="Georgia"/>
              <a:cs typeface="Georgia"/>
              <a:sym typeface="Georgia"/>
            </a:endParaRPr>
          </a:p>
          <a:p>
            <a:pPr marL="0" marR="0" lvl="0" indent="0" algn="l" rtl="0">
              <a:lnSpc>
                <a:spcPct val="100000"/>
              </a:lnSpc>
              <a:spcBef>
                <a:spcPts val="0"/>
              </a:spcBef>
              <a:spcAft>
                <a:spcPts val="0"/>
              </a:spcAft>
              <a:buNone/>
            </a:pPr>
            <a:endParaRPr sz="2800">
              <a:latin typeface="Georgia"/>
              <a:ea typeface="Georgia"/>
              <a:cs typeface="Georgia"/>
              <a:sym typeface="Georgia"/>
            </a:endParaRPr>
          </a:p>
          <a:p>
            <a:pPr marL="203200" marR="0" lvl="0" indent="-256540" algn="l" rtl="0">
              <a:lnSpc>
                <a:spcPct val="100000"/>
              </a:lnSpc>
              <a:spcBef>
                <a:spcPts val="0"/>
              </a:spcBef>
              <a:spcAft>
                <a:spcPts val="0"/>
              </a:spcAft>
              <a:buSzPts val="2800"/>
              <a:buFont typeface="Georgia"/>
              <a:buChar char="‣"/>
            </a:pPr>
            <a:r>
              <a:rPr lang="en-US" sz="2800">
                <a:latin typeface="Georgia"/>
                <a:ea typeface="Georgia"/>
                <a:cs typeface="Georgia"/>
                <a:sym typeface="Georgia"/>
              </a:rPr>
              <a:t>Like other techniques, our goal is to identify correlated columns and replace them with a new column that represents those replaced columns.</a:t>
            </a:r>
            <a:endParaRPr sz="2800">
              <a:latin typeface="Georgia"/>
              <a:ea typeface="Georgia"/>
              <a:cs typeface="Georgia"/>
              <a:sym typeface="Georgia"/>
            </a:endParaRPr>
          </a:p>
          <a:p>
            <a:pPr marL="0" marR="0" lvl="0" indent="0" algn="l" rtl="0">
              <a:lnSpc>
                <a:spcPct val="100000"/>
              </a:lnSpc>
              <a:spcBef>
                <a:spcPts val="0"/>
              </a:spcBef>
              <a:spcAft>
                <a:spcPts val="0"/>
              </a:spcAft>
              <a:buNone/>
            </a:pPr>
            <a:endParaRPr sz="2800">
              <a:latin typeface="Georgia"/>
              <a:ea typeface="Georgia"/>
              <a:cs typeface="Georgia"/>
              <a:sym typeface="Georgia"/>
            </a:endParaRPr>
          </a:p>
          <a:p>
            <a:pPr marL="203200" marR="0" lvl="0" indent="-256540" algn="l" rtl="0">
              <a:lnSpc>
                <a:spcPct val="100000"/>
              </a:lnSpc>
              <a:spcBef>
                <a:spcPts val="0"/>
              </a:spcBef>
              <a:spcAft>
                <a:spcPts val="0"/>
              </a:spcAft>
              <a:buSzPts val="2800"/>
              <a:buFont typeface="Georgia"/>
              <a:buChar char="‣"/>
            </a:pPr>
            <a:r>
              <a:rPr lang="en-US" sz="2800">
                <a:latin typeface="Georgia"/>
                <a:ea typeface="Georgia"/>
                <a:cs typeface="Georgia"/>
                <a:sym typeface="Georgia"/>
              </a:rPr>
              <a:t>We can replace the [‘_ is a city’, ‘_ is a capital’, ‘I flew into _ today’]  columns by a single column, ‘IsACity’.</a:t>
            </a:r>
            <a:endParaRPr sz="2800">
              <a:latin typeface="Georgia"/>
              <a:ea typeface="Georgia"/>
              <a:cs typeface="Georgia"/>
              <a:sym typeface="Georgia"/>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776"/>
        <p:cNvGrpSpPr/>
        <p:nvPr/>
      </p:nvGrpSpPr>
      <p:grpSpPr>
        <a:xfrm>
          <a:off x="0" y="0"/>
          <a:ext cx="0" cy="0"/>
          <a:chOff x="0" y="0"/>
          <a:chExt cx="0" cy="0"/>
        </a:xfrm>
      </p:grpSpPr>
      <p:sp>
        <p:nvSpPr>
          <p:cNvPr id="777" name="Shape 777"/>
          <p:cNvSpPr txBox="1">
            <a:spLocks noGrp="1"/>
          </p:cNvSpPr>
          <p:nvPr>
            <p:ph type="body" idx="1"/>
          </p:nvPr>
        </p:nvSpPr>
        <p:spPr>
          <a:xfrm>
            <a:off x="635006" y="1292775"/>
            <a:ext cx="11734800" cy="38100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endParaRPr sz="2800">
              <a:latin typeface="Georgia"/>
              <a:ea typeface="Georgia"/>
              <a:cs typeface="Georgia"/>
              <a:sym typeface="Georgia"/>
            </a:endParaRPr>
          </a:p>
          <a:p>
            <a:pPr marL="203200" marR="0" lvl="0" indent="-256540" algn="l" rtl="0">
              <a:lnSpc>
                <a:spcPct val="100000"/>
              </a:lnSpc>
              <a:spcBef>
                <a:spcPts val="0"/>
              </a:spcBef>
              <a:spcAft>
                <a:spcPts val="0"/>
              </a:spcAft>
              <a:buSzPts val="2800"/>
              <a:buFont typeface="Georgia"/>
              <a:buChar char="‣"/>
            </a:pPr>
            <a:r>
              <a:rPr lang="en-US" sz="2800">
                <a:latin typeface="Georgia"/>
                <a:ea typeface="Georgia"/>
                <a:cs typeface="Georgia"/>
                <a:sym typeface="Georgia"/>
              </a:rPr>
              <a:t>With a trained model, Word2Vec can be used for many tasks.</a:t>
            </a:r>
            <a:endParaRPr sz="2800">
              <a:latin typeface="Georgia"/>
              <a:ea typeface="Georgia"/>
              <a:cs typeface="Georgia"/>
              <a:sym typeface="Georgia"/>
            </a:endParaRPr>
          </a:p>
          <a:p>
            <a:pPr marL="0" marR="0" lvl="0" indent="0" algn="l" rtl="0">
              <a:lnSpc>
                <a:spcPct val="100000"/>
              </a:lnSpc>
              <a:spcBef>
                <a:spcPts val="0"/>
              </a:spcBef>
              <a:spcAft>
                <a:spcPts val="0"/>
              </a:spcAft>
              <a:buNone/>
            </a:pPr>
            <a:endParaRPr sz="2800">
              <a:latin typeface="Georgia"/>
              <a:ea typeface="Georgia"/>
              <a:cs typeface="Georgia"/>
              <a:sym typeface="Georgia"/>
            </a:endParaRPr>
          </a:p>
          <a:p>
            <a:pPr marL="203200" marR="0" lvl="0" indent="-256540" algn="l" rtl="0">
              <a:lnSpc>
                <a:spcPct val="100000"/>
              </a:lnSpc>
              <a:spcBef>
                <a:spcPts val="0"/>
              </a:spcBef>
              <a:spcAft>
                <a:spcPts val="0"/>
              </a:spcAft>
              <a:buSzPts val="2800"/>
              <a:buFont typeface="Georgia"/>
              <a:buChar char="‣"/>
            </a:pPr>
            <a:r>
              <a:rPr lang="en-US" sz="2800">
                <a:latin typeface="Georgia"/>
                <a:ea typeface="Georgia"/>
                <a:cs typeface="Georgia"/>
                <a:sym typeface="Georgia"/>
              </a:rPr>
              <a:t>A commonly used feature of Word2Vec is being able to ask what words are similar to each other.</a:t>
            </a:r>
            <a:endParaRPr sz="2800">
              <a:latin typeface="Georgia"/>
              <a:ea typeface="Georgia"/>
              <a:cs typeface="Georgia"/>
              <a:sym typeface="Georgia"/>
            </a:endParaRPr>
          </a:p>
          <a:p>
            <a:pPr marL="0" marR="0" lvl="0" indent="0" algn="l" rtl="0">
              <a:lnSpc>
                <a:spcPct val="100000"/>
              </a:lnSpc>
              <a:spcBef>
                <a:spcPts val="0"/>
              </a:spcBef>
              <a:spcAft>
                <a:spcPts val="0"/>
              </a:spcAft>
              <a:buNone/>
            </a:pPr>
            <a:endParaRPr sz="2800">
              <a:latin typeface="Georgia"/>
              <a:ea typeface="Georgia"/>
              <a:cs typeface="Georgia"/>
              <a:sym typeface="Georgia"/>
            </a:endParaRPr>
          </a:p>
          <a:p>
            <a:pPr marL="203200" marR="0" lvl="0" indent="-256540" algn="l" rtl="0">
              <a:lnSpc>
                <a:spcPct val="100000"/>
              </a:lnSpc>
              <a:spcBef>
                <a:spcPts val="0"/>
              </a:spcBef>
              <a:spcAft>
                <a:spcPts val="0"/>
              </a:spcAft>
              <a:buSzPts val="2800"/>
              <a:buFont typeface="Georgia"/>
              <a:buChar char="‣"/>
            </a:pPr>
            <a:r>
              <a:rPr lang="en-US" sz="2800">
                <a:latin typeface="Georgia"/>
                <a:ea typeface="Georgia"/>
                <a:cs typeface="Georgia"/>
                <a:sym typeface="Georgia"/>
              </a:rPr>
              <a:t>For example, if you ask for words similar to ‘france’, you would get:</a:t>
            </a:r>
            <a:endParaRPr sz="2800">
              <a:latin typeface="Georgia"/>
              <a:ea typeface="Georgia"/>
              <a:cs typeface="Georgia"/>
              <a:sym typeface="Georgia"/>
            </a:endParaRPr>
          </a:p>
          <a:p>
            <a:pPr marL="0" marR="0" lvl="0" indent="0" algn="l" rtl="0">
              <a:lnSpc>
                <a:spcPct val="100000"/>
              </a:lnSpc>
              <a:spcBef>
                <a:spcPts val="0"/>
              </a:spcBef>
              <a:spcAft>
                <a:spcPts val="0"/>
              </a:spcAft>
              <a:buNone/>
            </a:pPr>
            <a:endParaRPr sz="600">
              <a:latin typeface="Consolas"/>
              <a:ea typeface="Consolas"/>
              <a:cs typeface="Consolas"/>
              <a:sym typeface="Consolas"/>
            </a:endParaRPr>
          </a:p>
          <a:p>
            <a:pPr marL="0" lvl="0" indent="0" algn="ctr" rtl="0">
              <a:lnSpc>
                <a:spcPct val="115000"/>
              </a:lnSpc>
              <a:spcBef>
                <a:spcPts val="800"/>
              </a:spcBef>
              <a:spcAft>
                <a:spcPts val="800"/>
              </a:spcAft>
              <a:buNone/>
            </a:pPr>
            <a:r>
              <a:rPr lang="en-US" sz="2200">
                <a:solidFill>
                  <a:srgbClr val="006600"/>
                </a:solidFill>
                <a:highlight>
                  <a:srgbClr val="FFFFFF"/>
                </a:highlight>
                <a:latin typeface="Consolas"/>
                <a:ea typeface="Consolas"/>
                <a:cs typeface="Consolas"/>
                <a:sym typeface="Consolas"/>
              </a:rPr>
              <a:t>spain		0.678515</a:t>
            </a:r>
            <a:br>
              <a:rPr lang="en-US" sz="2200">
                <a:solidFill>
                  <a:srgbClr val="006600"/>
                </a:solidFill>
                <a:highlight>
                  <a:srgbClr val="FFFFFF"/>
                </a:highlight>
                <a:latin typeface="Consolas"/>
                <a:ea typeface="Consolas"/>
                <a:cs typeface="Consolas"/>
                <a:sym typeface="Consolas"/>
              </a:rPr>
            </a:br>
            <a:r>
              <a:rPr lang="en-US" sz="2200">
                <a:solidFill>
                  <a:srgbClr val="006600"/>
                </a:solidFill>
                <a:highlight>
                  <a:srgbClr val="FFFFFF"/>
                </a:highlight>
                <a:latin typeface="Consolas"/>
                <a:ea typeface="Consolas"/>
                <a:cs typeface="Consolas"/>
                <a:sym typeface="Consolas"/>
              </a:rPr>
              <a:t>belgium		0.665923</a:t>
            </a:r>
            <a:br>
              <a:rPr lang="en-US" sz="2200">
                <a:solidFill>
                  <a:srgbClr val="006600"/>
                </a:solidFill>
                <a:highlight>
                  <a:srgbClr val="FFFFFF"/>
                </a:highlight>
                <a:latin typeface="Consolas"/>
                <a:ea typeface="Consolas"/>
                <a:cs typeface="Consolas"/>
                <a:sym typeface="Consolas"/>
              </a:rPr>
            </a:br>
            <a:r>
              <a:rPr lang="en-US" sz="2200">
                <a:solidFill>
                  <a:srgbClr val="006600"/>
                </a:solidFill>
                <a:highlight>
                  <a:srgbClr val="FFFFFF"/>
                </a:highlight>
                <a:latin typeface="Consolas"/>
                <a:ea typeface="Consolas"/>
                <a:cs typeface="Consolas"/>
                <a:sym typeface="Consolas"/>
              </a:rPr>
              <a:t>netherlands		0.652428</a:t>
            </a:r>
            <a:br>
              <a:rPr lang="en-US" sz="2200">
                <a:solidFill>
                  <a:srgbClr val="006600"/>
                </a:solidFill>
                <a:highlight>
                  <a:srgbClr val="FFFFFF"/>
                </a:highlight>
                <a:latin typeface="Consolas"/>
                <a:ea typeface="Consolas"/>
                <a:cs typeface="Consolas"/>
                <a:sym typeface="Consolas"/>
              </a:rPr>
            </a:br>
            <a:r>
              <a:rPr lang="en-US" sz="2200">
                <a:solidFill>
                  <a:srgbClr val="006600"/>
                </a:solidFill>
                <a:highlight>
                  <a:srgbClr val="FFFFFF"/>
                </a:highlight>
                <a:latin typeface="Consolas"/>
                <a:ea typeface="Consolas"/>
                <a:cs typeface="Consolas"/>
                <a:sym typeface="Consolas"/>
              </a:rPr>
              <a:t>italy		0.633130</a:t>
            </a:r>
            <a:br>
              <a:rPr lang="en-US" sz="2200">
                <a:solidFill>
                  <a:srgbClr val="006600"/>
                </a:solidFill>
                <a:highlight>
                  <a:srgbClr val="FFFFFF"/>
                </a:highlight>
                <a:latin typeface="Consolas"/>
                <a:ea typeface="Consolas"/>
                <a:cs typeface="Consolas"/>
                <a:sym typeface="Consolas"/>
              </a:rPr>
            </a:br>
            <a:r>
              <a:rPr lang="en-US" sz="2200">
                <a:solidFill>
                  <a:srgbClr val="006600"/>
                </a:solidFill>
                <a:highlight>
                  <a:srgbClr val="FFFFFF"/>
                </a:highlight>
                <a:latin typeface="Consolas"/>
                <a:ea typeface="Consolas"/>
                <a:cs typeface="Consolas"/>
                <a:sym typeface="Consolas"/>
              </a:rPr>
              <a:t>switzerland		0.622323</a:t>
            </a:r>
            <a:br>
              <a:rPr lang="en-US" sz="2200">
                <a:solidFill>
                  <a:srgbClr val="006600"/>
                </a:solidFill>
                <a:highlight>
                  <a:srgbClr val="FFFFFF"/>
                </a:highlight>
                <a:latin typeface="Consolas"/>
                <a:ea typeface="Consolas"/>
                <a:cs typeface="Consolas"/>
                <a:sym typeface="Consolas"/>
              </a:rPr>
            </a:br>
            <a:r>
              <a:rPr lang="en-US" sz="2200">
                <a:solidFill>
                  <a:srgbClr val="006600"/>
                </a:solidFill>
                <a:highlight>
                  <a:srgbClr val="FFFFFF"/>
                </a:highlight>
                <a:latin typeface="Consolas"/>
                <a:ea typeface="Consolas"/>
                <a:cs typeface="Consolas"/>
                <a:sym typeface="Consolas"/>
              </a:rPr>
              <a:t>luxembourg		0.610033</a:t>
            </a:r>
            <a:br>
              <a:rPr lang="en-US" sz="2200">
                <a:solidFill>
                  <a:srgbClr val="006600"/>
                </a:solidFill>
                <a:highlight>
                  <a:srgbClr val="FFFFFF"/>
                </a:highlight>
                <a:latin typeface="Consolas"/>
                <a:ea typeface="Consolas"/>
                <a:cs typeface="Consolas"/>
                <a:sym typeface="Consolas"/>
              </a:rPr>
            </a:br>
            <a:r>
              <a:rPr lang="en-US" sz="2200">
                <a:solidFill>
                  <a:srgbClr val="006600"/>
                </a:solidFill>
                <a:highlight>
                  <a:srgbClr val="FFFFFF"/>
                </a:highlight>
                <a:latin typeface="Consolas"/>
                <a:ea typeface="Consolas"/>
                <a:cs typeface="Consolas"/>
                <a:sym typeface="Consolas"/>
              </a:rPr>
              <a:t>portugal		0.577154</a:t>
            </a:r>
            <a:r>
              <a:rPr lang="en-US" sz="1800">
                <a:solidFill>
                  <a:srgbClr val="006600"/>
                </a:solidFill>
                <a:highlight>
                  <a:srgbClr val="FFFFFF"/>
                </a:highlight>
                <a:latin typeface="Consolas"/>
                <a:ea typeface="Consolas"/>
                <a:cs typeface="Consolas"/>
                <a:sym typeface="Consolas"/>
              </a:rPr>
              <a:t/>
            </a:r>
            <a:br>
              <a:rPr lang="en-US" sz="1800">
                <a:solidFill>
                  <a:srgbClr val="006600"/>
                </a:solidFill>
                <a:highlight>
                  <a:srgbClr val="FFFFFF"/>
                </a:highlight>
                <a:latin typeface="Consolas"/>
                <a:ea typeface="Consolas"/>
                <a:cs typeface="Consolas"/>
                <a:sym typeface="Consolas"/>
              </a:rPr>
            </a:br>
            <a:endParaRPr sz="1800">
              <a:latin typeface="Consolas"/>
              <a:ea typeface="Consolas"/>
              <a:cs typeface="Consolas"/>
              <a:sym typeface="Consolas"/>
            </a:endParaRPr>
          </a:p>
        </p:txBody>
      </p:sp>
      <p:sp>
        <p:nvSpPr>
          <p:cNvPr id="778" name="Shape 778"/>
          <p:cNvSpPr/>
          <p:nvPr/>
        </p:nvSpPr>
        <p:spPr>
          <a:xfrm>
            <a:off x="635000" y="736600"/>
            <a:ext cx="11734800" cy="4317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3200" b="1">
                <a:latin typeface="Oswald"/>
                <a:ea typeface="Oswald"/>
                <a:cs typeface="Oswald"/>
                <a:sym typeface="Oswald"/>
              </a:rPr>
              <a:t>WORD2VEC</a:t>
            </a:r>
            <a:endParaRPr>
              <a:latin typeface="Oswald"/>
              <a:ea typeface="Oswald"/>
              <a:cs typeface="Oswald"/>
              <a:sym typeface="Oswald"/>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782"/>
        <p:cNvGrpSpPr/>
        <p:nvPr/>
      </p:nvGrpSpPr>
      <p:grpSpPr>
        <a:xfrm>
          <a:off x="0" y="0"/>
          <a:ext cx="0" cy="0"/>
          <a:chOff x="0" y="0"/>
          <a:chExt cx="0" cy="0"/>
        </a:xfrm>
      </p:grpSpPr>
      <p:sp>
        <p:nvSpPr>
          <p:cNvPr id="783" name="Shape 783"/>
          <p:cNvSpPr/>
          <p:nvPr/>
        </p:nvSpPr>
        <p:spPr>
          <a:xfrm>
            <a:off x="635000" y="736600"/>
            <a:ext cx="11734800" cy="4317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3200" b="1">
                <a:latin typeface="Oswald"/>
                <a:ea typeface="Oswald"/>
                <a:cs typeface="Oswald"/>
                <a:sym typeface="Oswald"/>
              </a:rPr>
              <a:t>WORD2VEC</a:t>
            </a:r>
            <a:endParaRPr>
              <a:latin typeface="Oswald"/>
              <a:ea typeface="Oswald"/>
              <a:cs typeface="Oswald"/>
              <a:sym typeface="Oswald"/>
            </a:endParaRPr>
          </a:p>
        </p:txBody>
      </p:sp>
      <p:sp>
        <p:nvSpPr>
          <p:cNvPr id="784" name="Shape 784"/>
          <p:cNvSpPr txBox="1">
            <a:spLocks noGrp="1"/>
          </p:cNvSpPr>
          <p:nvPr>
            <p:ph type="body" idx="1"/>
          </p:nvPr>
        </p:nvSpPr>
        <p:spPr>
          <a:xfrm>
            <a:off x="635006" y="1292775"/>
            <a:ext cx="11734800" cy="38100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800">
              <a:latin typeface="Georgia"/>
              <a:ea typeface="Georgia"/>
              <a:cs typeface="Georgia"/>
              <a:sym typeface="Georgia"/>
            </a:endParaRPr>
          </a:p>
          <a:p>
            <a:pPr marL="203200" marR="0" lvl="0" indent="-256540" algn="l" rtl="0">
              <a:lnSpc>
                <a:spcPct val="100000"/>
              </a:lnSpc>
              <a:spcBef>
                <a:spcPts val="0"/>
              </a:spcBef>
              <a:spcAft>
                <a:spcPts val="0"/>
              </a:spcAft>
              <a:buSzPts val="2800"/>
              <a:buFont typeface="Georgia"/>
              <a:buChar char="‣"/>
            </a:pPr>
            <a:r>
              <a:rPr lang="en-US" sz="2800">
                <a:latin typeface="Georgia"/>
                <a:ea typeface="Georgia"/>
                <a:cs typeface="Georgia"/>
                <a:sym typeface="Georgia"/>
              </a:rPr>
              <a:t>If we have data for other languages, Word2Vec could also be used for translation.</a:t>
            </a:r>
            <a:endParaRPr sz="2800">
              <a:latin typeface="Georgia"/>
              <a:ea typeface="Georgia"/>
              <a:cs typeface="Georgia"/>
              <a:sym typeface="Georgia"/>
            </a:endParaRPr>
          </a:p>
        </p:txBody>
      </p:sp>
      <p:pic>
        <p:nvPicPr>
          <p:cNvPr id="785" name="Shape 785"/>
          <p:cNvPicPr preferRelativeResize="0"/>
          <p:nvPr/>
        </p:nvPicPr>
        <p:blipFill>
          <a:blip r:embed="rId3">
            <a:alphaModFix/>
          </a:blip>
          <a:stretch>
            <a:fillRect/>
          </a:stretch>
        </p:blipFill>
        <p:spPr>
          <a:xfrm>
            <a:off x="1559900" y="3033050"/>
            <a:ext cx="9885000" cy="3542375"/>
          </a:xfrm>
          <a:prstGeom prst="rect">
            <a:avLst/>
          </a:prstGeom>
          <a:noFill/>
          <a:ln>
            <a:noFill/>
          </a:ln>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789"/>
        <p:cNvGrpSpPr/>
        <p:nvPr/>
      </p:nvGrpSpPr>
      <p:grpSpPr>
        <a:xfrm>
          <a:off x="0" y="0"/>
          <a:ext cx="0" cy="0"/>
          <a:chOff x="0" y="0"/>
          <a:chExt cx="0" cy="0"/>
        </a:xfrm>
      </p:grpSpPr>
      <p:sp>
        <p:nvSpPr>
          <p:cNvPr id="790" name="Shape 790"/>
          <p:cNvSpPr/>
          <p:nvPr/>
        </p:nvSpPr>
        <p:spPr>
          <a:xfrm>
            <a:off x="635000" y="736600"/>
            <a:ext cx="10816500" cy="4317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3200" b="1">
                <a:latin typeface="Oswald"/>
                <a:ea typeface="Oswald"/>
                <a:cs typeface="Oswald"/>
                <a:sym typeface="Oswald"/>
              </a:rPr>
              <a:t>ACTIVITY:  KNOWLEDGE CHECK</a:t>
            </a:r>
            <a:endParaRPr>
              <a:latin typeface="Oswald"/>
              <a:ea typeface="Oswald"/>
              <a:cs typeface="Oswald"/>
              <a:sym typeface="Oswald"/>
            </a:endParaRPr>
          </a:p>
        </p:txBody>
      </p:sp>
      <p:pic>
        <p:nvPicPr>
          <p:cNvPr id="791" name="Shape 791"/>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792" name="Shape 792"/>
          <p:cNvSpPr txBox="1"/>
          <p:nvPr/>
        </p:nvSpPr>
        <p:spPr>
          <a:xfrm>
            <a:off x="726300" y="2195300"/>
            <a:ext cx="2759700" cy="3039300"/>
          </a:xfrm>
          <a:prstGeom prst="rect">
            <a:avLst/>
          </a:prstGeom>
          <a:noFill/>
          <a:ln>
            <a:noFill/>
          </a:ln>
        </p:spPr>
        <p:txBody>
          <a:bodyPr spcFirstLastPara="1" wrap="square" lIns="91425" tIns="91425" rIns="91425" bIns="91425" anchor="ctr" anchorCtr="0">
            <a:noAutofit/>
          </a:bodyPr>
          <a:lstStyle/>
          <a:p>
            <a:pPr marL="0" lvl="0" indent="457200" rtl="0">
              <a:lnSpc>
                <a:spcPct val="120000"/>
              </a:lnSpc>
              <a:spcBef>
                <a:spcPts val="0"/>
              </a:spcBef>
              <a:spcAft>
                <a:spcPts val="0"/>
              </a:spcAft>
              <a:buNone/>
            </a:pPr>
            <a:r>
              <a:rPr lang="en-US" sz="1100" b="1">
                <a:solidFill>
                  <a:srgbClr val="FFFFFF"/>
                </a:solidFill>
                <a:latin typeface="Oswald"/>
                <a:ea typeface="Oswald"/>
                <a:cs typeface="Oswald"/>
                <a:sym typeface="Oswald"/>
              </a:rPr>
              <a:t>EXERCISE</a:t>
            </a:r>
            <a:endParaRPr sz="1100" b="1">
              <a:solidFill>
                <a:srgbClr val="FFFFFF"/>
              </a:solidFill>
              <a:latin typeface="Oswald"/>
              <a:ea typeface="Oswald"/>
              <a:cs typeface="Oswald"/>
              <a:sym typeface="Oswald"/>
            </a:endParaRPr>
          </a:p>
          <a:p>
            <a:pPr marL="0" lvl="0" indent="0" rtl="0">
              <a:lnSpc>
                <a:spcPct val="115000"/>
              </a:lnSpc>
              <a:spcBef>
                <a:spcPts val="0"/>
              </a:spcBef>
              <a:spcAft>
                <a:spcPts val="0"/>
              </a:spcAft>
              <a:buNone/>
            </a:pPr>
            <a:endParaRPr sz="1000">
              <a:solidFill>
                <a:srgbClr val="FFFFFF"/>
              </a:solidFill>
              <a:latin typeface="Oswald"/>
              <a:ea typeface="Oswald"/>
              <a:cs typeface="Oswald"/>
              <a:sym typeface="Oswald"/>
            </a:endParaRPr>
          </a:p>
        </p:txBody>
      </p:sp>
      <p:sp>
        <p:nvSpPr>
          <p:cNvPr id="793" name="Shape 793"/>
          <p:cNvSpPr/>
          <p:nvPr/>
        </p:nvSpPr>
        <p:spPr>
          <a:xfrm>
            <a:off x="3052744" y="5792341"/>
            <a:ext cx="4170900" cy="330300"/>
          </a:xfrm>
          <a:prstGeom prst="rect">
            <a:avLst/>
          </a:prstGeom>
          <a:noFill/>
          <a:ln>
            <a:noFill/>
          </a:ln>
        </p:spPr>
        <p:txBody>
          <a:bodyPr spcFirstLastPara="1" wrap="square" lIns="50800" tIns="50800" rIns="50800" bIns="50800" anchor="ctr" anchorCtr="0">
            <a:noAutofit/>
          </a:bodyPr>
          <a:lstStyle/>
          <a:p>
            <a:pPr marL="0" marR="0" lvl="0" indent="0" algn="l" rtl="0">
              <a:spcBef>
                <a:spcPts val="0"/>
              </a:spcBef>
              <a:spcAft>
                <a:spcPts val="0"/>
              </a:spcAft>
              <a:buNone/>
            </a:pPr>
            <a:r>
              <a:rPr lang="en-US" sz="1800">
                <a:latin typeface="Georgia"/>
                <a:ea typeface="Georgia"/>
                <a:cs typeface="Georgia"/>
                <a:sym typeface="Georgia"/>
              </a:rPr>
              <a:t>Answers to the above questions</a:t>
            </a:r>
            <a:endParaRPr>
              <a:latin typeface="Georgia"/>
              <a:ea typeface="Georgia"/>
              <a:cs typeface="Georgia"/>
              <a:sym typeface="Georgia"/>
            </a:endParaRPr>
          </a:p>
        </p:txBody>
      </p:sp>
      <p:sp>
        <p:nvSpPr>
          <p:cNvPr id="794" name="Shape 794"/>
          <p:cNvSpPr/>
          <p:nvPr/>
        </p:nvSpPr>
        <p:spPr>
          <a:xfrm>
            <a:off x="2961475" y="2224349"/>
            <a:ext cx="9174600" cy="3010200"/>
          </a:xfrm>
          <a:prstGeom prst="rect">
            <a:avLst/>
          </a:prstGeom>
          <a:noFill/>
          <a:ln>
            <a:noFill/>
          </a:ln>
        </p:spPr>
        <p:txBody>
          <a:bodyPr spcFirstLastPara="1" wrap="square" lIns="50800" tIns="50800" rIns="50800" bIns="50800" anchor="ctr" anchorCtr="0">
            <a:noAutofit/>
          </a:bodyPr>
          <a:lstStyle/>
          <a:p>
            <a:pPr marL="457200" lvl="0" indent="-342900" rtl="0">
              <a:spcBef>
                <a:spcPts val="0"/>
              </a:spcBef>
              <a:spcAft>
                <a:spcPts val="0"/>
              </a:spcAft>
              <a:buClr>
                <a:schemeClr val="dk1"/>
              </a:buClr>
              <a:buSzPts val="1800"/>
              <a:buFont typeface="Georgia"/>
              <a:buAutoNum type="arabicPeriod"/>
            </a:pPr>
            <a:r>
              <a:rPr lang="en-US" sz="1800">
                <a:solidFill>
                  <a:schemeClr val="dk1"/>
                </a:solidFill>
                <a:latin typeface="Georgia"/>
                <a:ea typeface="Georgia"/>
                <a:cs typeface="Georgia"/>
                <a:sym typeface="Georgia"/>
              </a:rPr>
              <a:t>After reviewing the analogies, brainstorm some word vector math.  </a:t>
            </a:r>
            <a:br>
              <a:rPr lang="en-US" sz="1800">
                <a:solidFill>
                  <a:schemeClr val="dk1"/>
                </a:solidFill>
                <a:latin typeface="Georgia"/>
                <a:ea typeface="Georgia"/>
                <a:cs typeface="Georgia"/>
                <a:sym typeface="Georgia"/>
              </a:rPr>
            </a:br>
            <a:r>
              <a:rPr lang="en-US" sz="1800">
                <a:solidFill>
                  <a:schemeClr val="dk1"/>
                </a:solidFill>
                <a:latin typeface="Georgia"/>
                <a:ea typeface="Georgia"/>
                <a:cs typeface="Georgia"/>
                <a:sym typeface="Georgia"/>
              </a:rPr>
              <a:t/>
            </a:r>
            <a:br>
              <a:rPr lang="en-US" sz="1800">
                <a:solidFill>
                  <a:schemeClr val="dk1"/>
                </a:solidFill>
                <a:latin typeface="Georgia"/>
                <a:ea typeface="Georgia"/>
                <a:cs typeface="Georgia"/>
                <a:sym typeface="Georgia"/>
              </a:rPr>
            </a:br>
            <a:r>
              <a:rPr lang="en-US" sz="1800">
                <a:solidFill>
                  <a:schemeClr val="dk1"/>
                </a:solidFill>
                <a:latin typeface="Georgia"/>
                <a:ea typeface="Georgia"/>
                <a:cs typeface="Georgia"/>
                <a:sym typeface="Georgia"/>
              </a:rPr>
              <a:t>For example, what do you think would happen if you subtracted the vector for ‘Man’ from ‘King’.  Do you think you would get ‘Queen’?</a:t>
            </a:r>
            <a:endParaRPr sz="1800">
              <a:solidFill>
                <a:schemeClr val="dk1"/>
              </a:solidFill>
              <a:latin typeface="Georgia"/>
              <a:ea typeface="Georgia"/>
              <a:cs typeface="Georgia"/>
              <a:sym typeface="Georgia"/>
            </a:endParaRPr>
          </a:p>
        </p:txBody>
      </p:sp>
      <p:sp>
        <p:nvSpPr>
          <p:cNvPr id="795" name="Shape 795"/>
          <p:cNvSpPr/>
          <p:nvPr/>
        </p:nvSpPr>
        <p:spPr>
          <a:xfrm>
            <a:off x="2989800" y="5399657"/>
            <a:ext cx="3733800" cy="2541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2000" b="1" i="0" u="none" strike="noStrike" cap="none">
                <a:solidFill>
                  <a:srgbClr val="000000"/>
                </a:solidFill>
                <a:latin typeface="Oswald"/>
                <a:ea typeface="Oswald"/>
                <a:cs typeface="Oswald"/>
                <a:sym typeface="Oswald"/>
              </a:rPr>
              <a:t>DELIVERABLE</a:t>
            </a:r>
            <a:endParaRPr>
              <a:latin typeface="Oswald"/>
              <a:ea typeface="Oswald"/>
              <a:cs typeface="Oswald"/>
              <a:sym typeface="Oswald"/>
            </a:endParaRPr>
          </a:p>
        </p:txBody>
      </p:sp>
      <p:sp>
        <p:nvSpPr>
          <p:cNvPr id="796" name="Shape 796"/>
          <p:cNvSpPr/>
          <p:nvPr/>
        </p:nvSpPr>
        <p:spPr>
          <a:xfrm>
            <a:off x="2989800" y="1776150"/>
            <a:ext cx="9576300" cy="2541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2000" b="1">
                <a:latin typeface="Oswald"/>
                <a:ea typeface="Oswald"/>
                <a:cs typeface="Oswald"/>
                <a:sym typeface="Oswald"/>
              </a:rPr>
              <a:t>ANSWER THE FOLLOWING QUESTIONS</a:t>
            </a:r>
            <a:endParaRPr>
              <a:latin typeface="Oswald"/>
              <a:ea typeface="Oswald"/>
              <a:cs typeface="Oswald"/>
              <a:sym typeface="Oswald"/>
            </a:endParaRPr>
          </a:p>
        </p:txBody>
      </p:sp>
      <p:cxnSp>
        <p:nvCxnSpPr>
          <p:cNvPr id="797" name="Shape 797"/>
          <p:cNvCxnSpPr/>
          <p:nvPr/>
        </p:nvCxnSpPr>
        <p:spPr>
          <a:xfrm rot="10800000">
            <a:off x="2497950" y="1755450"/>
            <a:ext cx="0" cy="4661100"/>
          </a:xfrm>
          <a:prstGeom prst="straightConnector1">
            <a:avLst/>
          </a:prstGeom>
          <a:noFill/>
          <a:ln w="9525" cap="flat" cmpd="sng">
            <a:solidFill>
              <a:srgbClr val="B7B7B7"/>
            </a:solidFill>
            <a:prstDash val="solid"/>
            <a:round/>
            <a:headEnd type="none" w="lg" len="lg"/>
            <a:tailEnd type="none" w="lg" len="lg"/>
          </a:ln>
        </p:spPr>
      </p:cxn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801"/>
        <p:cNvGrpSpPr/>
        <p:nvPr/>
      </p:nvGrpSpPr>
      <p:grpSpPr>
        <a:xfrm>
          <a:off x="0" y="0"/>
          <a:ext cx="0" cy="0"/>
          <a:chOff x="0" y="0"/>
          <a:chExt cx="0" cy="0"/>
        </a:xfrm>
      </p:grpSpPr>
      <p:sp>
        <p:nvSpPr>
          <p:cNvPr id="802" name="Shape 802"/>
          <p:cNvSpPr/>
          <p:nvPr/>
        </p:nvSpPr>
        <p:spPr>
          <a:xfrm>
            <a:off x="635000" y="736600"/>
            <a:ext cx="11734800" cy="4317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3200" b="1">
                <a:latin typeface="Oswald"/>
                <a:ea typeface="Oswald"/>
                <a:cs typeface="Oswald"/>
                <a:sym typeface="Oswald"/>
              </a:rPr>
              <a:t>DEMO	</a:t>
            </a:r>
            <a:endParaRPr>
              <a:latin typeface="Oswald"/>
              <a:ea typeface="Oswald"/>
              <a:cs typeface="Oswald"/>
              <a:sym typeface="Oswald"/>
            </a:endParaRPr>
          </a:p>
        </p:txBody>
      </p:sp>
      <p:sp>
        <p:nvSpPr>
          <p:cNvPr id="803" name="Shape 803"/>
          <p:cNvSpPr/>
          <p:nvPr/>
        </p:nvSpPr>
        <p:spPr>
          <a:xfrm>
            <a:off x="635000" y="1473200"/>
            <a:ext cx="11734800" cy="2806800"/>
          </a:xfrm>
          <a:prstGeom prst="rect">
            <a:avLst/>
          </a:prstGeom>
          <a:noFill/>
          <a:ln>
            <a:noFill/>
          </a:ln>
        </p:spPr>
        <p:txBody>
          <a:bodyPr spcFirstLastPara="1" wrap="square" lIns="0" tIns="0" rIns="0" bIns="0" anchor="t" anchorCtr="0">
            <a:noAutofit/>
          </a:bodyPr>
          <a:lstStyle/>
          <a:p>
            <a:pPr marL="0" lvl="0" indent="0" rtl="0">
              <a:lnSpc>
                <a:spcPct val="88333"/>
              </a:lnSpc>
              <a:spcBef>
                <a:spcPts val="0"/>
              </a:spcBef>
              <a:spcAft>
                <a:spcPts val="0"/>
              </a:spcAft>
              <a:buNone/>
            </a:pPr>
            <a:endParaRPr>
              <a:latin typeface="Oswald"/>
              <a:ea typeface="Oswald"/>
              <a:cs typeface="Oswald"/>
              <a:sym typeface="Oswald"/>
            </a:endParaRPr>
          </a:p>
          <a:p>
            <a:pPr marL="0" marR="0" lvl="0" indent="0" algn="l" rtl="0">
              <a:lnSpc>
                <a:spcPct val="88333"/>
              </a:lnSpc>
              <a:spcBef>
                <a:spcPts val="0"/>
              </a:spcBef>
              <a:spcAft>
                <a:spcPts val="0"/>
              </a:spcAft>
              <a:buNone/>
            </a:pPr>
            <a:r>
              <a:rPr lang="en-US" sz="9600" b="1">
                <a:solidFill>
                  <a:srgbClr val="FFFFFF"/>
                </a:solidFill>
                <a:latin typeface="Oswald"/>
                <a:ea typeface="Oswald"/>
                <a:cs typeface="Oswald"/>
                <a:sym typeface="Oswald"/>
              </a:rPr>
              <a:t>WORD2VEC IN GENSIM</a:t>
            </a:r>
            <a:endParaRPr sz="9600">
              <a:latin typeface="Oswald"/>
              <a:ea typeface="Oswald"/>
              <a:cs typeface="Oswald"/>
              <a:sym typeface="Oswald"/>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807"/>
        <p:cNvGrpSpPr/>
        <p:nvPr/>
      </p:nvGrpSpPr>
      <p:grpSpPr>
        <a:xfrm>
          <a:off x="0" y="0"/>
          <a:ext cx="0" cy="0"/>
          <a:chOff x="0" y="0"/>
          <a:chExt cx="0" cy="0"/>
        </a:xfrm>
      </p:grpSpPr>
      <p:sp>
        <p:nvSpPr>
          <p:cNvPr id="808" name="Shape 808"/>
          <p:cNvSpPr txBox="1">
            <a:spLocks noGrp="1"/>
          </p:cNvSpPr>
          <p:nvPr>
            <p:ph type="body" idx="1"/>
          </p:nvPr>
        </p:nvSpPr>
        <p:spPr>
          <a:xfrm>
            <a:off x="635006" y="1301275"/>
            <a:ext cx="11734800" cy="38100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endParaRPr sz="2800">
              <a:latin typeface="Georgia"/>
              <a:ea typeface="Georgia"/>
              <a:cs typeface="Georgia"/>
              <a:sym typeface="Georgia"/>
            </a:endParaRPr>
          </a:p>
          <a:p>
            <a:pPr marL="203200" marR="0" lvl="0" indent="-256540" algn="l" rtl="0">
              <a:spcBef>
                <a:spcPts val="0"/>
              </a:spcBef>
              <a:spcAft>
                <a:spcPts val="0"/>
              </a:spcAft>
              <a:buSzPts val="2800"/>
              <a:buFont typeface="Georgia"/>
              <a:buChar char="‣"/>
            </a:pPr>
            <a:r>
              <a:rPr lang="en-US" sz="2800">
                <a:latin typeface="Georgia"/>
                <a:ea typeface="Georgia"/>
                <a:cs typeface="Georgia"/>
                <a:sym typeface="Georgia"/>
              </a:rPr>
              <a:t>We will build a Word2Vec model using the body text of the articles available in the StumbleUpon dataset.</a:t>
            </a:r>
            <a:endParaRPr sz="2800">
              <a:latin typeface="Georgia"/>
              <a:ea typeface="Georgia"/>
              <a:cs typeface="Georgia"/>
              <a:sym typeface="Georgia"/>
            </a:endParaRPr>
          </a:p>
          <a:p>
            <a:pPr marL="0" marR="0" lvl="0" indent="0" algn="l" rtl="0">
              <a:spcBef>
                <a:spcPts val="0"/>
              </a:spcBef>
              <a:spcAft>
                <a:spcPts val="0"/>
              </a:spcAft>
              <a:buNone/>
            </a:pPr>
            <a:endParaRPr sz="2400">
              <a:latin typeface="Georgia"/>
              <a:ea typeface="Georgia"/>
              <a:cs typeface="Georgia"/>
              <a:sym typeface="Georgia"/>
            </a:endParaRPr>
          </a:p>
          <a:p>
            <a:pPr marL="0" lvl="0" indent="0" rtl="0">
              <a:lnSpc>
                <a:spcPct val="145000"/>
              </a:lnSpc>
              <a:spcBef>
                <a:spcPts val="0"/>
              </a:spcBef>
              <a:spcAft>
                <a:spcPts val="0"/>
              </a:spcAft>
              <a:buNone/>
            </a:pPr>
            <a:r>
              <a:rPr lang="en-US" sz="2400">
                <a:highlight>
                  <a:srgbClr val="F7F7F7"/>
                </a:highlight>
                <a:latin typeface="Consolas"/>
                <a:ea typeface="Consolas"/>
                <a:cs typeface="Consolas"/>
                <a:sym typeface="Consolas"/>
              </a:rPr>
              <a:t>from gensim.models.word2vec import Word2Vec</a:t>
            </a:r>
            <a:endParaRPr sz="2400">
              <a:highlight>
                <a:srgbClr val="F7F7F7"/>
              </a:highlight>
              <a:latin typeface="Consolas"/>
              <a:ea typeface="Consolas"/>
              <a:cs typeface="Consolas"/>
              <a:sym typeface="Consolas"/>
            </a:endParaRPr>
          </a:p>
          <a:p>
            <a:pPr marL="0" lvl="0" indent="0" rtl="0">
              <a:lnSpc>
                <a:spcPct val="145000"/>
              </a:lnSpc>
              <a:spcBef>
                <a:spcPts val="0"/>
              </a:spcBef>
              <a:spcAft>
                <a:spcPts val="0"/>
              </a:spcAft>
              <a:buNone/>
            </a:pPr>
            <a:endParaRPr sz="2400">
              <a:solidFill>
                <a:srgbClr val="969896"/>
              </a:solidFill>
              <a:highlight>
                <a:srgbClr val="F7F7F7"/>
              </a:highlight>
              <a:latin typeface="Consolas"/>
              <a:ea typeface="Consolas"/>
              <a:cs typeface="Consolas"/>
              <a:sym typeface="Consolas"/>
            </a:endParaRPr>
          </a:p>
          <a:p>
            <a:pPr marL="0" lvl="0" indent="0" rtl="0">
              <a:lnSpc>
                <a:spcPct val="145000"/>
              </a:lnSpc>
              <a:spcBef>
                <a:spcPts val="0"/>
              </a:spcBef>
              <a:spcAft>
                <a:spcPts val="0"/>
              </a:spcAft>
              <a:buClr>
                <a:schemeClr val="dk1"/>
              </a:buClr>
              <a:buSzPts val="1100"/>
              <a:buFont typeface="Arial"/>
              <a:buNone/>
            </a:pPr>
            <a:r>
              <a:rPr lang="en-US" sz="2400">
                <a:solidFill>
                  <a:srgbClr val="969896"/>
                </a:solidFill>
                <a:highlight>
                  <a:srgbClr val="F7F7F7"/>
                </a:highlight>
                <a:latin typeface="Consolas"/>
                <a:ea typeface="Consolas"/>
                <a:cs typeface="Consolas"/>
                <a:sym typeface="Consolas"/>
              </a:rPr>
              <a:t># Setup the body text</a:t>
            </a:r>
            <a:r>
              <a:rPr lang="en-US" sz="2400">
                <a:solidFill>
                  <a:srgbClr val="333333"/>
                </a:solidFill>
                <a:highlight>
                  <a:srgbClr val="F7F7F7"/>
                </a:highlight>
                <a:latin typeface="Consolas"/>
                <a:ea typeface="Consolas"/>
                <a:cs typeface="Consolas"/>
                <a:sym typeface="Consolas"/>
              </a:rPr>
              <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text </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 data.body.dropna().map(</a:t>
            </a:r>
            <a:r>
              <a:rPr lang="en-US" sz="2400">
                <a:solidFill>
                  <a:srgbClr val="A71D5D"/>
                </a:solidFill>
                <a:highlight>
                  <a:srgbClr val="F7F7F7"/>
                </a:highlight>
                <a:latin typeface="Consolas"/>
                <a:ea typeface="Consolas"/>
                <a:cs typeface="Consolas"/>
                <a:sym typeface="Consolas"/>
              </a:rPr>
              <a:t>lambda</a:t>
            </a:r>
            <a:r>
              <a:rPr lang="en-US" sz="2400">
                <a:solidFill>
                  <a:srgbClr val="333333"/>
                </a:solidFill>
                <a:highlight>
                  <a:srgbClr val="F7F7F7"/>
                </a:highlight>
                <a:latin typeface="Consolas"/>
                <a:ea typeface="Consolas"/>
                <a:cs typeface="Consolas"/>
                <a:sym typeface="Consolas"/>
              </a:rPr>
              <a:t> x: x.split())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r>
            <a:br>
              <a:rPr lang="en-US" sz="2400">
                <a:solidFill>
                  <a:srgbClr val="333333"/>
                </a:solidFill>
                <a:highlight>
                  <a:srgbClr val="F7F7F7"/>
                </a:highlight>
                <a:latin typeface="Consolas"/>
                <a:ea typeface="Consolas"/>
                <a:cs typeface="Consolas"/>
                <a:sym typeface="Consolas"/>
              </a:rPr>
            </a:br>
            <a:r>
              <a:rPr lang="en-US" sz="2400">
                <a:solidFill>
                  <a:srgbClr val="A71D5D"/>
                </a:solidFill>
                <a:highlight>
                  <a:srgbClr val="F7F7F7"/>
                </a:highlight>
                <a:latin typeface="Consolas"/>
                <a:ea typeface="Consolas"/>
                <a:cs typeface="Consolas"/>
                <a:sym typeface="Consolas"/>
              </a:rPr>
              <a:t>from</a:t>
            </a:r>
            <a:r>
              <a:rPr lang="en-US" sz="2400">
                <a:solidFill>
                  <a:srgbClr val="333333"/>
                </a:solidFill>
                <a:highlight>
                  <a:srgbClr val="F7F7F7"/>
                </a:highlight>
                <a:latin typeface="Consolas"/>
                <a:ea typeface="Consolas"/>
                <a:cs typeface="Consolas"/>
                <a:sym typeface="Consolas"/>
              </a:rPr>
              <a:t> gensim.models </a:t>
            </a:r>
            <a:r>
              <a:rPr lang="en-US" sz="2400">
                <a:solidFill>
                  <a:srgbClr val="A71D5D"/>
                </a:solidFill>
                <a:highlight>
                  <a:srgbClr val="F7F7F7"/>
                </a:highlight>
                <a:latin typeface="Consolas"/>
                <a:ea typeface="Consolas"/>
                <a:cs typeface="Consolas"/>
                <a:sym typeface="Consolas"/>
              </a:rPr>
              <a:t>import</a:t>
            </a:r>
            <a:r>
              <a:rPr lang="en-US" sz="2400">
                <a:solidFill>
                  <a:srgbClr val="333333"/>
                </a:solidFill>
                <a:highlight>
                  <a:srgbClr val="F7F7F7"/>
                </a:highlight>
                <a:latin typeface="Consolas"/>
                <a:ea typeface="Consolas"/>
                <a:cs typeface="Consolas"/>
                <a:sym typeface="Consolas"/>
              </a:rPr>
              <a:t> Word2Vec</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model </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 Word2Vec(text, </a:t>
            </a:r>
            <a:r>
              <a:rPr lang="en-US" sz="2400">
                <a:solidFill>
                  <a:srgbClr val="ED6A43"/>
                </a:solidFill>
                <a:highlight>
                  <a:srgbClr val="F7F7F7"/>
                </a:highlight>
                <a:latin typeface="Consolas"/>
                <a:ea typeface="Consolas"/>
                <a:cs typeface="Consolas"/>
                <a:sym typeface="Consolas"/>
              </a:rPr>
              <a:t>size</a:t>
            </a:r>
            <a:r>
              <a:rPr lang="en-US" sz="2400">
                <a:solidFill>
                  <a:srgbClr val="A71D5D"/>
                </a:solidFill>
                <a:highlight>
                  <a:srgbClr val="F7F7F7"/>
                </a:highlight>
                <a:latin typeface="Consolas"/>
                <a:ea typeface="Consolas"/>
                <a:cs typeface="Consolas"/>
                <a:sym typeface="Consolas"/>
              </a:rPr>
              <a:t>=</a:t>
            </a:r>
            <a:r>
              <a:rPr lang="en-US" sz="2400">
                <a:solidFill>
                  <a:srgbClr val="0086B3"/>
                </a:solidFill>
                <a:highlight>
                  <a:srgbClr val="F7F7F7"/>
                </a:highlight>
                <a:latin typeface="Consolas"/>
                <a:ea typeface="Consolas"/>
                <a:cs typeface="Consolas"/>
                <a:sym typeface="Consolas"/>
              </a:rPr>
              <a:t>100</a:t>
            </a: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window</a:t>
            </a:r>
            <a:r>
              <a:rPr lang="en-US" sz="2400">
                <a:solidFill>
                  <a:srgbClr val="A71D5D"/>
                </a:solidFill>
                <a:highlight>
                  <a:srgbClr val="F7F7F7"/>
                </a:highlight>
                <a:latin typeface="Consolas"/>
                <a:ea typeface="Consolas"/>
                <a:cs typeface="Consolas"/>
                <a:sym typeface="Consolas"/>
              </a:rPr>
              <a:t>=</a:t>
            </a:r>
            <a:r>
              <a:rPr lang="en-US" sz="2400">
                <a:solidFill>
                  <a:srgbClr val="0086B3"/>
                </a:solidFill>
                <a:highlight>
                  <a:srgbClr val="F7F7F7"/>
                </a:highlight>
                <a:latin typeface="Consolas"/>
                <a:ea typeface="Consolas"/>
                <a:cs typeface="Consolas"/>
                <a:sym typeface="Consolas"/>
              </a:rPr>
              <a:t>5</a:t>
            </a: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min_count</a:t>
            </a:r>
            <a:r>
              <a:rPr lang="en-US" sz="2400">
                <a:solidFill>
                  <a:srgbClr val="A71D5D"/>
                </a:solidFill>
                <a:highlight>
                  <a:srgbClr val="F7F7F7"/>
                </a:highlight>
                <a:latin typeface="Consolas"/>
                <a:ea typeface="Consolas"/>
                <a:cs typeface="Consolas"/>
                <a:sym typeface="Consolas"/>
              </a:rPr>
              <a:t>=</a:t>
            </a:r>
            <a:r>
              <a:rPr lang="en-US" sz="2400">
                <a:solidFill>
                  <a:srgbClr val="0086B3"/>
                </a:solidFill>
                <a:highlight>
                  <a:srgbClr val="F7F7F7"/>
                </a:highlight>
                <a:latin typeface="Consolas"/>
                <a:ea typeface="Consolas"/>
                <a:cs typeface="Consolas"/>
                <a:sym typeface="Consolas"/>
              </a:rPr>
              <a:t>5</a:t>
            </a: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workers</a:t>
            </a:r>
            <a:r>
              <a:rPr lang="en-US" sz="2400">
                <a:solidFill>
                  <a:srgbClr val="A71D5D"/>
                </a:solidFill>
                <a:highlight>
                  <a:srgbClr val="F7F7F7"/>
                </a:highlight>
                <a:latin typeface="Consolas"/>
                <a:ea typeface="Consolas"/>
                <a:cs typeface="Consolas"/>
                <a:sym typeface="Consolas"/>
              </a:rPr>
              <a:t>=</a:t>
            </a:r>
            <a:r>
              <a:rPr lang="en-US" sz="2400">
                <a:solidFill>
                  <a:srgbClr val="0086B3"/>
                </a:solidFill>
                <a:highlight>
                  <a:srgbClr val="F7F7F7"/>
                </a:highlight>
                <a:latin typeface="Consolas"/>
                <a:ea typeface="Consolas"/>
                <a:cs typeface="Consolas"/>
                <a:sym typeface="Consolas"/>
              </a:rPr>
              <a:t>4</a:t>
            </a:r>
            <a:r>
              <a:rPr lang="en-US" sz="2400">
                <a:solidFill>
                  <a:srgbClr val="333333"/>
                </a:solidFill>
                <a:highlight>
                  <a:srgbClr val="F7F7F7"/>
                </a:highlight>
                <a:latin typeface="Consolas"/>
                <a:ea typeface="Consolas"/>
                <a:cs typeface="Consolas"/>
                <a:sym typeface="Consolas"/>
              </a:rPr>
              <a:t>)</a:t>
            </a:r>
            <a:endParaRPr sz="2400">
              <a:solidFill>
                <a:srgbClr val="333333"/>
              </a:solidFill>
              <a:highlight>
                <a:srgbClr val="F7F7F7"/>
              </a:highlight>
              <a:latin typeface="Consolas"/>
              <a:ea typeface="Consolas"/>
              <a:cs typeface="Consolas"/>
              <a:sym typeface="Consolas"/>
            </a:endParaRPr>
          </a:p>
          <a:p>
            <a:pPr marL="0" marR="0" lvl="0" indent="0" algn="l" rtl="0">
              <a:spcBef>
                <a:spcPts val="0"/>
              </a:spcBef>
              <a:spcAft>
                <a:spcPts val="0"/>
              </a:spcAft>
              <a:buNone/>
            </a:pPr>
            <a:endParaRPr sz="2800">
              <a:latin typeface="Georgia"/>
              <a:ea typeface="Georgia"/>
              <a:cs typeface="Georgia"/>
              <a:sym typeface="Georgia"/>
            </a:endParaRPr>
          </a:p>
        </p:txBody>
      </p:sp>
      <p:sp>
        <p:nvSpPr>
          <p:cNvPr id="809" name="Shape 809"/>
          <p:cNvSpPr/>
          <p:nvPr/>
        </p:nvSpPr>
        <p:spPr>
          <a:xfrm>
            <a:off x="635000" y="736600"/>
            <a:ext cx="11734800" cy="4317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3200" b="1">
                <a:latin typeface="Oswald"/>
                <a:ea typeface="Oswald"/>
                <a:cs typeface="Oswald"/>
                <a:sym typeface="Oswald"/>
              </a:rPr>
              <a:t>WORD2VEC IN GENSIM</a:t>
            </a:r>
            <a:endParaRPr>
              <a:latin typeface="Oswald"/>
              <a:ea typeface="Oswald"/>
              <a:cs typeface="Oswald"/>
              <a:sym typeface="Oswald"/>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Shape 814"/>
          <p:cNvSpPr txBox="1">
            <a:spLocks noGrp="1"/>
          </p:cNvSpPr>
          <p:nvPr>
            <p:ph type="body" idx="1"/>
          </p:nvPr>
        </p:nvSpPr>
        <p:spPr>
          <a:xfrm>
            <a:off x="635006" y="1301275"/>
            <a:ext cx="11734800" cy="38100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endParaRPr sz="2800">
              <a:latin typeface="Georgia"/>
              <a:ea typeface="Georgia"/>
              <a:cs typeface="Georgia"/>
              <a:sym typeface="Georgia"/>
            </a:endParaRPr>
          </a:p>
          <a:p>
            <a:pPr marL="203200" marR="0" lvl="0" indent="-256540" algn="l" rtl="0">
              <a:spcBef>
                <a:spcPts val="0"/>
              </a:spcBef>
              <a:spcAft>
                <a:spcPts val="0"/>
              </a:spcAft>
              <a:buSzPts val="2800"/>
              <a:buFont typeface="Georgia"/>
              <a:buChar char="‣"/>
            </a:pPr>
            <a:r>
              <a:rPr lang="en-US" sz="2800">
                <a:latin typeface="Georgia"/>
                <a:ea typeface="Georgia"/>
                <a:cs typeface="Georgia"/>
                <a:sym typeface="Georgia"/>
              </a:rPr>
              <a:t>The </a:t>
            </a:r>
            <a:r>
              <a:rPr lang="en-US" sz="2800">
                <a:latin typeface="Consolas"/>
                <a:ea typeface="Consolas"/>
                <a:cs typeface="Consolas"/>
                <a:sym typeface="Consolas"/>
              </a:rPr>
              <a:t>Word2Vec</a:t>
            </a:r>
            <a:r>
              <a:rPr lang="en-US" sz="2800">
                <a:latin typeface="Georgia"/>
                <a:ea typeface="Georgia"/>
                <a:cs typeface="Georgia"/>
                <a:sym typeface="Georgia"/>
              </a:rPr>
              <a:t> class has many arguments.</a:t>
            </a:r>
            <a:endParaRPr sz="2800">
              <a:latin typeface="Georgia"/>
              <a:ea typeface="Georgia"/>
              <a:cs typeface="Georgia"/>
              <a:sym typeface="Georgia"/>
            </a:endParaRPr>
          </a:p>
          <a:p>
            <a:pPr marL="0" marR="0" lvl="0" indent="0" algn="l" rtl="0">
              <a:spcBef>
                <a:spcPts val="0"/>
              </a:spcBef>
              <a:spcAft>
                <a:spcPts val="0"/>
              </a:spcAft>
              <a:buNone/>
            </a:pPr>
            <a:endParaRPr sz="2800">
              <a:latin typeface="Georgia"/>
              <a:ea typeface="Georgia"/>
              <a:cs typeface="Georgia"/>
              <a:sym typeface="Georgia"/>
            </a:endParaRPr>
          </a:p>
          <a:p>
            <a:pPr marL="660400" marR="0" lvl="1" indent="-256540" algn="l" rtl="0">
              <a:spcBef>
                <a:spcPts val="0"/>
              </a:spcBef>
              <a:spcAft>
                <a:spcPts val="0"/>
              </a:spcAft>
              <a:buSzPts val="2800"/>
              <a:buFont typeface="Georgia"/>
              <a:buChar char="‣"/>
            </a:pPr>
            <a:r>
              <a:rPr lang="en-US" sz="2800">
                <a:latin typeface="Consolas"/>
                <a:ea typeface="Consolas"/>
                <a:cs typeface="Consolas"/>
                <a:sym typeface="Consolas"/>
              </a:rPr>
              <a:t>size</a:t>
            </a:r>
            <a:r>
              <a:rPr lang="en-US" sz="2800">
                <a:latin typeface="Georgia"/>
                <a:ea typeface="Georgia"/>
                <a:cs typeface="Georgia"/>
                <a:sym typeface="Georgia"/>
              </a:rPr>
              <a:t> represents how many concepts or topics we should use.</a:t>
            </a:r>
            <a:endParaRPr sz="2800">
              <a:latin typeface="Georgia"/>
              <a:ea typeface="Georgia"/>
              <a:cs typeface="Georgia"/>
              <a:sym typeface="Georgia"/>
            </a:endParaRPr>
          </a:p>
          <a:p>
            <a:pPr marL="0" marR="0" lvl="0" indent="0" algn="l" rtl="0">
              <a:spcBef>
                <a:spcPts val="0"/>
              </a:spcBef>
              <a:spcAft>
                <a:spcPts val="0"/>
              </a:spcAft>
              <a:buNone/>
            </a:pPr>
            <a:endParaRPr sz="2800">
              <a:latin typeface="Consolas"/>
              <a:ea typeface="Consolas"/>
              <a:cs typeface="Consolas"/>
              <a:sym typeface="Consolas"/>
            </a:endParaRPr>
          </a:p>
          <a:p>
            <a:pPr marL="660400" marR="0" lvl="1" indent="-256540" algn="l" rtl="0">
              <a:spcBef>
                <a:spcPts val="0"/>
              </a:spcBef>
              <a:spcAft>
                <a:spcPts val="0"/>
              </a:spcAft>
              <a:buSzPts val="2800"/>
              <a:buFont typeface="Georgia"/>
              <a:buChar char="‣"/>
            </a:pPr>
            <a:r>
              <a:rPr lang="en-US" sz="2800">
                <a:latin typeface="Consolas"/>
                <a:ea typeface="Consolas"/>
                <a:cs typeface="Consolas"/>
                <a:sym typeface="Consolas"/>
              </a:rPr>
              <a:t>window</a:t>
            </a:r>
            <a:r>
              <a:rPr lang="en-US" sz="2800">
                <a:latin typeface="Georgia"/>
                <a:ea typeface="Georgia"/>
                <a:cs typeface="Georgia"/>
                <a:sym typeface="Georgia"/>
              </a:rPr>
              <a:t> represents how many words surrounding a sentence we should use as our original feature.</a:t>
            </a:r>
            <a:endParaRPr sz="2800">
              <a:latin typeface="Georgia"/>
              <a:ea typeface="Georgia"/>
              <a:cs typeface="Georgia"/>
              <a:sym typeface="Georgia"/>
            </a:endParaRPr>
          </a:p>
          <a:p>
            <a:pPr marL="0" marR="0" lvl="0" indent="0" algn="l" rtl="0">
              <a:spcBef>
                <a:spcPts val="0"/>
              </a:spcBef>
              <a:spcAft>
                <a:spcPts val="0"/>
              </a:spcAft>
              <a:buNone/>
            </a:pPr>
            <a:endParaRPr sz="2800">
              <a:latin typeface="Consolas"/>
              <a:ea typeface="Consolas"/>
              <a:cs typeface="Consolas"/>
              <a:sym typeface="Consolas"/>
            </a:endParaRPr>
          </a:p>
          <a:p>
            <a:pPr marL="660400" marR="0" lvl="1" indent="-256540" algn="l" rtl="0">
              <a:spcBef>
                <a:spcPts val="0"/>
              </a:spcBef>
              <a:spcAft>
                <a:spcPts val="0"/>
              </a:spcAft>
              <a:buSzPts val="2800"/>
              <a:buFont typeface="Georgia"/>
              <a:buChar char="‣"/>
            </a:pPr>
            <a:r>
              <a:rPr lang="en-US" sz="2800">
                <a:latin typeface="Consolas"/>
                <a:ea typeface="Consolas"/>
                <a:cs typeface="Consolas"/>
                <a:sym typeface="Consolas"/>
              </a:rPr>
              <a:t>min_count</a:t>
            </a:r>
            <a:r>
              <a:rPr lang="en-US" sz="2800">
                <a:latin typeface="Georgia"/>
                <a:ea typeface="Georgia"/>
                <a:cs typeface="Georgia"/>
                <a:sym typeface="Georgia"/>
              </a:rPr>
              <a:t> is the number of times that context or word must appear.</a:t>
            </a:r>
            <a:endParaRPr sz="2800">
              <a:latin typeface="Georgia"/>
              <a:ea typeface="Georgia"/>
              <a:cs typeface="Georgia"/>
              <a:sym typeface="Georgia"/>
            </a:endParaRPr>
          </a:p>
          <a:p>
            <a:pPr marL="0" marR="0" lvl="0" indent="0" algn="l" rtl="0">
              <a:spcBef>
                <a:spcPts val="0"/>
              </a:spcBef>
              <a:spcAft>
                <a:spcPts val="0"/>
              </a:spcAft>
              <a:buNone/>
            </a:pPr>
            <a:endParaRPr sz="2800">
              <a:latin typeface="Consolas"/>
              <a:ea typeface="Consolas"/>
              <a:cs typeface="Consolas"/>
              <a:sym typeface="Consolas"/>
            </a:endParaRPr>
          </a:p>
          <a:p>
            <a:pPr marL="660400" marR="0" lvl="1" indent="-256540" algn="l" rtl="0">
              <a:spcBef>
                <a:spcPts val="0"/>
              </a:spcBef>
              <a:spcAft>
                <a:spcPts val="0"/>
              </a:spcAft>
              <a:buSzPts val="2800"/>
              <a:buFont typeface="Georgia"/>
              <a:buChar char="‣"/>
            </a:pPr>
            <a:r>
              <a:rPr lang="en-US" sz="2800">
                <a:latin typeface="Consolas"/>
                <a:ea typeface="Consolas"/>
                <a:cs typeface="Consolas"/>
                <a:sym typeface="Consolas"/>
              </a:rPr>
              <a:t>workers</a:t>
            </a:r>
            <a:r>
              <a:rPr lang="en-US" sz="2800">
                <a:latin typeface="Georgia"/>
                <a:ea typeface="Georgia"/>
                <a:cs typeface="Georgia"/>
                <a:sym typeface="Georgia"/>
              </a:rPr>
              <a:t> is the number of CPU cores to use to speed up model training.</a:t>
            </a:r>
            <a:endParaRPr sz="2800">
              <a:latin typeface="Georgia"/>
              <a:ea typeface="Georgia"/>
              <a:cs typeface="Georgia"/>
              <a:sym typeface="Georgia"/>
            </a:endParaRPr>
          </a:p>
          <a:p>
            <a:pPr marL="0" marR="0" lvl="0" indent="0" algn="l" rtl="0">
              <a:spcBef>
                <a:spcPts val="0"/>
              </a:spcBef>
              <a:spcAft>
                <a:spcPts val="0"/>
              </a:spcAft>
              <a:buNone/>
            </a:pPr>
            <a:endParaRPr sz="2800">
              <a:latin typeface="Georgia"/>
              <a:ea typeface="Georgia"/>
              <a:cs typeface="Georgia"/>
              <a:sym typeface="Georgia"/>
            </a:endParaRPr>
          </a:p>
        </p:txBody>
      </p:sp>
      <p:sp>
        <p:nvSpPr>
          <p:cNvPr id="815" name="Shape 815"/>
          <p:cNvSpPr/>
          <p:nvPr/>
        </p:nvSpPr>
        <p:spPr>
          <a:xfrm>
            <a:off x="635000" y="736600"/>
            <a:ext cx="11734800" cy="4317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3200" b="1">
                <a:latin typeface="Oswald"/>
                <a:ea typeface="Oswald"/>
                <a:cs typeface="Oswald"/>
                <a:sym typeface="Oswald"/>
              </a:rPr>
              <a:t>WORD2VEC IN GENSIM</a:t>
            </a:r>
            <a:endParaRPr>
              <a:latin typeface="Oswald"/>
              <a:ea typeface="Oswald"/>
              <a:cs typeface="Oswald"/>
              <a:sym typeface="Oswald"/>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Shape 465"/>
          <p:cNvSpPr/>
          <p:nvPr/>
        </p:nvSpPr>
        <p:spPr>
          <a:xfrm>
            <a:off x="635000" y="736600"/>
            <a:ext cx="11734800" cy="4317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3200" b="1">
                <a:latin typeface="Oswald"/>
                <a:ea typeface="Oswald"/>
                <a:cs typeface="Oswald"/>
                <a:sym typeface="Oswald"/>
              </a:rPr>
              <a:t>LATENT VARIABLE MODELS</a:t>
            </a:r>
            <a:endParaRPr>
              <a:latin typeface="Oswald"/>
              <a:ea typeface="Oswald"/>
              <a:cs typeface="Oswald"/>
              <a:sym typeface="Oswald"/>
            </a:endParaRPr>
          </a:p>
        </p:txBody>
      </p:sp>
      <p:sp>
        <p:nvSpPr>
          <p:cNvPr id="466" name="Shape 466"/>
          <p:cNvSpPr txBox="1">
            <a:spLocks noGrp="1"/>
          </p:cNvSpPr>
          <p:nvPr>
            <p:ph type="body" idx="1"/>
          </p:nvPr>
        </p:nvSpPr>
        <p:spPr>
          <a:xfrm>
            <a:off x="635006" y="1292775"/>
            <a:ext cx="11734800" cy="38100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endParaRPr sz="2800">
              <a:latin typeface="Georgia"/>
              <a:ea typeface="Georgia"/>
              <a:cs typeface="Georgia"/>
              <a:sym typeface="Georgia"/>
            </a:endParaRPr>
          </a:p>
          <a:p>
            <a:pPr marL="203200" marR="0" lvl="0" indent="-256540" algn="l" rtl="0">
              <a:spcBef>
                <a:spcPts val="0"/>
              </a:spcBef>
              <a:spcAft>
                <a:spcPts val="0"/>
              </a:spcAft>
              <a:buSzPts val="2800"/>
              <a:buFont typeface="Georgia"/>
              <a:buChar char="‣"/>
            </a:pPr>
            <a:r>
              <a:rPr lang="en-US" sz="2800">
                <a:latin typeface="Georgia"/>
                <a:ea typeface="Georgia"/>
                <a:cs typeface="Georgia"/>
                <a:sym typeface="Georgia"/>
              </a:rPr>
              <a:t>This lesson will continue on natural language processing with an emphasis on </a:t>
            </a:r>
            <a:r>
              <a:rPr lang="en-US" sz="2800" i="1">
                <a:latin typeface="Georgia"/>
                <a:ea typeface="Georgia"/>
                <a:cs typeface="Georgia"/>
                <a:sym typeface="Georgia"/>
              </a:rPr>
              <a:t>latent variables models</a:t>
            </a:r>
            <a:r>
              <a:rPr lang="en-US" sz="2800">
                <a:latin typeface="Georgia"/>
                <a:ea typeface="Georgia"/>
                <a:cs typeface="Georgia"/>
                <a:sym typeface="Georgia"/>
              </a:rPr>
              <a:t>.</a:t>
            </a:r>
            <a:endParaRPr sz="2800">
              <a:latin typeface="Georgia"/>
              <a:ea typeface="Georgia"/>
              <a:cs typeface="Georgia"/>
              <a:sym typeface="Georgia"/>
            </a:endParaRPr>
          </a:p>
          <a:p>
            <a:pPr marL="0" marR="0" lvl="0" indent="0" algn="l" rtl="0">
              <a:spcBef>
                <a:spcPts val="0"/>
              </a:spcBef>
              <a:spcAft>
                <a:spcPts val="0"/>
              </a:spcAft>
              <a:buNone/>
            </a:pPr>
            <a:endParaRPr sz="2800">
              <a:latin typeface="Georgia"/>
              <a:ea typeface="Georgia"/>
              <a:cs typeface="Georgia"/>
              <a:sym typeface="Georgia"/>
            </a:endParaRPr>
          </a:p>
          <a:p>
            <a:pPr marL="203200" marR="0" lvl="0" indent="-256540" algn="l" rtl="0">
              <a:spcBef>
                <a:spcPts val="0"/>
              </a:spcBef>
              <a:spcAft>
                <a:spcPts val="0"/>
              </a:spcAft>
              <a:buSzPts val="2800"/>
              <a:buFont typeface="Georgia"/>
              <a:buChar char="‣"/>
            </a:pPr>
            <a:r>
              <a:rPr lang="en-US" sz="2800">
                <a:latin typeface="Georgia"/>
                <a:ea typeface="Georgia"/>
                <a:cs typeface="Georgia"/>
                <a:sym typeface="Georgia"/>
              </a:rPr>
              <a:t>Mining and Refining data is a key part of the data science workflow.</a:t>
            </a:r>
            <a:endParaRPr sz="2800">
              <a:latin typeface="Georgia"/>
              <a:ea typeface="Georgia"/>
              <a:cs typeface="Georgia"/>
              <a:sym typeface="Georgia"/>
            </a:endParaRPr>
          </a:p>
          <a:p>
            <a:pPr marL="0" marR="0" lvl="0" indent="0" algn="l" rtl="0">
              <a:spcBef>
                <a:spcPts val="0"/>
              </a:spcBef>
              <a:spcAft>
                <a:spcPts val="0"/>
              </a:spcAft>
              <a:buNone/>
            </a:pPr>
            <a:endParaRPr sz="2800">
              <a:latin typeface="Georgia"/>
              <a:ea typeface="Georgia"/>
              <a:cs typeface="Georgia"/>
              <a:sym typeface="Georgia"/>
            </a:endParaRPr>
          </a:p>
          <a:p>
            <a:pPr marL="203200" marR="0" lvl="0" indent="-256540" algn="l" rtl="0">
              <a:spcBef>
                <a:spcPts val="0"/>
              </a:spcBef>
              <a:spcAft>
                <a:spcPts val="0"/>
              </a:spcAft>
              <a:buSzPts val="2800"/>
              <a:buFont typeface="Georgia"/>
              <a:buChar char="‣"/>
            </a:pPr>
            <a:r>
              <a:rPr lang="en-US" sz="2800">
                <a:latin typeface="Georgia"/>
                <a:ea typeface="Georgia"/>
                <a:cs typeface="Georgia"/>
                <a:sym typeface="Georgia"/>
              </a:rPr>
              <a:t>In our last class, we saw many techniques for mining the data, including preprocessing, building linguistic rules to uncover patterns, and creating classifiers from unstructured data.</a:t>
            </a:r>
            <a:endParaRPr sz="2800">
              <a:latin typeface="Georgia"/>
              <a:ea typeface="Georgia"/>
              <a:cs typeface="Georgia"/>
              <a:sym typeface="Georgia"/>
            </a:endParaRPr>
          </a:p>
          <a:p>
            <a:pPr marL="0" marR="0" lvl="0" indent="0" algn="l" rtl="0">
              <a:spcBef>
                <a:spcPts val="0"/>
              </a:spcBef>
              <a:spcAft>
                <a:spcPts val="0"/>
              </a:spcAft>
              <a:buNone/>
            </a:pPr>
            <a:endParaRPr sz="2800">
              <a:latin typeface="Georgia"/>
              <a:ea typeface="Georgia"/>
              <a:cs typeface="Georgia"/>
              <a:sym typeface="Georgia"/>
            </a:endParaRPr>
          </a:p>
          <a:p>
            <a:pPr marL="203200" marR="0" lvl="0" indent="-256540" algn="l" rtl="0">
              <a:spcBef>
                <a:spcPts val="0"/>
              </a:spcBef>
              <a:spcAft>
                <a:spcPts val="0"/>
              </a:spcAft>
              <a:buSzPts val="2800"/>
              <a:buFont typeface="Georgia"/>
              <a:buChar char="‣"/>
            </a:pPr>
            <a:r>
              <a:rPr lang="en-US" sz="2800">
                <a:latin typeface="Georgia"/>
                <a:ea typeface="Georgia"/>
                <a:cs typeface="Georgia"/>
                <a:sym typeface="Georgia"/>
              </a:rPr>
              <a:t>In this class, we’ll continue with methods to Refine our understanding of the text by attempting to uncover structure or organization in the text.</a:t>
            </a:r>
            <a:endParaRPr sz="2800">
              <a:latin typeface="Georgia"/>
              <a:ea typeface="Georgia"/>
              <a:cs typeface="Georgia"/>
              <a:sym typeface="Georgia"/>
            </a:endParaRPr>
          </a:p>
          <a:p>
            <a:pPr marL="0" marR="0" lvl="0" indent="0" algn="l" rtl="0">
              <a:spcBef>
                <a:spcPts val="1000"/>
              </a:spcBef>
              <a:spcAft>
                <a:spcPts val="0"/>
              </a:spcAft>
              <a:buNone/>
            </a:pPr>
            <a:endParaRPr sz="2800">
              <a:latin typeface="Georgia"/>
              <a:ea typeface="Georgia"/>
              <a:cs typeface="Georgia"/>
              <a:sym typeface="Georgia"/>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819"/>
        <p:cNvGrpSpPr/>
        <p:nvPr/>
      </p:nvGrpSpPr>
      <p:grpSpPr>
        <a:xfrm>
          <a:off x="0" y="0"/>
          <a:ext cx="0" cy="0"/>
          <a:chOff x="0" y="0"/>
          <a:chExt cx="0" cy="0"/>
        </a:xfrm>
      </p:grpSpPr>
      <p:sp>
        <p:nvSpPr>
          <p:cNvPr id="820" name="Shape 820"/>
          <p:cNvSpPr txBox="1">
            <a:spLocks noGrp="1"/>
          </p:cNvSpPr>
          <p:nvPr>
            <p:ph type="body" idx="1"/>
          </p:nvPr>
        </p:nvSpPr>
        <p:spPr>
          <a:xfrm>
            <a:off x="635006" y="1301275"/>
            <a:ext cx="11734800" cy="38100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endParaRPr sz="2800">
              <a:latin typeface="Georgia"/>
              <a:ea typeface="Georgia"/>
              <a:cs typeface="Georgia"/>
              <a:sym typeface="Georgia"/>
            </a:endParaRPr>
          </a:p>
          <a:p>
            <a:pPr marL="203200" marR="0" lvl="0" indent="-256540" algn="l" rtl="0">
              <a:spcBef>
                <a:spcPts val="0"/>
              </a:spcBef>
              <a:spcAft>
                <a:spcPts val="0"/>
              </a:spcAft>
              <a:buSzPts val="2800"/>
              <a:buFont typeface="Georgia"/>
              <a:buChar char="‣"/>
            </a:pPr>
            <a:r>
              <a:rPr lang="en-US" sz="2800">
                <a:latin typeface="Georgia"/>
                <a:ea typeface="Georgia"/>
                <a:cs typeface="Georgia"/>
                <a:sym typeface="Georgia"/>
              </a:rPr>
              <a:t>The model has a most_similar function that helps find the words </a:t>
            </a:r>
            <a:r>
              <a:rPr lang="en-US" sz="2800" i="1">
                <a:latin typeface="Georgia"/>
                <a:ea typeface="Georgia"/>
                <a:cs typeface="Georgia"/>
                <a:sym typeface="Georgia"/>
              </a:rPr>
              <a:t>most similar</a:t>
            </a:r>
            <a:r>
              <a:rPr lang="en-US" sz="2800">
                <a:latin typeface="Georgia"/>
                <a:ea typeface="Georgia"/>
                <a:cs typeface="Georgia"/>
                <a:sym typeface="Georgia"/>
              </a:rPr>
              <a:t> to the one you queried.</a:t>
            </a:r>
            <a:endParaRPr sz="2800">
              <a:latin typeface="Georgia"/>
              <a:ea typeface="Georgia"/>
              <a:cs typeface="Georgia"/>
              <a:sym typeface="Georgia"/>
            </a:endParaRPr>
          </a:p>
          <a:p>
            <a:pPr marL="0" marR="0" lvl="0" indent="0" algn="l" rtl="0">
              <a:spcBef>
                <a:spcPts val="0"/>
              </a:spcBef>
              <a:spcAft>
                <a:spcPts val="0"/>
              </a:spcAft>
              <a:buNone/>
            </a:pPr>
            <a:r>
              <a:rPr lang="en-US" sz="2800">
                <a:latin typeface="Georgia"/>
                <a:ea typeface="Georgia"/>
                <a:cs typeface="Georgia"/>
                <a:sym typeface="Georgia"/>
              </a:rPr>
              <a:t>  </a:t>
            </a:r>
            <a:endParaRPr sz="2800">
              <a:latin typeface="Georgia"/>
              <a:ea typeface="Georgia"/>
              <a:cs typeface="Georgia"/>
              <a:sym typeface="Georgia"/>
            </a:endParaRPr>
          </a:p>
          <a:p>
            <a:pPr marL="0" marR="0" lvl="0" indent="0" algn="l" rtl="0">
              <a:spcBef>
                <a:spcPts val="0"/>
              </a:spcBef>
              <a:spcAft>
                <a:spcPts val="0"/>
              </a:spcAft>
              <a:buNone/>
            </a:pPr>
            <a:endParaRPr sz="2800">
              <a:latin typeface="Georgia"/>
              <a:ea typeface="Georgia"/>
              <a:cs typeface="Georgia"/>
              <a:sym typeface="Georgia"/>
            </a:endParaRPr>
          </a:p>
          <a:p>
            <a:pPr marL="203200" marR="0" lvl="0" indent="-256540" algn="l" rtl="0">
              <a:spcBef>
                <a:spcPts val="0"/>
              </a:spcBef>
              <a:spcAft>
                <a:spcPts val="0"/>
              </a:spcAft>
              <a:buSzPts val="2800"/>
              <a:buFont typeface="Georgia"/>
              <a:buChar char="‣"/>
            </a:pPr>
            <a:r>
              <a:rPr lang="en-US" sz="2800">
                <a:latin typeface="Georgia"/>
                <a:ea typeface="Georgia"/>
                <a:cs typeface="Georgia"/>
                <a:sym typeface="Georgia"/>
              </a:rPr>
              <a:t>This will return words that are most often used in the same context:</a:t>
            </a:r>
            <a:endParaRPr sz="2800">
              <a:latin typeface="Georgia"/>
              <a:ea typeface="Georgia"/>
              <a:cs typeface="Georgia"/>
              <a:sym typeface="Georgia"/>
            </a:endParaRPr>
          </a:p>
          <a:p>
            <a:pPr marL="0" marR="0" lvl="0" indent="0" algn="l" rtl="0">
              <a:spcBef>
                <a:spcPts val="0"/>
              </a:spcBef>
              <a:spcAft>
                <a:spcPts val="0"/>
              </a:spcAft>
              <a:buNone/>
            </a:pPr>
            <a:endParaRPr sz="2800">
              <a:latin typeface="Georgia"/>
              <a:ea typeface="Georgia"/>
              <a:cs typeface="Georgia"/>
              <a:sym typeface="Georgia"/>
            </a:endParaRPr>
          </a:p>
          <a:p>
            <a:pPr marL="0" lvl="0" indent="0" algn="ctr" rtl="0">
              <a:lnSpc>
                <a:spcPct val="100000"/>
              </a:lnSpc>
              <a:spcBef>
                <a:spcPts val="0"/>
              </a:spcBef>
              <a:spcAft>
                <a:spcPts val="0"/>
              </a:spcAft>
              <a:buNone/>
            </a:pPr>
            <a:r>
              <a:rPr lang="en-US" sz="2400">
                <a:solidFill>
                  <a:srgbClr val="333333"/>
                </a:solidFill>
                <a:highlight>
                  <a:srgbClr val="F7F7F7"/>
                </a:highlight>
                <a:latin typeface="Consolas"/>
                <a:ea typeface="Consolas"/>
                <a:cs typeface="Consolas"/>
                <a:sym typeface="Consolas"/>
              </a:rPr>
              <a:t>model.most_similar(</a:t>
            </a:r>
            <a:r>
              <a:rPr lang="en-US" sz="2400">
                <a:solidFill>
                  <a:srgbClr val="ED6A43"/>
                </a:solidFill>
                <a:highlight>
                  <a:srgbClr val="F7F7F7"/>
                </a:highlight>
                <a:latin typeface="Consolas"/>
                <a:ea typeface="Consolas"/>
                <a:cs typeface="Consolas"/>
                <a:sym typeface="Consolas"/>
              </a:rPr>
              <a:t>positive</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'cookie'</a:t>
            </a:r>
            <a:r>
              <a:rPr lang="en-US" sz="2400">
                <a:solidFill>
                  <a:srgbClr val="333333"/>
                </a:solidFill>
                <a:highlight>
                  <a:srgbClr val="F7F7F7"/>
                </a:highlight>
                <a:latin typeface="Consolas"/>
                <a:ea typeface="Consolas"/>
                <a:cs typeface="Consolas"/>
                <a:sym typeface="Consolas"/>
              </a:rPr>
              <a:t>, </a:t>
            </a:r>
            <a:r>
              <a:rPr lang="en-US" sz="2400">
                <a:solidFill>
                  <a:srgbClr val="183691"/>
                </a:solidFill>
                <a:highlight>
                  <a:srgbClr val="F7F7F7"/>
                </a:highlight>
                <a:latin typeface="Consolas"/>
                <a:ea typeface="Consolas"/>
                <a:cs typeface="Consolas"/>
                <a:sym typeface="Consolas"/>
              </a:rPr>
              <a:t>'brownie'</a:t>
            </a:r>
            <a:r>
              <a:rPr lang="en-US" sz="2400">
                <a:solidFill>
                  <a:srgbClr val="333333"/>
                </a:solidFill>
                <a:highlight>
                  <a:srgbClr val="F7F7F7"/>
                </a:highlight>
                <a:latin typeface="Consolas"/>
                <a:ea typeface="Consolas"/>
                <a:cs typeface="Consolas"/>
                <a:sym typeface="Consolas"/>
              </a:rPr>
              <a:t>])</a:t>
            </a:r>
            <a:endParaRPr sz="2400">
              <a:latin typeface="Georgia"/>
              <a:ea typeface="Georgia"/>
              <a:cs typeface="Georgia"/>
              <a:sym typeface="Georgia"/>
            </a:endParaRPr>
          </a:p>
          <a:p>
            <a:pPr marL="0" marR="0" lvl="0" indent="0" algn="l" rtl="0">
              <a:spcBef>
                <a:spcPts val="1200"/>
              </a:spcBef>
              <a:spcAft>
                <a:spcPts val="0"/>
              </a:spcAft>
              <a:buNone/>
            </a:pPr>
            <a:endParaRPr sz="2800">
              <a:latin typeface="Georgia"/>
              <a:ea typeface="Georgia"/>
              <a:cs typeface="Georgia"/>
              <a:sym typeface="Georgia"/>
            </a:endParaRPr>
          </a:p>
          <a:p>
            <a:pPr marL="203200" marR="0" lvl="0" indent="-256540" algn="l" rtl="0">
              <a:spcBef>
                <a:spcPts val="0"/>
              </a:spcBef>
              <a:spcAft>
                <a:spcPts val="0"/>
              </a:spcAft>
              <a:buSzPts val="2800"/>
              <a:buFont typeface="Georgia"/>
              <a:buChar char="‣"/>
            </a:pPr>
            <a:r>
              <a:rPr lang="en-US" sz="2800">
                <a:latin typeface="Georgia"/>
                <a:ea typeface="Georgia"/>
                <a:cs typeface="Georgia"/>
                <a:sym typeface="Georgia"/>
              </a:rPr>
              <a:t>It can easily identify words related to those from this dataset.</a:t>
            </a:r>
            <a:endParaRPr sz="2800">
              <a:latin typeface="Georgia"/>
              <a:ea typeface="Georgia"/>
              <a:cs typeface="Georgia"/>
              <a:sym typeface="Georgia"/>
            </a:endParaRPr>
          </a:p>
        </p:txBody>
      </p:sp>
      <p:sp>
        <p:nvSpPr>
          <p:cNvPr id="821" name="Shape 821"/>
          <p:cNvSpPr/>
          <p:nvPr/>
        </p:nvSpPr>
        <p:spPr>
          <a:xfrm>
            <a:off x="635000" y="736600"/>
            <a:ext cx="11734800" cy="4317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3200" b="1">
                <a:latin typeface="Oswald"/>
                <a:ea typeface="Oswald"/>
                <a:cs typeface="Oswald"/>
                <a:sym typeface="Oswald"/>
              </a:rPr>
              <a:t>WORD2VEC IN GENSIM</a:t>
            </a:r>
            <a:endParaRPr>
              <a:latin typeface="Oswald"/>
              <a:ea typeface="Oswald"/>
              <a:cs typeface="Oswald"/>
              <a:sym typeface="Oswald"/>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825"/>
        <p:cNvGrpSpPr/>
        <p:nvPr/>
      </p:nvGrpSpPr>
      <p:grpSpPr>
        <a:xfrm>
          <a:off x="0" y="0"/>
          <a:ext cx="0" cy="0"/>
          <a:chOff x="0" y="0"/>
          <a:chExt cx="0" cy="0"/>
        </a:xfrm>
      </p:grpSpPr>
      <p:sp>
        <p:nvSpPr>
          <p:cNvPr id="826" name="Shape 826"/>
          <p:cNvSpPr/>
          <p:nvPr/>
        </p:nvSpPr>
        <p:spPr>
          <a:xfrm>
            <a:off x="635000" y="736600"/>
            <a:ext cx="11734800" cy="4317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3200" b="1">
                <a:latin typeface="Oswald"/>
                <a:ea typeface="Oswald"/>
                <a:cs typeface="Oswald"/>
                <a:sym typeface="Oswald"/>
              </a:rPr>
              <a:t>INDEPENDENT PRACTICE</a:t>
            </a:r>
            <a:endParaRPr>
              <a:latin typeface="Oswald"/>
              <a:ea typeface="Oswald"/>
              <a:cs typeface="Oswald"/>
              <a:sym typeface="Oswald"/>
            </a:endParaRPr>
          </a:p>
        </p:txBody>
      </p:sp>
      <p:sp>
        <p:nvSpPr>
          <p:cNvPr id="827" name="Shape 827"/>
          <p:cNvSpPr/>
          <p:nvPr/>
        </p:nvSpPr>
        <p:spPr>
          <a:xfrm>
            <a:off x="635000" y="1473200"/>
            <a:ext cx="11734800" cy="2806800"/>
          </a:xfrm>
          <a:prstGeom prst="rect">
            <a:avLst/>
          </a:prstGeom>
          <a:noFill/>
          <a:ln>
            <a:noFill/>
          </a:ln>
        </p:spPr>
        <p:txBody>
          <a:bodyPr spcFirstLastPara="1" wrap="square" lIns="0" tIns="0" rIns="0" bIns="0" anchor="t" anchorCtr="0">
            <a:noAutofit/>
          </a:bodyPr>
          <a:lstStyle/>
          <a:p>
            <a:pPr marL="0" lvl="0" indent="0" rtl="0">
              <a:lnSpc>
                <a:spcPct val="88333"/>
              </a:lnSpc>
              <a:spcBef>
                <a:spcPts val="0"/>
              </a:spcBef>
              <a:spcAft>
                <a:spcPts val="0"/>
              </a:spcAft>
              <a:buNone/>
            </a:pPr>
            <a:endParaRPr>
              <a:latin typeface="Oswald"/>
              <a:ea typeface="Oswald"/>
              <a:cs typeface="Oswald"/>
              <a:sym typeface="Oswald"/>
            </a:endParaRPr>
          </a:p>
          <a:p>
            <a:pPr marL="0" marR="0" lvl="0" indent="0" algn="l" rtl="0">
              <a:lnSpc>
                <a:spcPct val="88333"/>
              </a:lnSpc>
              <a:spcBef>
                <a:spcPts val="0"/>
              </a:spcBef>
              <a:spcAft>
                <a:spcPts val="0"/>
              </a:spcAft>
              <a:buNone/>
            </a:pPr>
            <a:r>
              <a:rPr lang="en-US" sz="9600" b="1">
                <a:solidFill>
                  <a:srgbClr val="FFFFFF"/>
                </a:solidFill>
                <a:latin typeface="Oswald"/>
                <a:ea typeface="Oswald"/>
                <a:cs typeface="Oswald"/>
                <a:sym typeface="Oswald"/>
              </a:rPr>
              <a:t>TWITTER LAB</a:t>
            </a:r>
            <a:endParaRPr sz="9600">
              <a:latin typeface="Oswald"/>
              <a:ea typeface="Oswald"/>
              <a:cs typeface="Oswald"/>
              <a:sym typeface="Oswald"/>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831"/>
        <p:cNvGrpSpPr/>
        <p:nvPr/>
      </p:nvGrpSpPr>
      <p:grpSpPr>
        <a:xfrm>
          <a:off x="0" y="0"/>
          <a:ext cx="0" cy="0"/>
          <a:chOff x="0" y="0"/>
          <a:chExt cx="0" cy="0"/>
        </a:xfrm>
      </p:grpSpPr>
      <p:pic>
        <p:nvPicPr>
          <p:cNvPr id="832" name="Shape 832"/>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833" name="Shape 833"/>
          <p:cNvSpPr txBox="1"/>
          <p:nvPr/>
        </p:nvSpPr>
        <p:spPr>
          <a:xfrm>
            <a:off x="726300" y="2195300"/>
            <a:ext cx="2759700" cy="3039300"/>
          </a:xfrm>
          <a:prstGeom prst="rect">
            <a:avLst/>
          </a:prstGeom>
          <a:noFill/>
          <a:ln>
            <a:noFill/>
          </a:ln>
        </p:spPr>
        <p:txBody>
          <a:bodyPr spcFirstLastPara="1" wrap="square" lIns="91425" tIns="91425" rIns="91425" bIns="91425" anchor="ctr" anchorCtr="0">
            <a:noAutofit/>
          </a:bodyPr>
          <a:lstStyle/>
          <a:p>
            <a:pPr marL="0" lvl="0" indent="457200" rtl="0">
              <a:lnSpc>
                <a:spcPct val="120000"/>
              </a:lnSpc>
              <a:spcBef>
                <a:spcPts val="0"/>
              </a:spcBef>
              <a:spcAft>
                <a:spcPts val="0"/>
              </a:spcAft>
              <a:buNone/>
            </a:pPr>
            <a:r>
              <a:rPr lang="en-US" sz="1100" b="1">
                <a:solidFill>
                  <a:srgbClr val="FFFFFF"/>
                </a:solidFill>
                <a:latin typeface="Oswald"/>
                <a:ea typeface="Oswald"/>
                <a:cs typeface="Oswald"/>
                <a:sym typeface="Oswald"/>
              </a:rPr>
              <a:t>EXERCISE</a:t>
            </a:r>
            <a:endParaRPr sz="1100" b="1">
              <a:solidFill>
                <a:srgbClr val="FFFFFF"/>
              </a:solidFill>
              <a:latin typeface="Oswald"/>
              <a:ea typeface="Oswald"/>
              <a:cs typeface="Oswald"/>
              <a:sym typeface="Oswald"/>
            </a:endParaRPr>
          </a:p>
          <a:p>
            <a:pPr marL="0" lvl="0" indent="0" rtl="0">
              <a:lnSpc>
                <a:spcPct val="115000"/>
              </a:lnSpc>
              <a:spcBef>
                <a:spcPts val="0"/>
              </a:spcBef>
              <a:spcAft>
                <a:spcPts val="0"/>
              </a:spcAft>
              <a:buNone/>
            </a:pPr>
            <a:endParaRPr sz="1000">
              <a:solidFill>
                <a:srgbClr val="FFFFFF"/>
              </a:solidFill>
              <a:latin typeface="Oswald"/>
              <a:ea typeface="Oswald"/>
              <a:cs typeface="Oswald"/>
              <a:sym typeface="Oswald"/>
            </a:endParaRPr>
          </a:p>
        </p:txBody>
      </p:sp>
      <p:sp>
        <p:nvSpPr>
          <p:cNvPr id="834" name="Shape 834"/>
          <p:cNvSpPr/>
          <p:nvPr/>
        </p:nvSpPr>
        <p:spPr>
          <a:xfrm>
            <a:off x="2961475" y="2224360"/>
            <a:ext cx="7559400" cy="2496600"/>
          </a:xfrm>
          <a:prstGeom prst="rect">
            <a:avLst/>
          </a:prstGeom>
          <a:noFill/>
          <a:ln>
            <a:noFill/>
          </a:ln>
        </p:spPr>
        <p:txBody>
          <a:bodyPr spcFirstLastPara="1" wrap="square" lIns="50800" tIns="50800" rIns="50800" bIns="50800" anchor="ctr" anchorCtr="0">
            <a:noAutofit/>
          </a:bodyPr>
          <a:lstStyle/>
          <a:p>
            <a:pPr marL="0" lvl="0" indent="0" rtl="0">
              <a:spcBef>
                <a:spcPts val="0"/>
              </a:spcBef>
              <a:spcAft>
                <a:spcPts val="0"/>
              </a:spcAft>
              <a:buNone/>
            </a:pPr>
            <a:r>
              <a:rPr lang="en-US" sz="1800" dirty="0">
                <a:latin typeface="Georgia"/>
                <a:ea typeface="Georgia"/>
                <a:cs typeface="Georgia"/>
                <a:sym typeface="Georgia"/>
              </a:rPr>
              <a:t>In this exercise, we will compare some of the classical NLP tools from the last class with these more modern latent variable techniques.  We will do this by comparing information extraction on Twitter using two different methods.</a:t>
            </a:r>
            <a:endParaRPr sz="1800" dirty="0">
              <a:latin typeface="Georgia"/>
              <a:ea typeface="Georgia"/>
              <a:cs typeface="Georgia"/>
              <a:sym typeface="Georgia"/>
            </a:endParaRPr>
          </a:p>
          <a:p>
            <a:pPr marL="0" lvl="0" indent="0" rtl="0">
              <a:spcBef>
                <a:spcPts val="0"/>
              </a:spcBef>
              <a:spcAft>
                <a:spcPts val="0"/>
              </a:spcAft>
              <a:buNone/>
            </a:pPr>
            <a:endParaRPr sz="1800" dirty="0">
              <a:latin typeface="Georgia"/>
              <a:ea typeface="Georgia"/>
              <a:cs typeface="Georgia"/>
              <a:sym typeface="Georgia"/>
            </a:endParaRPr>
          </a:p>
          <a:p>
            <a:pPr marL="0" lvl="0" indent="0" rtl="0">
              <a:spcBef>
                <a:spcPts val="0"/>
              </a:spcBef>
              <a:spcAft>
                <a:spcPts val="0"/>
              </a:spcAft>
              <a:buNone/>
            </a:pPr>
            <a:r>
              <a:rPr lang="en-US" sz="1800" b="1" dirty="0">
                <a:latin typeface="Georgia"/>
                <a:ea typeface="Georgia"/>
                <a:cs typeface="Georgia"/>
                <a:sym typeface="Georgia"/>
              </a:rPr>
              <a:t>NOTE</a:t>
            </a:r>
            <a:r>
              <a:rPr lang="en-US" sz="1800" dirty="0">
                <a:latin typeface="Georgia"/>
                <a:ea typeface="Georgia"/>
                <a:cs typeface="Georgia"/>
                <a:sym typeface="Georgia"/>
              </a:rPr>
              <a:t>:  There is a pre-existing file of captured tweets you can use.  It is located in the class repo for lesson-14.  However, you can also </a:t>
            </a:r>
            <a:r>
              <a:rPr lang="en-US" sz="1800" i="1" dirty="0">
                <a:latin typeface="Georgia"/>
                <a:ea typeface="Georgia"/>
                <a:cs typeface="Georgia"/>
                <a:sym typeface="Georgia"/>
              </a:rPr>
              <a:t>collect your own tweets</a:t>
            </a:r>
            <a:r>
              <a:rPr lang="en-US" sz="1800" dirty="0">
                <a:latin typeface="Georgia"/>
                <a:ea typeface="Georgia"/>
                <a:cs typeface="Georgia"/>
                <a:sym typeface="Georgia"/>
              </a:rPr>
              <a:t> following the instructions in twitter-instructions.md.</a:t>
            </a:r>
            <a:endParaRPr sz="1800" dirty="0">
              <a:latin typeface="Georgia"/>
              <a:ea typeface="Georgia"/>
              <a:cs typeface="Georgia"/>
              <a:sym typeface="Georgia"/>
            </a:endParaRPr>
          </a:p>
        </p:txBody>
      </p:sp>
      <p:sp>
        <p:nvSpPr>
          <p:cNvPr id="835" name="Shape 835"/>
          <p:cNvSpPr/>
          <p:nvPr/>
        </p:nvSpPr>
        <p:spPr>
          <a:xfrm>
            <a:off x="2989800" y="1776150"/>
            <a:ext cx="8099700" cy="2541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2000" b="1">
                <a:latin typeface="Oswald"/>
                <a:ea typeface="Oswald"/>
                <a:cs typeface="Oswald"/>
                <a:sym typeface="Oswald"/>
              </a:rPr>
              <a:t>DIRECTIONS (45 minutes)</a:t>
            </a:r>
            <a:endParaRPr>
              <a:latin typeface="Oswald"/>
              <a:ea typeface="Oswald"/>
              <a:cs typeface="Oswald"/>
              <a:sym typeface="Oswald"/>
            </a:endParaRPr>
          </a:p>
        </p:txBody>
      </p:sp>
      <p:cxnSp>
        <p:nvCxnSpPr>
          <p:cNvPr id="836" name="Shape 836"/>
          <p:cNvCxnSpPr/>
          <p:nvPr/>
        </p:nvCxnSpPr>
        <p:spPr>
          <a:xfrm rot="10800000">
            <a:off x="2497950" y="1755450"/>
            <a:ext cx="0" cy="4661100"/>
          </a:xfrm>
          <a:prstGeom prst="straightConnector1">
            <a:avLst/>
          </a:prstGeom>
          <a:noFill/>
          <a:ln w="9525" cap="flat" cmpd="sng">
            <a:solidFill>
              <a:srgbClr val="B7B7B7"/>
            </a:solidFill>
            <a:prstDash val="solid"/>
            <a:round/>
            <a:headEnd type="none" w="lg" len="lg"/>
            <a:tailEnd type="none" w="lg" len="lg"/>
          </a:ln>
        </p:spPr>
      </p:cxnSp>
      <p:sp>
        <p:nvSpPr>
          <p:cNvPr id="837" name="Shape 837"/>
          <p:cNvSpPr/>
          <p:nvPr/>
        </p:nvSpPr>
        <p:spPr>
          <a:xfrm>
            <a:off x="635000" y="736600"/>
            <a:ext cx="11786700" cy="4317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3200" b="1">
                <a:latin typeface="Oswald"/>
                <a:ea typeface="Oswald"/>
                <a:cs typeface="Oswald"/>
                <a:sym typeface="Oswald"/>
              </a:rPr>
              <a:t>ACTIVITY: TWITTER LAB</a:t>
            </a:r>
            <a:endParaRPr>
              <a:latin typeface="Oswald"/>
              <a:ea typeface="Oswald"/>
              <a:cs typeface="Oswald"/>
              <a:sym typeface="Oswald"/>
            </a:endParaRPr>
          </a:p>
        </p:txBody>
      </p:sp>
      <p:sp>
        <p:nvSpPr>
          <p:cNvPr id="838" name="Shape 838"/>
          <p:cNvSpPr/>
          <p:nvPr/>
        </p:nvSpPr>
        <p:spPr>
          <a:xfrm>
            <a:off x="3052756" y="5792350"/>
            <a:ext cx="8157900" cy="330300"/>
          </a:xfrm>
          <a:prstGeom prst="rect">
            <a:avLst/>
          </a:prstGeom>
          <a:noFill/>
          <a:ln>
            <a:noFill/>
          </a:ln>
        </p:spPr>
        <p:txBody>
          <a:bodyPr spcFirstLastPara="1" wrap="square" lIns="50800" tIns="50800" rIns="50800" bIns="50800" anchor="ctr" anchorCtr="0">
            <a:noAutofit/>
          </a:bodyPr>
          <a:lstStyle/>
          <a:p>
            <a:pPr marL="0" marR="0" lvl="0" indent="0" algn="l" rtl="0">
              <a:spcBef>
                <a:spcPts val="0"/>
              </a:spcBef>
              <a:spcAft>
                <a:spcPts val="0"/>
              </a:spcAft>
              <a:buNone/>
            </a:pPr>
            <a:r>
              <a:rPr lang="en-US" sz="1800">
                <a:latin typeface="Georgia"/>
                <a:ea typeface="Georgia"/>
                <a:cs typeface="Georgia"/>
                <a:sym typeface="Georgia"/>
              </a:rPr>
              <a:t>Working code and answers to the questions</a:t>
            </a:r>
            <a:endParaRPr>
              <a:latin typeface="Georgia"/>
              <a:ea typeface="Georgia"/>
              <a:cs typeface="Georgia"/>
              <a:sym typeface="Georgia"/>
            </a:endParaRPr>
          </a:p>
        </p:txBody>
      </p:sp>
      <p:sp>
        <p:nvSpPr>
          <p:cNvPr id="839" name="Shape 839"/>
          <p:cNvSpPr/>
          <p:nvPr/>
        </p:nvSpPr>
        <p:spPr>
          <a:xfrm>
            <a:off x="2989800" y="5399657"/>
            <a:ext cx="3733800" cy="2541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2000" b="1" i="0" u="none" strike="noStrike" cap="none">
                <a:solidFill>
                  <a:srgbClr val="000000"/>
                </a:solidFill>
                <a:latin typeface="Oswald"/>
                <a:ea typeface="Oswald"/>
                <a:cs typeface="Oswald"/>
                <a:sym typeface="Oswald"/>
              </a:rPr>
              <a:t>DELIVERABLE</a:t>
            </a:r>
            <a:endParaRPr>
              <a:latin typeface="Oswald"/>
              <a:ea typeface="Oswald"/>
              <a:cs typeface="Oswald"/>
              <a:sym typeface="Oswald"/>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843"/>
        <p:cNvGrpSpPr/>
        <p:nvPr/>
      </p:nvGrpSpPr>
      <p:grpSpPr>
        <a:xfrm>
          <a:off x="0" y="0"/>
          <a:ext cx="0" cy="0"/>
          <a:chOff x="0" y="0"/>
          <a:chExt cx="0" cy="0"/>
        </a:xfrm>
      </p:grpSpPr>
      <p:pic>
        <p:nvPicPr>
          <p:cNvPr id="844" name="Shape 844"/>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845" name="Shape 845"/>
          <p:cNvSpPr txBox="1"/>
          <p:nvPr/>
        </p:nvSpPr>
        <p:spPr>
          <a:xfrm>
            <a:off x="726300" y="2195300"/>
            <a:ext cx="2759700" cy="3039300"/>
          </a:xfrm>
          <a:prstGeom prst="rect">
            <a:avLst/>
          </a:prstGeom>
          <a:noFill/>
          <a:ln>
            <a:noFill/>
          </a:ln>
        </p:spPr>
        <p:txBody>
          <a:bodyPr spcFirstLastPara="1" wrap="square" lIns="91425" tIns="91425" rIns="91425" bIns="91425" anchor="ctr" anchorCtr="0">
            <a:noAutofit/>
          </a:bodyPr>
          <a:lstStyle/>
          <a:p>
            <a:pPr marL="0" lvl="0" indent="457200" rtl="0">
              <a:lnSpc>
                <a:spcPct val="120000"/>
              </a:lnSpc>
              <a:spcBef>
                <a:spcPts val="0"/>
              </a:spcBef>
              <a:spcAft>
                <a:spcPts val="0"/>
              </a:spcAft>
              <a:buNone/>
            </a:pPr>
            <a:r>
              <a:rPr lang="en-US" sz="1100" b="1">
                <a:solidFill>
                  <a:srgbClr val="FFFFFF"/>
                </a:solidFill>
                <a:latin typeface="Oswald"/>
                <a:ea typeface="Oswald"/>
                <a:cs typeface="Oswald"/>
                <a:sym typeface="Oswald"/>
              </a:rPr>
              <a:t>EXERCISE</a:t>
            </a:r>
            <a:endParaRPr sz="1100" b="1">
              <a:solidFill>
                <a:srgbClr val="FFFFFF"/>
              </a:solidFill>
              <a:latin typeface="Oswald"/>
              <a:ea typeface="Oswald"/>
              <a:cs typeface="Oswald"/>
              <a:sym typeface="Oswald"/>
            </a:endParaRPr>
          </a:p>
          <a:p>
            <a:pPr marL="0" lvl="0" indent="0" rtl="0">
              <a:lnSpc>
                <a:spcPct val="115000"/>
              </a:lnSpc>
              <a:spcBef>
                <a:spcPts val="0"/>
              </a:spcBef>
              <a:spcAft>
                <a:spcPts val="0"/>
              </a:spcAft>
              <a:buNone/>
            </a:pPr>
            <a:endParaRPr sz="1000">
              <a:solidFill>
                <a:srgbClr val="FFFFFF"/>
              </a:solidFill>
              <a:latin typeface="Oswald"/>
              <a:ea typeface="Oswald"/>
              <a:cs typeface="Oswald"/>
              <a:sym typeface="Oswald"/>
            </a:endParaRPr>
          </a:p>
        </p:txBody>
      </p:sp>
      <p:sp>
        <p:nvSpPr>
          <p:cNvPr id="846" name="Shape 846"/>
          <p:cNvSpPr/>
          <p:nvPr/>
        </p:nvSpPr>
        <p:spPr>
          <a:xfrm>
            <a:off x="2976800" y="2413875"/>
            <a:ext cx="9460200" cy="3752700"/>
          </a:xfrm>
          <a:prstGeom prst="rect">
            <a:avLst/>
          </a:prstGeom>
          <a:noFill/>
          <a:ln>
            <a:noFill/>
          </a:ln>
        </p:spPr>
        <p:txBody>
          <a:bodyPr spcFirstLastPara="1" wrap="square" lIns="50800" tIns="50800" rIns="50800" bIns="50800" anchor="ctr" anchorCtr="0">
            <a:noAutofit/>
          </a:bodyPr>
          <a:lstStyle/>
          <a:p>
            <a:pPr marL="0" lvl="0" indent="0" rtl="0">
              <a:spcBef>
                <a:spcPts val="0"/>
              </a:spcBef>
              <a:spcAft>
                <a:spcPts val="0"/>
              </a:spcAft>
              <a:buNone/>
            </a:pPr>
            <a:r>
              <a:rPr lang="en-US" sz="1800">
                <a:latin typeface="Georgia"/>
                <a:ea typeface="Georgia"/>
                <a:cs typeface="Georgia"/>
                <a:sym typeface="Georgia"/>
              </a:rPr>
              <a:t>Refer to the starter code provided in the class repository for lesson-14.</a:t>
            </a:r>
            <a:endParaRPr sz="1800">
              <a:latin typeface="Georgia"/>
              <a:ea typeface="Georgia"/>
              <a:cs typeface="Georgia"/>
              <a:sym typeface="Georgia"/>
            </a:endParaRPr>
          </a:p>
          <a:p>
            <a:pPr marL="0" lvl="0" indent="0" rtl="0">
              <a:spcBef>
                <a:spcPts val="0"/>
              </a:spcBef>
              <a:spcAft>
                <a:spcPts val="0"/>
              </a:spcAft>
              <a:buNone/>
            </a:pPr>
            <a:endParaRPr sz="2400">
              <a:latin typeface="Georgia"/>
              <a:ea typeface="Georgia"/>
              <a:cs typeface="Georgia"/>
              <a:sym typeface="Georgia"/>
            </a:endParaRPr>
          </a:p>
          <a:p>
            <a:pPr marL="0" lvl="0" indent="0" rtl="0">
              <a:spcBef>
                <a:spcPts val="0"/>
              </a:spcBef>
              <a:spcAft>
                <a:spcPts val="0"/>
              </a:spcAft>
              <a:buNone/>
            </a:pPr>
            <a:r>
              <a:rPr lang="en-US" sz="2400" b="1">
                <a:latin typeface="Georgia"/>
                <a:ea typeface="Georgia"/>
                <a:cs typeface="Georgia"/>
                <a:sym typeface="Georgia"/>
              </a:rPr>
              <a:t>LOADING THE DATA</a:t>
            </a:r>
            <a:endParaRPr sz="2400" b="1">
              <a:latin typeface="Georgia"/>
              <a:ea typeface="Georgia"/>
              <a:cs typeface="Georgia"/>
              <a:sym typeface="Georgia"/>
            </a:endParaRPr>
          </a:p>
          <a:p>
            <a:pPr marL="0" lvl="0" indent="0" rtl="0">
              <a:spcBef>
                <a:spcPts val="0"/>
              </a:spcBef>
              <a:spcAft>
                <a:spcPts val="0"/>
              </a:spcAft>
              <a:buNone/>
            </a:pPr>
            <a:endParaRPr sz="2400">
              <a:latin typeface="Georgia"/>
              <a:ea typeface="Georgia"/>
              <a:cs typeface="Georgia"/>
              <a:sym typeface="Georgia"/>
            </a:endParaRPr>
          </a:p>
          <a:p>
            <a:pPr marL="0" lvl="0" indent="0" rtl="0">
              <a:lnSpc>
                <a:spcPct val="100000"/>
              </a:lnSpc>
              <a:spcBef>
                <a:spcPts val="0"/>
              </a:spcBef>
              <a:spcAft>
                <a:spcPts val="0"/>
              </a:spcAft>
              <a:buNone/>
            </a:pPr>
            <a:r>
              <a:rPr lang="en-US" sz="2400">
                <a:solidFill>
                  <a:srgbClr val="333333"/>
                </a:solidFill>
                <a:highlight>
                  <a:srgbClr val="F7F7F7"/>
                </a:highlight>
                <a:latin typeface="Consolas"/>
                <a:ea typeface="Consolas"/>
                <a:cs typeface="Consolas"/>
                <a:sym typeface="Consolas"/>
              </a:rPr>
              <a:t>tweets </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 [tweet </a:t>
            </a:r>
            <a:r>
              <a:rPr lang="en-US" sz="2400">
                <a:solidFill>
                  <a:srgbClr val="A71D5D"/>
                </a:solidFill>
                <a:highlight>
                  <a:srgbClr val="F7F7F7"/>
                </a:highlight>
                <a:latin typeface="Consolas"/>
                <a:ea typeface="Consolas"/>
                <a:cs typeface="Consolas"/>
                <a:sym typeface="Consolas"/>
              </a:rPr>
              <a:t>for</a:t>
            </a:r>
            <a:r>
              <a:rPr lang="en-US" sz="2400">
                <a:solidFill>
                  <a:srgbClr val="333333"/>
                </a:solidFill>
                <a:highlight>
                  <a:srgbClr val="F7F7F7"/>
                </a:highlight>
                <a:latin typeface="Consolas"/>
                <a:ea typeface="Consolas"/>
                <a:cs typeface="Consolas"/>
                <a:sym typeface="Consolas"/>
              </a:rPr>
              <a:t> tweet </a:t>
            </a:r>
            <a:r>
              <a:rPr lang="en-US" sz="2400">
                <a:solidFill>
                  <a:srgbClr val="A71D5D"/>
                </a:solidFill>
                <a:highlight>
                  <a:srgbClr val="F7F7F7"/>
                </a:highlight>
                <a:latin typeface="Consolas"/>
                <a:ea typeface="Consolas"/>
                <a:cs typeface="Consolas"/>
                <a:sym typeface="Consolas"/>
              </a:rPr>
              <a:t>in</a:t>
            </a:r>
            <a:r>
              <a:rPr lang="en-US" sz="2400">
                <a:solidFill>
                  <a:srgbClr val="333333"/>
                </a:solidFill>
                <a:highlight>
                  <a:srgbClr val="F7F7F7"/>
                </a:highlight>
                <a:latin typeface="Consolas"/>
                <a:ea typeface="Consolas"/>
                <a:cs typeface="Consolas"/>
                <a:sym typeface="Consolas"/>
              </a:rPr>
              <a:t> </a:t>
            </a:r>
            <a:r>
              <a:rPr lang="en-US" sz="2400">
                <a:solidFill>
                  <a:srgbClr val="0086B3"/>
                </a:solidFill>
                <a:highlight>
                  <a:srgbClr val="F7F7F7"/>
                </a:highlight>
                <a:latin typeface="Consolas"/>
                <a:ea typeface="Consolas"/>
                <a:cs typeface="Consolas"/>
                <a:sym typeface="Consolas"/>
              </a:rPr>
              <a:t>open</a:t>
            </a:r>
            <a:r>
              <a:rPr lang="en-US" sz="2400">
                <a:solidFill>
                  <a:srgbClr val="333333"/>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'../../assets/dataset/captured-tweets.txt'</a:t>
            </a:r>
            <a:r>
              <a:rPr lang="en-US" sz="2400">
                <a:solidFill>
                  <a:srgbClr val="333333"/>
                </a:solidFill>
                <a:highlight>
                  <a:srgbClr val="F7F7F7"/>
                </a:highlight>
                <a:latin typeface="Consolas"/>
                <a:ea typeface="Consolas"/>
                <a:cs typeface="Consolas"/>
                <a:sym typeface="Consolas"/>
              </a:rPr>
              <a:t>, </a:t>
            </a:r>
            <a:r>
              <a:rPr lang="en-US" sz="2400">
                <a:solidFill>
                  <a:srgbClr val="183691"/>
                </a:solidFill>
                <a:highlight>
                  <a:srgbClr val="F7F7F7"/>
                </a:highlight>
                <a:latin typeface="Consolas"/>
                <a:ea typeface="Consolas"/>
                <a:cs typeface="Consolas"/>
                <a:sym typeface="Consolas"/>
              </a:rPr>
              <a:t>'r'</a:t>
            </a:r>
            <a:r>
              <a:rPr lang="en-US" sz="2400">
                <a:solidFill>
                  <a:srgbClr val="333333"/>
                </a:solidFill>
                <a:highlight>
                  <a:srgbClr val="F7F7F7"/>
                </a:highlight>
                <a:latin typeface="Consolas"/>
                <a:ea typeface="Consolas"/>
                <a:cs typeface="Consolas"/>
                <a:sym typeface="Consolas"/>
              </a:rPr>
              <a:t>)]</a:t>
            </a:r>
            <a:endParaRPr sz="2400">
              <a:latin typeface="Georgia"/>
              <a:ea typeface="Georgia"/>
              <a:cs typeface="Georgia"/>
              <a:sym typeface="Georgia"/>
            </a:endParaRPr>
          </a:p>
          <a:p>
            <a:pPr marL="0" lvl="0" indent="0" rtl="0">
              <a:spcBef>
                <a:spcPts val="1200"/>
              </a:spcBef>
              <a:spcAft>
                <a:spcPts val="0"/>
              </a:spcAft>
              <a:buNone/>
            </a:pPr>
            <a:endParaRPr sz="2400">
              <a:latin typeface="Georgia"/>
              <a:ea typeface="Georgia"/>
              <a:cs typeface="Georgia"/>
              <a:sym typeface="Georgia"/>
            </a:endParaRPr>
          </a:p>
          <a:p>
            <a:pPr marL="0" lvl="0" indent="0" rtl="0">
              <a:spcBef>
                <a:spcPts val="0"/>
              </a:spcBef>
              <a:spcAft>
                <a:spcPts val="0"/>
              </a:spcAft>
              <a:buNone/>
            </a:pPr>
            <a:r>
              <a:rPr lang="en-US" sz="2400" b="1">
                <a:latin typeface="Georgia"/>
                <a:ea typeface="Georgia"/>
                <a:cs typeface="Georgia"/>
                <a:sym typeface="Georgia"/>
              </a:rPr>
              <a:t>SETTING UP SPACY</a:t>
            </a:r>
            <a:endParaRPr sz="2400" b="1">
              <a:latin typeface="Georgia"/>
              <a:ea typeface="Georgia"/>
              <a:cs typeface="Georgia"/>
              <a:sym typeface="Georgia"/>
            </a:endParaRPr>
          </a:p>
          <a:p>
            <a:pPr marL="0" lvl="0" indent="0" rtl="0">
              <a:spcBef>
                <a:spcPts val="0"/>
              </a:spcBef>
              <a:spcAft>
                <a:spcPts val="0"/>
              </a:spcAft>
              <a:buNone/>
            </a:pPr>
            <a:endParaRPr sz="2400">
              <a:latin typeface="Georgia"/>
              <a:ea typeface="Georgia"/>
              <a:cs typeface="Georgia"/>
              <a:sym typeface="Georgia"/>
            </a:endParaRPr>
          </a:p>
          <a:p>
            <a:pPr marL="0" lvl="0" indent="0" rtl="0">
              <a:lnSpc>
                <a:spcPct val="145000"/>
              </a:lnSpc>
              <a:spcBef>
                <a:spcPts val="0"/>
              </a:spcBef>
              <a:spcAft>
                <a:spcPts val="0"/>
              </a:spcAft>
              <a:buNone/>
            </a:pPr>
            <a:r>
              <a:rPr lang="en-US" sz="2400">
                <a:solidFill>
                  <a:srgbClr val="A71D5D"/>
                </a:solidFill>
                <a:highlight>
                  <a:srgbClr val="F7F7F7"/>
                </a:highlight>
                <a:latin typeface="Consolas"/>
                <a:ea typeface="Consolas"/>
                <a:cs typeface="Consolas"/>
                <a:sym typeface="Consolas"/>
              </a:rPr>
              <a:t>from</a:t>
            </a:r>
            <a:r>
              <a:rPr lang="en-US" sz="2400">
                <a:solidFill>
                  <a:srgbClr val="333333"/>
                </a:solidFill>
                <a:highlight>
                  <a:srgbClr val="F7F7F7"/>
                </a:highlight>
                <a:latin typeface="Consolas"/>
                <a:ea typeface="Consolas"/>
                <a:cs typeface="Consolas"/>
                <a:sym typeface="Consolas"/>
              </a:rPr>
              <a:t> spacy.en </a:t>
            </a:r>
            <a:r>
              <a:rPr lang="en-US" sz="2400">
                <a:solidFill>
                  <a:srgbClr val="A71D5D"/>
                </a:solidFill>
                <a:highlight>
                  <a:srgbClr val="F7F7F7"/>
                </a:highlight>
                <a:latin typeface="Consolas"/>
                <a:ea typeface="Consolas"/>
                <a:cs typeface="Consolas"/>
                <a:sym typeface="Consolas"/>
              </a:rPr>
              <a:t>import</a:t>
            </a:r>
            <a:r>
              <a:rPr lang="en-US" sz="2400">
                <a:solidFill>
                  <a:srgbClr val="333333"/>
                </a:solidFill>
                <a:highlight>
                  <a:srgbClr val="F7F7F7"/>
                </a:highlight>
                <a:latin typeface="Consolas"/>
                <a:ea typeface="Consolas"/>
                <a:cs typeface="Consolas"/>
                <a:sym typeface="Consolas"/>
              </a:rPr>
              <a:t> English</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nlp_toolkit </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 English()</a:t>
            </a:r>
            <a:endParaRPr sz="2400">
              <a:latin typeface="Georgia"/>
              <a:ea typeface="Georgia"/>
              <a:cs typeface="Georgia"/>
              <a:sym typeface="Georgia"/>
            </a:endParaRPr>
          </a:p>
        </p:txBody>
      </p:sp>
      <p:sp>
        <p:nvSpPr>
          <p:cNvPr id="847" name="Shape 847"/>
          <p:cNvSpPr/>
          <p:nvPr/>
        </p:nvSpPr>
        <p:spPr>
          <a:xfrm>
            <a:off x="2989800" y="1776150"/>
            <a:ext cx="8099700" cy="2541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2000" b="1">
                <a:latin typeface="Oswald"/>
                <a:ea typeface="Oswald"/>
                <a:cs typeface="Oswald"/>
                <a:sym typeface="Oswald"/>
              </a:rPr>
              <a:t>STARTER CODE</a:t>
            </a:r>
            <a:endParaRPr>
              <a:latin typeface="Oswald"/>
              <a:ea typeface="Oswald"/>
              <a:cs typeface="Oswald"/>
              <a:sym typeface="Oswald"/>
            </a:endParaRPr>
          </a:p>
        </p:txBody>
      </p:sp>
      <p:cxnSp>
        <p:nvCxnSpPr>
          <p:cNvPr id="848" name="Shape 848"/>
          <p:cNvCxnSpPr/>
          <p:nvPr/>
        </p:nvCxnSpPr>
        <p:spPr>
          <a:xfrm rot="10800000">
            <a:off x="2497950" y="1755450"/>
            <a:ext cx="0" cy="4661100"/>
          </a:xfrm>
          <a:prstGeom prst="straightConnector1">
            <a:avLst/>
          </a:prstGeom>
          <a:noFill/>
          <a:ln w="9525" cap="flat" cmpd="sng">
            <a:solidFill>
              <a:srgbClr val="B7B7B7"/>
            </a:solidFill>
            <a:prstDash val="solid"/>
            <a:round/>
            <a:headEnd type="none" w="lg" len="lg"/>
            <a:tailEnd type="none" w="lg" len="lg"/>
          </a:ln>
        </p:spPr>
      </p:cxnSp>
      <p:sp>
        <p:nvSpPr>
          <p:cNvPr id="849" name="Shape 849"/>
          <p:cNvSpPr/>
          <p:nvPr/>
        </p:nvSpPr>
        <p:spPr>
          <a:xfrm>
            <a:off x="635000" y="736600"/>
            <a:ext cx="11786700" cy="4317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3200" b="1">
                <a:latin typeface="Oswald"/>
                <a:ea typeface="Oswald"/>
                <a:cs typeface="Oswald"/>
                <a:sym typeface="Oswald"/>
              </a:rPr>
              <a:t>ACTIVITY: TWITTER LAB</a:t>
            </a:r>
            <a:endParaRPr>
              <a:latin typeface="Oswald"/>
              <a:ea typeface="Oswald"/>
              <a:cs typeface="Oswald"/>
              <a:sym typeface="Oswald"/>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853"/>
        <p:cNvGrpSpPr/>
        <p:nvPr/>
      </p:nvGrpSpPr>
      <p:grpSpPr>
        <a:xfrm>
          <a:off x="0" y="0"/>
          <a:ext cx="0" cy="0"/>
          <a:chOff x="0" y="0"/>
          <a:chExt cx="0" cy="0"/>
        </a:xfrm>
      </p:grpSpPr>
      <p:pic>
        <p:nvPicPr>
          <p:cNvPr id="854" name="Shape 854"/>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855" name="Shape 855"/>
          <p:cNvSpPr txBox="1"/>
          <p:nvPr/>
        </p:nvSpPr>
        <p:spPr>
          <a:xfrm>
            <a:off x="726300" y="2195300"/>
            <a:ext cx="2759700" cy="3039300"/>
          </a:xfrm>
          <a:prstGeom prst="rect">
            <a:avLst/>
          </a:prstGeom>
          <a:noFill/>
          <a:ln>
            <a:noFill/>
          </a:ln>
        </p:spPr>
        <p:txBody>
          <a:bodyPr spcFirstLastPara="1" wrap="square" lIns="91425" tIns="91425" rIns="91425" bIns="91425" anchor="ctr" anchorCtr="0">
            <a:noAutofit/>
          </a:bodyPr>
          <a:lstStyle/>
          <a:p>
            <a:pPr marL="0" lvl="0" indent="457200" rtl="0">
              <a:lnSpc>
                <a:spcPct val="120000"/>
              </a:lnSpc>
              <a:spcBef>
                <a:spcPts val="0"/>
              </a:spcBef>
              <a:spcAft>
                <a:spcPts val="0"/>
              </a:spcAft>
              <a:buNone/>
            </a:pPr>
            <a:r>
              <a:rPr lang="en-US" sz="1100" b="1">
                <a:solidFill>
                  <a:srgbClr val="FFFFFF"/>
                </a:solidFill>
                <a:latin typeface="Oswald"/>
                <a:ea typeface="Oswald"/>
                <a:cs typeface="Oswald"/>
                <a:sym typeface="Oswald"/>
              </a:rPr>
              <a:t>EXERCISE</a:t>
            </a:r>
            <a:endParaRPr sz="1100" b="1">
              <a:solidFill>
                <a:srgbClr val="FFFFFF"/>
              </a:solidFill>
              <a:latin typeface="Oswald"/>
              <a:ea typeface="Oswald"/>
              <a:cs typeface="Oswald"/>
              <a:sym typeface="Oswald"/>
            </a:endParaRPr>
          </a:p>
          <a:p>
            <a:pPr marL="0" lvl="0" indent="0" rtl="0">
              <a:lnSpc>
                <a:spcPct val="115000"/>
              </a:lnSpc>
              <a:spcBef>
                <a:spcPts val="0"/>
              </a:spcBef>
              <a:spcAft>
                <a:spcPts val="0"/>
              </a:spcAft>
              <a:buNone/>
            </a:pPr>
            <a:endParaRPr sz="1000">
              <a:solidFill>
                <a:srgbClr val="FFFFFF"/>
              </a:solidFill>
              <a:latin typeface="Oswald"/>
              <a:ea typeface="Oswald"/>
              <a:cs typeface="Oswald"/>
              <a:sym typeface="Oswald"/>
            </a:endParaRPr>
          </a:p>
        </p:txBody>
      </p:sp>
      <p:sp>
        <p:nvSpPr>
          <p:cNvPr id="856" name="Shape 856"/>
          <p:cNvSpPr/>
          <p:nvPr/>
        </p:nvSpPr>
        <p:spPr>
          <a:xfrm>
            <a:off x="2976800" y="2030250"/>
            <a:ext cx="9018900" cy="4846200"/>
          </a:xfrm>
          <a:prstGeom prst="rect">
            <a:avLst/>
          </a:prstGeom>
          <a:noFill/>
          <a:ln>
            <a:noFill/>
          </a:ln>
        </p:spPr>
        <p:txBody>
          <a:bodyPr spcFirstLastPara="1" wrap="square" lIns="50800" tIns="50800" rIns="50800" bIns="50800" anchor="ctr" anchorCtr="0">
            <a:noAutofit/>
          </a:bodyPr>
          <a:lstStyle/>
          <a:p>
            <a:pPr marL="457200" lvl="0" indent="-342900" rtl="0">
              <a:lnSpc>
                <a:spcPct val="115000"/>
              </a:lnSpc>
              <a:spcBef>
                <a:spcPts val="0"/>
              </a:spcBef>
              <a:spcAft>
                <a:spcPts val="0"/>
              </a:spcAft>
              <a:buSzPts val="1800"/>
              <a:buFont typeface="Georgia"/>
              <a:buAutoNum type="arabicPeriod"/>
            </a:pPr>
            <a:r>
              <a:rPr lang="en-US" sz="1800">
                <a:latin typeface="Georgia"/>
                <a:ea typeface="Georgia"/>
                <a:cs typeface="Georgia"/>
                <a:sym typeface="Georgia"/>
              </a:rPr>
              <a:t>U</a:t>
            </a:r>
            <a:r>
              <a:rPr lang="en-US" sz="1800">
                <a:solidFill>
                  <a:srgbClr val="333333"/>
                </a:solidFill>
                <a:highlight>
                  <a:srgbClr val="FFFFFF"/>
                </a:highlight>
                <a:latin typeface="Georgia"/>
                <a:ea typeface="Georgia"/>
                <a:cs typeface="Georgia"/>
                <a:sym typeface="Georgia"/>
              </a:rPr>
              <a:t>se </a:t>
            </a:r>
            <a:r>
              <a:rPr lang="en-US" sz="1800">
                <a:solidFill>
                  <a:srgbClr val="333333"/>
                </a:solidFill>
                <a:latin typeface="Consolas"/>
                <a:ea typeface="Consolas"/>
                <a:cs typeface="Consolas"/>
                <a:sym typeface="Consolas"/>
              </a:rPr>
              <a:t>spacy</a:t>
            </a:r>
            <a:r>
              <a:rPr lang="en-US" sz="1800">
                <a:solidFill>
                  <a:srgbClr val="333333"/>
                </a:solidFill>
                <a:highlight>
                  <a:srgbClr val="FFFFFF"/>
                </a:highlight>
                <a:latin typeface="Georgia"/>
                <a:ea typeface="Georgia"/>
                <a:cs typeface="Georgia"/>
                <a:sym typeface="Georgia"/>
              </a:rPr>
              <a:t> to write a function to filter tweets down to those where Google is announcing a product. How might we do this? One way might be to identify verbs, where 'Google' is the noun and there is some action like 'announcing'</a:t>
            </a:r>
            <a:endParaRPr sz="1800">
              <a:solidFill>
                <a:srgbClr val="333333"/>
              </a:solidFill>
              <a:highlight>
                <a:srgbClr val="FFFFFF"/>
              </a:highlight>
              <a:latin typeface="Georgia"/>
              <a:ea typeface="Georgia"/>
              <a:cs typeface="Georgia"/>
              <a:sym typeface="Georgia"/>
            </a:endParaRPr>
          </a:p>
          <a:p>
            <a:pPr marL="914400" lvl="1" indent="-342900" rtl="0">
              <a:lnSpc>
                <a:spcPct val="115000"/>
              </a:lnSpc>
              <a:spcBef>
                <a:spcPts val="0"/>
              </a:spcBef>
              <a:spcAft>
                <a:spcPts val="0"/>
              </a:spcAft>
              <a:buSzPts val="1800"/>
              <a:buFont typeface="Georgia"/>
              <a:buAutoNum type="alphaLcPeriod"/>
            </a:pPr>
            <a:r>
              <a:rPr lang="en-US" sz="1800">
                <a:solidFill>
                  <a:srgbClr val="333333"/>
                </a:solidFill>
                <a:highlight>
                  <a:srgbClr val="FFFFFF"/>
                </a:highlight>
                <a:latin typeface="Georgia"/>
                <a:ea typeface="Georgia"/>
                <a:cs typeface="Georgia"/>
                <a:sym typeface="Georgia"/>
              </a:rPr>
              <a:t>Write a function that can take a sentence parsed by </a:t>
            </a:r>
            <a:r>
              <a:rPr lang="en-US" sz="1800">
                <a:solidFill>
                  <a:srgbClr val="333333"/>
                </a:solidFill>
                <a:latin typeface="Georgia"/>
                <a:ea typeface="Georgia"/>
                <a:cs typeface="Georgia"/>
                <a:sym typeface="Georgia"/>
              </a:rPr>
              <a:t>spacy</a:t>
            </a:r>
            <a:r>
              <a:rPr lang="en-US" sz="1800">
                <a:solidFill>
                  <a:srgbClr val="333333"/>
                </a:solidFill>
                <a:highlight>
                  <a:srgbClr val="FFFFFF"/>
                </a:highlight>
                <a:latin typeface="Georgia"/>
                <a:ea typeface="Georgia"/>
                <a:cs typeface="Georgia"/>
                <a:sym typeface="Georgia"/>
              </a:rPr>
              <a:t> and identify if it mentions a company named 'Google'. Remember,</a:t>
            </a:r>
            <a:r>
              <a:rPr lang="en-US" sz="1800">
                <a:solidFill>
                  <a:srgbClr val="333333"/>
                </a:solidFill>
                <a:latin typeface="Georgia"/>
                <a:ea typeface="Georgia"/>
                <a:cs typeface="Georgia"/>
                <a:sym typeface="Georgia"/>
              </a:rPr>
              <a:t>spacy</a:t>
            </a:r>
            <a:r>
              <a:rPr lang="en-US" sz="1800">
                <a:solidFill>
                  <a:srgbClr val="333333"/>
                </a:solidFill>
                <a:highlight>
                  <a:srgbClr val="FFFFFF"/>
                </a:highlight>
                <a:latin typeface="Georgia"/>
                <a:ea typeface="Georgia"/>
                <a:cs typeface="Georgia"/>
                <a:sym typeface="Georgia"/>
              </a:rPr>
              <a:t> can find entities and code them as </a:t>
            </a:r>
            <a:r>
              <a:rPr lang="en-US" sz="1800">
                <a:solidFill>
                  <a:srgbClr val="333333"/>
                </a:solidFill>
                <a:latin typeface="Georgia"/>
                <a:ea typeface="Georgia"/>
                <a:cs typeface="Georgia"/>
                <a:sym typeface="Georgia"/>
              </a:rPr>
              <a:t>ORG</a:t>
            </a:r>
            <a:r>
              <a:rPr lang="en-US" sz="1800">
                <a:solidFill>
                  <a:srgbClr val="333333"/>
                </a:solidFill>
                <a:highlight>
                  <a:srgbClr val="FFFFFF"/>
                </a:highlight>
                <a:latin typeface="Georgia"/>
                <a:ea typeface="Georgia"/>
                <a:cs typeface="Georgia"/>
                <a:sym typeface="Georgia"/>
              </a:rPr>
              <a:t> if they are a company. </a:t>
            </a:r>
            <a:endParaRPr sz="1800">
              <a:solidFill>
                <a:srgbClr val="333333"/>
              </a:solidFill>
              <a:highlight>
                <a:srgbClr val="FFFFFF"/>
              </a:highlight>
              <a:latin typeface="Georgia"/>
              <a:ea typeface="Georgia"/>
              <a:cs typeface="Georgia"/>
              <a:sym typeface="Georgia"/>
            </a:endParaRPr>
          </a:p>
          <a:p>
            <a:pPr marL="914400" lvl="1" indent="-342900" rtl="0">
              <a:lnSpc>
                <a:spcPct val="115000"/>
              </a:lnSpc>
              <a:spcBef>
                <a:spcPts val="0"/>
              </a:spcBef>
              <a:spcAft>
                <a:spcPts val="0"/>
              </a:spcAft>
              <a:buSzPts val="1800"/>
              <a:buFont typeface="Georgia"/>
              <a:buAutoNum type="alphaLcPeriod"/>
            </a:pPr>
            <a:r>
              <a:rPr lang="en-US" sz="1800" b="1">
                <a:solidFill>
                  <a:srgbClr val="333333"/>
                </a:solidFill>
                <a:highlight>
                  <a:srgbClr val="FFFFFF"/>
                </a:highlight>
                <a:latin typeface="Georgia"/>
                <a:ea typeface="Georgia"/>
                <a:cs typeface="Georgia"/>
                <a:sym typeface="Georgia"/>
              </a:rPr>
              <a:t>BONUS</a:t>
            </a:r>
            <a:r>
              <a:rPr lang="en-US" sz="1800">
                <a:solidFill>
                  <a:srgbClr val="333333"/>
                </a:solidFill>
                <a:highlight>
                  <a:srgbClr val="FFFFFF"/>
                </a:highlight>
                <a:latin typeface="Georgia"/>
                <a:ea typeface="Georgia"/>
                <a:cs typeface="Georgia"/>
                <a:sym typeface="Georgia"/>
              </a:rPr>
              <a:t>: Make this function work for any company.</a:t>
            </a:r>
            <a:endParaRPr sz="1800">
              <a:solidFill>
                <a:srgbClr val="333333"/>
              </a:solidFill>
              <a:highlight>
                <a:srgbClr val="FFFFFF"/>
              </a:highlight>
              <a:latin typeface="Georgia"/>
              <a:ea typeface="Georgia"/>
              <a:cs typeface="Georgia"/>
              <a:sym typeface="Georgia"/>
            </a:endParaRPr>
          </a:p>
          <a:p>
            <a:pPr marL="914400" lvl="1" indent="-342900" rtl="0">
              <a:lnSpc>
                <a:spcPct val="115000"/>
              </a:lnSpc>
              <a:spcBef>
                <a:spcPts val="0"/>
              </a:spcBef>
              <a:spcAft>
                <a:spcPts val="0"/>
              </a:spcAft>
              <a:buSzPts val="1800"/>
              <a:buFont typeface="Georgia"/>
              <a:buAutoNum type="alphaLcPeriod"/>
            </a:pPr>
            <a:r>
              <a:rPr lang="en-US" sz="1800">
                <a:solidFill>
                  <a:srgbClr val="333333"/>
                </a:solidFill>
                <a:highlight>
                  <a:srgbClr val="FFFFFF"/>
                </a:highlight>
                <a:latin typeface="Georgia"/>
                <a:ea typeface="Georgia"/>
                <a:cs typeface="Georgia"/>
                <a:sym typeface="Georgia"/>
              </a:rPr>
              <a:t>Write a function that can take a sentence parsed by </a:t>
            </a:r>
            <a:r>
              <a:rPr lang="en-US" sz="1800">
                <a:solidFill>
                  <a:srgbClr val="333333"/>
                </a:solidFill>
                <a:latin typeface="Georgia"/>
                <a:ea typeface="Georgia"/>
                <a:cs typeface="Georgia"/>
                <a:sym typeface="Georgia"/>
              </a:rPr>
              <a:t>spacy</a:t>
            </a:r>
            <a:r>
              <a:rPr lang="en-US" sz="1800">
                <a:solidFill>
                  <a:srgbClr val="333333"/>
                </a:solidFill>
                <a:highlight>
                  <a:srgbClr val="FFFFFF"/>
                </a:highlight>
                <a:latin typeface="Georgia"/>
                <a:ea typeface="Georgia"/>
                <a:cs typeface="Georgia"/>
                <a:sym typeface="Georgia"/>
              </a:rPr>
              <a:t> and return the verbs of the sentence (preferably lemmatized).</a:t>
            </a:r>
            <a:endParaRPr sz="1800">
              <a:solidFill>
                <a:srgbClr val="333333"/>
              </a:solidFill>
              <a:highlight>
                <a:srgbClr val="FFFFFF"/>
              </a:highlight>
              <a:latin typeface="Georgia"/>
              <a:ea typeface="Georgia"/>
              <a:cs typeface="Georgia"/>
              <a:sym typeface="Georgia"/>
            </a:endParaRPr>
          </a:p>
          <a:p>
            <a:pPr marL="914400" lvl="1" indent="-342900" rtl="0">
              <a:lnSpc>
                <a:spcPct val="115000"/>
              </a:lnSpc>
              <a:spcBef>
                <a:spcPts val="0"/>
              </a:spcBef>
              <a:spcAft>
                <a:spcPts val="0"/>
              </a:spcAft>
              <a:buSzPts val="1800"/>
              <a:buFont typeface="Georgia"/>
              <a:buAutoNum type="alphaLcPeriod"/>
            </a:pPr>
            <a:r>
              <a:rPr lang="en-US" sz="1800">
                <a:solidFill>
                  <a:srgbClr val="333333"/>
                </a:solidFill>
                <a:highlight>
                  <a:srgbClr val="FFFFFF"/>
                </a:highlight>
                <a:latin typeface="Georgia"/>
                <a:ea typeface="Georgia"/>
                <a:cs typeface="Georgia"/>
                <a:sym typeface="Georgia"/>
              </a:rPr>
              <a:t>For each tweet, parse it using </a:t>
            </a:r>
            <a:r>
              <a:rPr lang="en-US" sz="1800">
                <a:solidFill>
                  <a:srgbClr val="333333"/>
                </a:solidFill>
                <a:latin typeface="Georgia"/>
                <a:ea typeface="Georgia"/>
                <a:cs typeface="Georgia"/>
                <a:sym typeface="Georgia"/>
              </a:rPr>
              <a:t>spacy</a:t>
            </a:r>
            <a:r>
              <a:rPr lang="en-US" sz="1800">
                <a:solidFill>
                  <a:srgbClr val="333333"/>
                </a:solidFill>
                <a:highlight>
                  <a:srgbClr val="FFFFFF"/>
                </a:highlight>
                <a:latin typeface="Georgia"/>
                <a:ea typeface="Georgia"/>
                <a:cs typeface="Georgia"/>
                <a:sym typeface="Georgia"/>
              </a:rPr>
              <a:t> and print it out if the tweet has 'release' or 'announce' as a verb.</a:t>
            </a:r>
            <a:endParaRPr sz="1800">
              <a:solidFill>
                <a:srgbClr val="333333"/>
              </a:solidFill>
              <a:highlight>
                <a:srgbClr val="FFFFFF"/>
              </a:highlight>
              <a:latin typeface="Georgia"/>
              <a:ea typeface="Georgia"/>
              <a:cs typeface="Georgia"/>
              <a:sym typeface="Georgia"/>
            </a:endParaRPr>
          </a:p>
          <a:p>
            <a:pPr marL="914400" lvl="1" indent="-342900" rtl="0">
              <a:lnSpc>
                <a:spcPct val="115000"/>
              </a:lnSpc>
              <a:spcBef>
                <a:spcPts val="0"/>
              </a:spcBef>
              <a:spcAft>
                <a:spcPts val="0"/>
              </a:spcAft>
              <a:buSzPts val="1800"/>
              <a:buFont typeface="Georgia"/>
              <a:buAutoNum type="alphaLcPeriod"/>
            </a:pPr>
            <a:r>
              <a:rPr lang="en-US" sz="1800">
                <a:solidFill>
                  <a:srgbClr val="333333"/>
                </a:solidFill>
                <a:highlight>
                  <a:srgbClr val="FFFFFF"/>
                </a:highlight>
                <a:latin typeface="Georgia"/>
                <a:ea typeface="Georgia"/>
                <a:cs typeface="Georgia"/>
                <a:sym typeface="Georgia"/>
              </a:rPr>
              <a:t>Write a function that identifies countries.  </a:t>
            </a:r>
            <a:r>
              <a:rPr lang="en-US" sz="1800" b="1">
                <a:solidFill>
                  <a:srgbClr val="333333"/>
                </a:solidFill>
                <a:highlight>
                  <a:srgbClr val="FFFFFF"/>
                </a:highlight>
                <a:latin typeface="Georgia"/>
                <a:ea typeface="Georgia"/>
                <a:cs typeface="Georgia"/>
                <a:sym typeface="Georgia"/>
              </a:rPr>
              <a:t>HINT</a:t>
            </a:r>
            <a:r>
              <a:rPr lang="en-US" sz="1800">
                <a:solidFill>
                  <a:srgbClr val="333333"/>
                </a:solidFill>
                <a:highlight>
                  <a:srgbClr val="FFFFFF"/>
                </a:highlight>
                <a:latin typeface="Georgia"/>
                <a:ea typeface="Georgia"/>
                <a:cs typeface="Georgia"/>
                <a:sym typeface="Georgia"/>
              </a:rPr>
              <a:t>: the entity label for countries is GPE (or "GeoPolitical Entity").</a:t>
            </a:r>
            <a:endParaRPr sz="1800">
              <a:solidFill>
                <a:srgbClr val="333333"/>
              </a:solidFill>
              <a:highlight>
                <a:srgbClr val="FFFFFF"/>
              </a:highlight>
              <a:latin typeface="Georgia"/>
              <a:ea typeface="Georgia"/>
              <a:cs typeface="Georgia"/>
              <a:sym typeface="Georgia"/>
            </a:endParaRPr>
          </a:p>
          <a:p>
            <a:pPr marL="914400" lvl="1" indent="-342900" rtl="0">
              <a:lnSpc>
                <a:spcPct val="115000"/>
              </a:lnSpc>
              <a:spcBef>
                <a:spcPts val="0"/>
              </a:spcBef>
              <a:spcAft>
                <a:spcPts val="0"/>
              </a:spcAft>
              <a:buSzPts val="1800"/>
              <a:buFont typeface="Georgia"/>
              <a:buAutoNum type="alphaLcPeriod"/>
            </a:pPr>
            <a:r>
              <a:rPr lang="en-US" sz="1800">
                <a:solidFill>
                  <a:srgbClr val="333333"/>
                </a:solidFill>
                <a:highlight>
                  <a:srgbClr val="FFFFFF"/>
                </a:highlight>
                <a:latin typeface="Georgia"/>
                <a:ea typeface="Georgia"/>
                <a:cs typeface="Georgia"/>
                <a:sym typeface="Georgia"/>
              </a:rPr>
              <a:t>Re-run (d) to find country tweets that discuss 'Iran' announcing or releasing.</a:t>
            </a:r>
            <a:endParaRPr sz="1800">
              <a:solidFill>
                <a:srgbClr val="333333"/>
              </a:solidFill>
              <a:highlight>
                <a:srgbClr val="FFFFFF"/>
              </a:highlight>
              <a:latin typeface="Georgia"/>
              <a:ea typeface="Georgia"/>
              <a:cs typeface="Georgia"/>
              <a:sym typeface="Georgia"/>
            </a:endParaRPr>
          </a:p>
        </p:txBody>
      </p:sp>
      <p:sp>
        <p:nvSpPr>
          <p:cNvPr id="857" name="Shape 857"/>
          <p:cNvSpPr/>
          <p:nvPr/>
        </p:nvSpPr>
        <p:spPr>
          <a:xfrm>
            <a:off x="2989800" y="1776150"/>
            <a:ext cx="8099700" cy="2541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2000" b="1">
                <a:latin typeface="Oswald"/>
                <a:ea typeface="Oswald"/>
                <a:cs typeface="Oswald"/>
                <a:sym typeface="Oswald"/>
              </a:rPr>
              <a:t>TASKS AND QUESTIONS</a:t>
            </a:r>
            <a:endParaRPr>
              <a:latin typeface="Oswald"/>
              <a:ea typeface="Oswald"/>
              <a:cs typeface="Oswald"/>
              <a:sym typeface="Oswald"/>
            </a:endParaRPr>
          </a:p>
        </p:txBody>
      </p:sp>
      <p:cxnSp>
        <p:nvCxnSpPr>
          <p:cNvPr id="858" name="Shape 858"/>
          <p:cNvCxnSpPr/>
          <p:nvPr/>
        </p:nvCxnSpPr>
        <p:spPr>
          <a:xfrm rot="10800000">
            <a:off x="2497950" y="1755450"/>
            <a:ext cx="0" cy="4661100"/>
          </a:xfrm>
          <a:prstGeom prst="straightConnector1">
            <a:avLst/>
          </a:prstGeom>
          <a:noFill/>
          <a:ln w="9525" cap="flat" cmpd="sng">
            <a:solidFill>
              <a:srgbClr val="B7B7B7"/>
            </a:solidFill>
            <a:prstDash val="solid"/>
            <a:round/>
            <a:headEnd type="none" w="lg" len="lg"/>
            <a:tailEnd type="none" w="lg" len="lg"/>
          </a:ln>
        </p:spPr>
      </p:cxnSp>
      <p:sp>
        <p:nvSpPr>
          <p:cNvPr id="859" name="Shape 859"/>
          <p:cNvSpPr/>
          <p:nvPr/>
        </p:nvSpPr>
        <p:spPr>
          <a:xfrm>
            <a:off x="635000" y="736600"/>
            <a:ext cx="11786700" cy="4317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3200" b="1">
                <a:latin typeface="Oswald"/>
                <a:ea typeface="Oswald"/>
                <a:cs typeface="Oswald"/>
                <a:sym typeface="Oswald"/>
              </a:rPr>
              <a:t>ACTIVITY: TWITTER LAB</a:t>
            </a:r>
            <a:endParaRPr>
              <a:latin typeface="Oswald"/>
              <a:ea typeface="Oswald"/>
              <a:cs typeface="Oswald"/>
              <a:sym typeface="Oswald"/>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863"/>
        <p:cNvGrpSpPr/>
        <p:nvPr/>
      </p:nvGrpSpPr>
      <p:grpSpPr>
        <a:xfrm>
          <a:off x="0" y="0"/>
          <a:ext cx="0" cy="0"/>
          <a:chOff x="0" y="0"/>
          <a:chExt cx="0" cy="0"/>
        </a:xfrm>
      </p:grpSpPr>
      <p:sp>
        <p:nvSpPr>
          <p:cNvPr id="864" name="Shape 864"/>
          <p:cNvSpPr/>
          <p:nvPr/>
        </p:nvSpPr>
        <p:spPr>
          <a:xfrm>
            <a:off x="2961475" y="2224350"/>
            <a:ext cx="7676700" cy="4661100"/>
          </a:xfrm>
          <a:prstGeom prst="rect">
            <a:avLst/>
          </a:prstGeom>
          <a:noFill/>
          <a:ln>
            <a:noFill/>
          </a:ln>
        </p:spPr>
        <p:txBody>
          <a:bodyPr spcFirstLastPara="1" wrap="square" lIns="50800" tIns="50800" rIns="50800" bIns="50800" anchor="ctr" anchorCtr="0">
            <a:noAutofit/>
          </a:bodyPr>
          <a:lstStyle/>
          <a:p>
            <a:pPr marL="457200" lvl="0" indent="-342900" rtl="0">
              <a:spcBef>
                <a:spcPts val="0"/>
              </a:spcBef>
              <a:spcAft>
                <a:spcPts val="0"/>
              </a:spcAft>
              <a:buClr>
                <a:srgbClr val="333333"/>
              </a:buClr>
              <a:buSzPts val="1800"/>
              <a:buFont typeface="Helvetica Neue"/>
              <a:buAutoNum type="arabicPeriod"/>
            </a:pPr>
            <a:r>
              <a:rPr lang="en-US" sz="1800">
                <a:solidFill>
                  <a:srgbClr val="333333"/>
                </a:solidFill>
                <a:highlight>
                  <a:srgbClr val="FFFFFF"/>
                </a:highlight>
                <a:latin typeface="Georgia"/>
                <a:ea typeface="Georgia"/>
                <a:cs typeface="Georgia"/>
                <a:sym typeface="Georgia"/>
              </a:rPr>
              <a:t>Build a </a:t>
            </a:r>
            <a:r>
              <a:rPr lang="en-US" sz="1800">
                <a:solidFill>
                  <a:srgbClr val="333333"/>
                </a:solidFill>
                <a:latin typeface="Georgia"/>
                <a:ea typeface="Georgia"/>
                <a:cs typeface="Georgia"/>
                <a:sym typeface="Georgia"/>
              </a:rPr>
              <a:t>word2vec</a:t>
            </a:r>
            <a:r>
              <a:rPr lang="en-US" sz="1800">
                <a:solidFill>
                  <a:srgbClr val="333333"/>
                </a:solidFill>
                <a:highlight>
                  <a:srgbClr val="FFFFFF"/>
                </a:highlight>
                <a:latin typeface="Georgia"/>
                <a:ea typeface="Georgia"/>
                <a:cs typeface="Georgia"/>
                <a:sym typeface="Georgia"/>
              </a:rPr>
              <a:t> model of the tweets we have collected using </a:t>
            </a:r>
            <a:r>
              <a:rPr lang="en-US" sz="1800">
                <a:solidFill>
                  <a:srgbClr val="333333"/>
                </a:solidFill>
                <a:latin typeface="Georgia"/>
                <a:ea typeface="Georgia"/>
                <a:cs typeface="Georgia"/>
                <a:sym typeface="Georgia"/>
              </a:rPr>
              <a:t>gensim</a:t>
            </a:r>
            <a:r>
              <a:rPr lang="en-US" sz="1800">
                <a:solidFill>
                  <a:srgbClr val="333333"/>
                </a:solidFill>
                <a:highlight>
                  <a:srgbClr val="FFFFFF"/>
                </a:highlight>
                <a:latin typeface="Georgia"/>
                <a:ea typeface="Georgia"/>
                <a:cs typeface="Georgia"/>
                <a:sym typeface="Georgia"/>
              </a:rPr>
              <a:t>.</a:t>
            </a:r>
            <a:endParaRPr sz="1800">
              <a:solidFill>
                <a:srgbClr val="333333"/>
              </a:solidFill>
              <a:highlight>
                <a:srgbClr val="FFFFFF"/>
              </a:highlight>
              <a:latin typeface="Georgia"/>
              <a:ea typeface="Georgia"/>
              <a:cs typeface="Georgia"/>
              <a:sym typeface="Georgia"/>
            </a:endParaRPr>
          </a:p>
          <a:p>
            <a:pPr marL="914400" lvl="1" indent="-342900" rtl="0">
              <a:spcBef>
                <a:spcPts val="0"/>
              </a:spcBef>
              <a:spcAft>
                <a:spcPts val="0"/>
              </a:spcAft>
              <a:buClr>
                <a:srgbClr val="333333"/>
              </a:buClr>
              <a:buSzPts val="1800"/>
              <a:buFont typeface="Helvetica Neue"/>
              <a:buAutoNum type="alphaLcPeriod"/>
            </a:pPr>
            <a:r>
              <a:rPr lang="en-US" sz="1800">
                <a:solidFill>
                  <a:srgbClr val="333333"/>
                </a:solidFill>
                <a:highlight>
                  <a:srgbClr val="FFFFFF"/>
                </a:highlight>
                <a:latin typeface="Georgia"/>
                <a:ea typeface="Georgia"/>
                <a:cs typeface="Georgia"/>
                <a:sym typeface="Georgia"/>
              </a:rPr>
              <a:t>First take the collection of tweets and tokenize them using </a:t>
            </a:r>
            <a:r>
              <a:rPr lang="en-US" sz="1800">
                <a:solidFill>
                  <a:srgbClr val="333333"/>
                </a:solidFill>
                <a:latin typeface="Georgia"/>
                <a:ea typeface="Georgia"/>
                <a:cs typeface="Georgia"/>
                <a:sym typeface="Georgia"/>
              </a:rPr>
              <a:t>spacy</a:t>
            </a:r>
            <a:r>
              <a:rPr lang="en-US" sz="1800">
                <a:solidFill>
                  <a:srgbClr val="333333"/>
                </a:solidFill>
                <a:highlight>
                  <a:srgbClr val="FFFFFF"/>
                </a:highlight>
                <a:latin typeface="Georgia"/>
                <a:ea typeface="Georgia"/>
                <a:cs typeface="Georgia"/>
                <a:sym typeface="Georgia"/>
              </a:rPr>
              <a:t>.</a:t>
            </a:r>
            <a:endParaRPr sz="1800">
              <a:solidFill>
                <a:srgbClr val="333333"/>
              </a:solidFill>
              <a:highlight>
                <a:srgbClr val="FFFFFF"/>
              </a:highlight>
              <a:latin typeface="Georgia"/>
              <a:ea typeface="Georgia"/>
              <a:cs typeface="Georgia"/>
              <a:sym typeface="Georgia"/>
            </a:endParaRPr>
          </a:p>
          <a:p>
            <a:pPr marL="1371600" lvl="2" indent="-342900" rtl="0">
              <a:spcBef>
                <a:spcPts val="0"/>
              </a:spcBef>
              <a:spcAft>
                <a:spcPts val="0"/>
              </a:spcAft>
              <a:buClr>
                <a:srgbClr val="333333"/>
              </a:buClr>
              <a:buSzPts val="1800"/>
              <a:buFont typeface="Helvetica Neue"/>
              <a:buAutoNum type="romanLcPeriod"/>
            </a:pPr>
            <a:r>
              <a:rPr lang="en-US" sz="1800">
                <a:solidFill>
                  <a:srgbClr val="333333"/>
                </a:solidFill>
                <a:highlight>
                  <a:srgbClr val="FFFFFF"/>
                </a:highlight>
                <a:latin typeface="Georgia"/>
                <a:ea typeface="Georgia"/>
                <a:cs typeface="Georgia"/>
                <a:sym typeface="Georgia"/>
              </a:rPr>
              <a:t>Think about how this should be done. </a:t>
            </a:r>
            <a:endParaRPr sz="1800">
              <a:solidFill>
                <a:srgbClr val="333333"/>
              </a:solidFill>
              <a:highlight>
                <a:srgbClr val="FFFFFF"/>
              </a:highlight>
              <a:latin typeface="Georgia"/>
              <a:ea typeface="Georgia"/>
              <a:cs typeface="Georgia"/>
              <a:sym typeface="Georgia"/>
            </a:endParaRPr>
          </a:p>
          <a:p>
            <a:pPr marL="1371600" lvl="2" indent="-342900" rtl="0">
              <a:spcBef>
                <a:spcPts val="0"/>
              </a:spcBef>
              <a:spcAft>
                <a:spcPts val="0"/>
              </a:spcAft>
              <a:buClr>
                <a:srgbClr val="333333"/>
              </a:buClr>
              <a:buSzPts val="1800"/>
              <a:buFont typeface="Helvetica Neue"/>
              <a:buAutoNum type="romanLcPeriod"/>
            </a:pPr>
            <a:r>
              <a:rPr lang="en-US" sz="1800">
                <a:solidFill>
                  <a:srgbClr val="333333"/>
                </a:solidFill>
                <a:highlight>
                  <a:srgbClr val="FFFFFF"/>
                </a:highlight>
                <a:latin typeface="Georgia"/>
                <a:ea typeface="Georgia"/>
                <a:cs typeface="Georgia"/>
                <a:sym typeface="Georgia"/>
              </a:rPr>
              <a:t>Should you only use upper-case or lower-case? </a:t>
            </a:r>
            <a:endParaRPr sz="1800">
              <a:solidFill>
                <a:srgbClr val="333333"/>
              </a:solidFill>
              <a:highlight>
                <a:srgbClr val="FFFFFF"/>
              </a:highlight>
              <a:latin typeface="Georgia"/>
              <a:ea typeface="Georgia"/>
              <a:cs typeface="Georgia"/>
              <a:sym typeface="Georgia"/>
            </a:endParaRPr>
          </a:p>
          <a:p>
            <a:pPr marL="1371600" lvl="2" indent="-342900" rtl="0">
              <a:spcBef>
                <a:spcPts val="0"/>
              </a:spcBef>
              <a:spcAft>
                <a:spcPts val="0"/>
              </a:spcAft>
              <a:buClr>
                <a:srgbClr val="333333"/>
              </a:buClr>
              <a:buSzPts val="1800"/>
              <a:buFont typeface="Helvetica Neue"/>
              <a:buAutoNum type="romanLcPeriod"/>
            </a:pPr>
            <a:r>
              <a:rPr lang="en-US" sz="1800">
                <a:solidFill>
                  <a:srgbClr val="333333"/>
                </a:solidFill>
                <a:highlight>
                  <a:srgbClr val="FFFFFF"/>
                </a:highlight>
                <a:latin typeface="Georgia"/>
                <a:ea typeface="Georgia"/>
                <a:cs typeface="Georgia"/>
                <a:sym typeface="Georgia"/>
              </a:rPr>
              <a:t>Should you remove punctuations or symbols? </a:t>
            </a:r>
            <a:br>
              <a:rPr lang="en-US" sz="1800">
                <a:solidFill>
                  <a:srgbClr val="333333"/>
                </a:solidFill>
                <a:highlight>
                  <a:srgbClr val="FFFFFF"/>
                </a:highlight>
                <a:latin typeface="Georgia"/>
                <a:ea typeface="Georgia"/>
                <a:cs typeface="Georgia"/>
                <a:sym typeface="Georgia"/>
              </a:rPr>
            </a:br>
            <a:endParaRPr sz="1800">
              <a:solidFill>
                <a:srgbClr val="333333"/>
              </a:solidFill>
              <a:highlight>
                <a:srgbClr val="FFFFFF"/>
              </a:highlight>
              <a:latin typeface="Georgia"/>
              <a:ea typeface="Georgia"/>
              <a:cs typeface="Georgia"/>
              <a:sym typeface="Georgia"/>
            </a:endParaRPr>
          </a:p>
          <a:p>
            <a:pPr marL="914400" lvl="1" indent="-342900" rtl="0">
              <a:spcBef>
                <a:spcPts val="0"/>
              </a:spcBef>
              <a:spcAft>
                <a:spcPts val="0"/>
              </a:spcAft>
              <a:buClr>
                <a:srgbClr val="333333"/>
              </a:buClr>
              <a:buSzPts val="1800"/>
              <a:buFont typeface="Helvetica Neue"/>
              <a:buAutoNum type="alphaLcPeriod"/>
            </a:pPr>
            <a:r>
              <a:rPr lang="en-US" sz="1800">
                <a:solidFill>
                  <a:srgbClr val="333333"/>
                </a:solidFill>
                <a:highlight>
                  <a:srgbClr val="FFFFFF"/>
                </a:highlight>
                <a:latin typeface="Georgia"/>
                <a:ea typeface="Georgia"/>
                <a:cs typeface="Georgia"/>
                <a:sym typeface="Georgia"/>
              </a:rPr>
              <a:t>Build a </a:t>
            </a:r>
            <a:r>
              <a:rPr lang="en-US" sz="1800">
                <a:solidFill>
                  <a:srgbClr val="333333"/>
                </a:solidFill>
                <a:latin typeface="Georgia"/>
                <a:ea typeface="Georgia"/>
                <a:cs typeface="Georgia"/>
                <a:sym typeface="Georgia"/>
              </a:rPr>
              <a:t>word2vec</a:t>
            </a:r>
            <a:r>
              <a:rPr lang="en-US" sz="1800">
                <a:solidFill>
                  <a:srgbClr val="333333"/>
                </a:solidFill>
                <a:highlight>
                  <a:srgbClr val="FFFFFF"/>
                </a:highlight>
                <a:latin typeface="Georgia"/>
                <a:ea typeface="Georgia"/>
                <a:cs typeface="Georgia"/>
                <a:sym typeface="Georgia"/>
              </a:rPr>
              <a:t> model.</a:t>
            </a:r>
            <a:endParaRPr sz="1800">
              <a:solidFill>
                <a:srgbClr val="333333"/>
              </a:solidFill>
              <a:highlight>
                <a:srgbClr val="FFFFFF"/>
              </a:highlight>
              <a:latin typeface="Georgia"/>
              <a:ea typeface="Georgia"/>
              <a:cs typeface="Georgia"/>
              <a:sym typeface="Georgia"/>
            </a:endParaRPr>
          </a:p>
          <a:p>
            <a:pPr marL="1371600" lvl="2" indent="-342900" rtl="0">
              <a:spcBef>
                <a:spcPts val="0"/>
              </a:spcBef>
              <a:spcAft>
                <a:spcPts val="0"/>
              </a:spcAft>
              <a:buClr>
                <a:srgbClr val="333333"/>
              </a:buClr>
              <a:buSzPts val="1800"/>
              <a:buFont typeface="Helvetica Neue"/>
              <a:buAutoNum type="romanLcPeriod"/>
            </a:pPr>
            <a:r>
              <a:rPr lang="en-US" sz="1800">
                <a:solidFill>
                  <a:srgbClr val="333333"/>
                </a:solidFill>
                <a:highlight>
                  <a:srgbClr val="FFFFFF"/>
                </a:highlight>
                <a:latin typeface="Georgia"/>
                <a:ea typeface="Georgia"/>
                <a:cs typeface="Georgia"/>
                <a:sym typeface="Georgia"/>
              </a:rPr>
              <a:t>Test the window size as well - this is how many surrounding words need to be used to model a word. What do you think is appropriate for Twitter? </a:t>
            </a:r>
            <a:br>
              <a:rPr lang="en-US" sz="1800">
                <a:solidFill>
                  <a:srgbClr val="333333"/>
                </a:solidFill>
                <a:highlight>
                  <a:srgbClr val="FFFFFF"/>
                </a:highlight>
                <a:latin typeface="Georgia"/>
                <a:ea typeface="Georgia"/>
                <a:cs typeface="Georgia"/>
                <a:sym typeface="Georgia"/>
              </a:rPr>
            </a:br>
            <a:endParaRPr sz="1800">
              <a:solidFill>
                <a:srgbClr val="333333"/>
              </a:solidFill>
              <a:highlight>
                <a:srgbClr val="FFFFFF"/>
              </a:highlight>
              <a:latin typeface="Georgia"/>
              <a:ea typeface="Georgia"/>
              <a:cs typeface="Georgia"/>
              <a:sym typeface="Georgia"/>
            </a:endParaRPr>
          </a:p>
          <a:p>
            <a:pPr marL="914400" lvl="1" indent="-342900" rtl="0">
              <a:spcBef>
                <a:spcPts val="0"/>
              </a:spcBef>
              <a:spcAft>
                <a:spcPts val="0"/>
              </a:spcAft>
              <a:buClr>
                <a:srgbClr val="333333"/>
              </a:buClr>
              <a:buSzPts val="1800"/>
              <a:buFont typeface="Helvetica Neue"/>
              <a:buAutoNum type="alphaLcPeriod"/>
            </a:pPr>
            <a:r>
              <a:rPr lang="en-US" sz="1800">
                <a:solidFill>
                  <a:srgbClr val="333333"/>
                </a:solidFill>
                <a:highlight>
                  <a:srgbClr val="FFFFFF"/>
                </a:highlight>
                <a:latin typeface="Georgia"/>
                <a:ea typeface="Georgia"/>
                <a:cs typeface="Georgia"/>
                <a:sym typeface="Georgia"/>
              </a:rPr>
              <a:t>Test your word2vec model with a few similarity functions. </a:t>
            </a:r>
            <a:endParaRPr sz="1800">
              <a:solidFill>
                <a:srgbClr val="333333"/>
              </a:solidFill>
              <a:highlight>
                <a:srgbClr val="FFFFFF"/>
              </a:highlight>
              <a:latin typeface="Georgia"/>
              <a:ea typeface="Georgia"/>
              <a:cs typeface="Georgia"/>
              <a:sym typeface="Georgia"/>
            </a:endParaRPr>
          </a:p>
          <a:p>
            <a:pPr marL="1371600" lvl="2" indent="-342900" rtl="0">
              <a:spcBef>
                <a:spcPts val="0"/>
              </a:spcBef>
              <a:spcAft>
                <a:spcPts val="0"/>
              </a:spcAft>
              <a:buClr>
                <a:srgbClr val="333333"/>
              </a:buClr>
              <a:buSzPts val="1800"/>
              <a:buFont typeface="Helvetica Neue"/>
              <a:buAutoNum type="romanLcPeriod"/>
            </a:pPr>
            <a:r>
              <a:rPr lang="en-US" sz="1800">
                <a:solidFill>
                  <a:srgbClr val="333333"/>
                </a:solidFill>
                <a:highlight>
                  <a:srgbClr val="FFFFFF"/>
                </a:highlight>
                <a:latin typeface="Georgia"/>
                <a:ea typeface="Georgia"/>
                <a:cs typeface="Georgia"/>
                <a:sym typeface="Georgia"/>
              </a:rPr>
              <a:t>Find words similar to 'Syria'.</a:t>
            </a:r>
            <a:endParaRPr sz="1800">
              <a:solidFill>
                <a:srgbClr val="333333"/>
              </a:solidFill>
              <a:highlight>
                <a:srgbClr val="FFFFFF"/>
              </a:highlight>
              <a:latin typeface="Georgia"/>
              <a:ea typeface="Georgia"/>
              <a:cs typeface="Georgia"/>
              <a:sym typeface="Georgia"/>
            </a:endParaRPr>
          </a:p>
          <a:p>
            <a:pPr marL="1371600" lvl="2" indent="-342900" rtl="0">
              <a:spcBef>
                <a:spcPts val="0"/>
              </a:spcBef>
              <a:spcAft>
                <a:spcPts val="0"/>
              </a:spcAft>
              <a:buClr>
                <a:srgbClr val="333333"/>
              </a:buClr>
              <a:buSzPts val="1800"/>
              <a:buFont typeface="Helvetica Neue"/>
              <a:buAutoNum type="romanLcPeriod"/>
            </a:pPr>
            <a:r>
              <a:rPr lang="en-US" sz="1800">
                <a:solidFill>
                  <a:srgbClr val="333333"/>
                </a:solidFill>
                <a:highlight>
                  <a:srgbClr val="FFFFFF"/>
                </a:highlight>
                <a:latin typeface="Georgia"/>
                <a:ea typeface="Georgia"/>
                <a:cs typeface="Georgia"/>
                <a:sym typeface="Georgia"/>
              </a:rPr>
              <a:t>Find words similar to 'war'.</a:t>
            </a:r>
            <a:endParaRPr sz="1800">
              <a:solidFill>
                <a:srgbClr val="333333"/>
              </a:solidFill>
              <a:highlight>
                <a:srgbClr val="FFFFFF"/>
              </a:highlight>
              <a:latin typeface="Georgia"/>
              <a:ea typeface="Georgia"/>
              <a:cs typeface="Georgia"/>
              <a:sym typeface="Georgia"/>
            </a:endParaRPr>
          </a:p>
          <a:p>
            <a:pPr marL="1371600" lvl="2" indent="-342900" rtl="0">
              <a:spcBef>
                <a:spcPts val="0"/>
              </a:spcBef>
              <a:spcAft>
                <a:spcPts val="0"/>
              </a:spcAft>
              <a:buClr>
                <a:srgbClr val="333333"/>
              </a:buClr>
              <a:buSzPts val="1800"/>
              <a:buFont typeface="Helvetica Neue"/>
              <a:buAutoNum type="romanLcPeriod"/>
            </a:pPr>
            <a:r>
              <a:rPr lang="en-US" sz="1800">
                <a:solidFill>
                  <a:srgbClr val="333333"/>
                </a:solidFill>
                <a:highlight>
                  <a:srgbClr val="FFFFFF"/>
                </a:highlight>
                <a:latin typeface="Georgia"/>
                <a:ea typeface="Georgia"/>
                <a:cs typeface="Georgia"/>
                <a:sym typeface="Georgia"/>
              </a:rPr>
              <a:t>Find words similar to "Iran".</a:t>
            </a:r>
            <a:endParaRPr sz="1800">
              <a:solidFill>
                <a:srgbClr val="333333"/>
              </a:solidFill>
              <a:highlight>
                <a:srgbClr val="FFFFFF"/>
              </a:highlight>
              <a:latin typeface="Georgia"/>
              <a:ea typeface="Georgia"/>
              <a:cs typeface="Georgia"/>
              <a:sym typeface="Georgia"/>
            </a:endParaRPr>
          </a:p>
          <a:p>
            <a:pPr marL="1371600" lvl="2" indent="-342900" rtl="0">
              <a:spcBef>
                <a:spcPts val="0"/>
              </a:spcBef>
              <a:spcAft>
                <a:spcPts val="0"/>
              </a:spcAft>
              <a:buClr>
                <a:srgbClr val="333333"/>
              </a:buClr>
              <a:buSzPts val="1800"/>
              <a:buFont typeface="Helvetica Neue"/>
              <a:buAutoNum type="romanLcPeriod"/>
            </a:pPr>
            <a:r>
              <a:rPr lang="en-US" sz="1800">
                <a:solidFill>
                  <a:srgbClr val="333333"/>
                </a:solidFill>
                <a:highlight>
                  <a:srgbClr val="FFFFFF"/>
                </a:highlight>
                <a:latin typeface="Georgia"/>
                <a:ea typeface="Georgia"/>
                <a:cs typeface="Georgia"/>
                <a:sym typeface="Georgia"/>
              </a:rPr>
              <a:t>Find words similar to 'Verizon'. </a:t>
            </a:r>
            <a:br>
              <a:rPr lang="en-US" sz="1800">
                <a:solidFill>
                  <a:srgbClr val="333333"/>
                </a:solidFill>
                <a:highlight>
                  <a:srgbClr val="FFFFFF"/>
                </a:highlight>
                <a:latin typeface="Georgia"/>
                <a:ea typeface="Georgia"/>
                <a:cs typeface="Georgia"/>
                <a:sym typeface="Georgia"/>
              </a:rPr>
            </a:br>
            <a:endParaRPr sz="1800">
              <a:solidFill>
                <a:srgbClr val="333333"/>
              </a:solidFill>
              <a:highlight>
                <a:srgbClr val="FFFFFF"/>
              </a:highlight>
              <a:latin typeface="Georgia"/>
              <a:ea typeface="Georgia"/>
              <a:cs typeface="Georgia"/>
              <a:sym typeface="Georgia"/>
            </a:endParaRPr>
          </a:p>
          <a:p>
            <a:pPr marL="914400" lvl="1" indent="-342900" rtl="0">
              <a:spcBef>
                <a:spcPts val="0"/>
              </a:spcBef>
              <a:spcAft>
                <a:spcPts val="0"/>
              </a:spcAft>
              <a:buClr>
                <a:srgbClr val="333333"/>
              </a:buClr>
              <a:buSzPts val="1800"/>
              <a:buFont typeface="Helvetica Neue"/>
              <a:buAutoNum type="alphaLcPeriod"/>
            </a:pPr>
            <a:r>
              <a:rPr lang="en-US" sz="1800">
                <a:solidFill>
                  <a:srgbClr val="333333"/>
                </a:solidFill>
                <a:highlight>
                  <a:srgbClr val="FFFFFF"/>
                </a:highlight>
                <a:latin typeface="Georgia"/>
                <a:ea typeface="Georgia"/>
                <a:cs typeface="Georgia"/>
                <a:sym typeface="Georgia"/>
              </a:rPr>
              <a:t>Adjust the choices in (b) and (c) as necessary.</a:t>
            </a:r>
            <a:endParaRPr sz="1800">
              <a:solidFill>
                <a:srgbClr val="333333"/>
              </a:solidFill>
              <a:highlight>
                <a:srgbClr val="FFFFFF"/>
              </a:highlight>
              <a:latin typeface="Georgia"/>
              <a:ea typeface="Georgia"/>
              <a:cs typeface="Georgia"/>
              <a:sym typeface="Georgia"/>
            </a:endParaRPr>
          </a:p>
        </p:txBody>
      </p:sp>
      <p:pic>
        <p:nvPicPr>
          <p:cNvPr id="865" name="Shape 865"/>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866" name="Shape 866"/>
          <p:cNvSpPr txBox="1"/>
          <p:nvPr/>
        </p:nvSpPr>
        <p:spPr>
          <a:xfrm>
            <a:off x="726300" y="2195300"/>
            <a:ext cx="2759700" cy="3039300"/>
          </a:xfrm>
          <a:prstGeom prst="rect">
            <a:avLst/>
          </a:prstGeom>
          <a:noFill/>
          <a:ln>
            <a:noFill/>
          </a:ln>
        </p:spPr>
        <p:txBody>
          <a:bodyPr spcFirstLastPara="1" wrap="square" lIns="91425" tIns="91425" rIns="91425" bIns="91425" anchor="ctr" anchorCtr="0">
            <a:noAutofit/>
          </a:bodyPr>
          <a:lstStyle/>
          <a:p>
            <a:pPr marL="0" lvl="0" indent="457200" rtl="0">
              <a:lnSpc>
                <a:spcPct val="120000"/>
              </a:lnSpc>
              <a:spcBef>
                <a:spcPts val="0"/>
              </a:spcBef>
              <a:spcAft>
                <a:spcPts val="0"/>
              </a:spcAft>
              <a:buNone/>
            </a:pPr>
            <a:r>
              <a:rPr lang="en-US" sz="1100" b="1">
                <a:solidFill>
                  <a:srgbClr val="FFFFFF"/>
                </a:solidFill>
                <a:latin typeface="Oswald"/>
                <a:ea typeface="Oswald"/>
                <a:cs typeface="Oswald"/>
                <a:sym typeface="Oswald"/>
              </a:rPr>
              <a:t>EXERCISE</a:t>
            </a:r>
            <a:endParaRPr sz="1100" b="1">
              <a:solidFill>
                <a:srgbClr val="FFFFFF"/>
              </a:solidFill>
              <a:latin typeface="Oswald"/>
              <a:ea typeface="Oswald"/>
              <a:cs typeface="Oswald"/>
              <a:sym typeface="Oswald"/>
            </a:endParaRPr>
          </a:p>
          <a:p>
            <a:pPr marL="0" lvl="0" indent="0" rtl="0">
              <a:lnSpc>
                <a:spcPct val="115000"/>
              </a:lnSpc>
              <a:spcBef>
                <a:spcPts val="0"/>
              </a:spcBef>
              <a:spcAft>
                <a:spcPts val="0"/>
              </a:spcAft>
              <a:buNone/>
            </a:pPr>
            <a:endParaRPr sz="1000">
              <a:solidFill>
                <a:srgbClr val="FFFFFF"/>
              </a:solidFill>
              <a:latin typeface="Oswald"/>
              <a:ea typeface="Oswald"/>
              <a:cs typeface="Oswald"/>
              <a:sym typeface="Oswald"/>
            </a:endParaRPr>
          </a:p>
        </p:txBody>
      </p:sp>
      <p:sp>
        <p:nvSpPr>
          <p:cNvPr id="867" name="Shape 867"/>
          <p:cNvSpPr/>
          <p:nvPr/>
        </p:nvSpPr>
        <p:spPr>
          <a:xfrm>
            <a:off x="2961475" y="1554750"/>
            <a:ext cx="8099700" cy="254100"/>
          </a:xfrm>
          <a:prstGeom prst="rect">
            <a:avLst/>
          </a:prstGeom>
          <a:noFill/>
          <a:ln>
            <a:noFill/>
          </a:ln>
        </p:spPr>
        <p:txBody>
          <a:bodyPr spcFirstLastPara="1" wrap="square" lIns="0" tIns="0" rIns="0" bIns="0" anchor="t" anchorCtr="0">
            <a:noAutofit/>
          </a:bodyPr>
          <a:lstStyle/>
          <a:p>
            <a:pPr marL="0" lvl="0" indent="0" rtl="0">
              <a:spcBef>
                <a:spcPts val="0"/>
              </a:spcBef>
              <a:spcAft>
                <a:spcPts val="0"/>
              </a:spcAft>
              <a:buNone/>
            </a:pPr>
            <a:r>
              <a:rPr lang="en-US" sz="2000" b="1">
                <a:solidFill>
                  <a:schemeClr val="dk1"/>
                </a:solidFill>
                <a:latin typeface="Oswald"/>
                <a:ea typeface="Oswald"/>
                <a:cs typeface="Oswald"/>
                <a:sym typeface="Oswald"/>
              </a:rPr>
              <a:t>TASKS AND QUESTIONS</a:t>
            </a:r>
            <a:endParaRPr sz="2000" b="1">
              <a:latin typeface="Oswald"/>
              <a:ea typeface="Oswald"/>
              <a:cs typeface="Oswald"/>
              <a:sym typeface="Oswald"/>
            </a:endParaRPr>
          </a:p>
        </p:txBody>
      </p:sp>
      <p:cxnSp>
        <p:nvCxnSpPr>
          <p:cNvPr id="868" name="Shape 868"/>
          <p:cNvCxnSpPr/>
          <p:nvPr/>
        </p:nvCxnSpPr>
        <p:spPr>
          <a:xfrm rot="10800000">
            <a:off x="2497950" y="1755450"/>
            <a:ext cx="0" cy="4661100"/>
          </a:xfrm>
          <a:prstGeom prst="straightConnector1">
            <a:avLst/>
          </a:prstGeom>
          <a:noFill/>
          <a:ln w="9525" cap="flat" cmpd="sng">
            <a:solidFill>
              <a:srgbClr val="B7B7B7"/>
            </a:solidFill>
            <a:prstDash val="solid"/>
            <a:round/>
            <a:headEnd type="none" w="lg" len="lg"/>
            <a:tailEnd type="none" w="lg" len="lg"/>
          </a:ln>
        </p:spPr>
      </p:cxnSp>
      <p:sp>
        <p:nvSpPr>
          <p:cNvPr id="869" name="Shape 869"/>
          <p:cNvSpPr/>
          <p:nvPr/>
        </p:nvSpPr>
        <p:spPr>
          <a:xfrm>
            <a:off x="635000" y="736600"/>
            <a:ext cx="11786700" cy="4317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3200" b="1">
                <a:latin typeface="Oswald"/>
                <a:ea typeface="Oswald"/>
                <a:cs typeface="Oswald"/>
                <a:sym typeface="Oswald"/>
              </a:rPr>
              <a:t>ACTIVITY: TWITTER LAB</a:t>
            </a:r>
            <a:endParaRPr>
              <a:latin typeface="Oswald"/>
              <a:ea typeface="Oswald"/>
              <a:cs typeface="Oswald"/>
              <a:sym typeface="Oswald"/>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873"/>
        <p:cNvGrpSpPr/>
        <p:nvPr/>
      </p:nvGrpSpPr>
      <p:grpSpPr>
        <a:xfrm>
          <a:off x="0" y="0"/>
          <a:ext cx="0" cy="0"/>
          <a:chOff x="0" y="0"/>
          <a:chExt cx="0" cy="0"/>
        </a:xfrm>
      </p:grpSpPr>
      <p:pic>
        <p:nvPicPr>
          <p:cNvPr id="874" name="Shape 874"/>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875" name="Shape 875"/>
          <p:cNvSpPr txBox="1"/>
          <p:nvPr/>
        </p:nvSpPr>
        <p:spPr>
          <a:xfrm>
            <a:off x="726300" y="2195300"/>
            <a:ext cx="2759700" cy="3039300"/>
          </a:xfrm>
          <a:prstGeom prst="rect">
            <a:avLst/>
          </a:prstGeom>
          <a:noFill/>
          <a:ln>
            <a:noFill/>
          </a:ln>
        </p:spPr>
        <p:txBody>
          <a:bodyPr spcFirstLastPara="1" wrap="square" lIns="91425" tIns="91425" rIns="91425" bIns="91425" anchor="ctr" anchorCtr="0">
            <a:noAutofit/>
          </a:bodyPr>
          <a:lstStyle/>
          <a:p>
            <a:pPr marL="0" lvl="0" indent="457200" rtl="0">
              <a:lnSpc>
                <a:spcPct val="120000"/>
              </a:lnSpc>
              <a:spcBef>
                <a:spcPts val="0"/>
              </a:spcBef>
              <a:spcAft>
                <a:spcPts val="0"/>
              </a:spcAft>
              <a:buNone/>
            </a:pPr>
            <a:r>
              <a:rPr lang="en-US" sz="1100" b="1">
                <a:solidFill>
                  <a:srgbClr val="FFFFFF"/>
                </a:solidFill>
                <a:latin typeface="Oswald"/>
                <a:ea typeface="Oswald"/>
                <a:cs typeface="Oswald"/>
                <a:sym typeface="Oswald"/>
              </a:rPr>
              <a:t>EXERCISE</a:t>
            </a:r>
            <a:endParaRPr sz="1100" b="1">
              <a:solidFill>
                <a:srgbClr val="FFFFFF"/>
              </a:solidFill>
              <a:latin typeface="Oswald"/>
              <a:ea typeface="Oswald"/>
              <a:cs typeface="Oswald"/>
              <a:sym typeface="Oswald"/>
            </a:endParaRPr>
          </a:p>
          <a:p>
            <a:pPr marL="0" lvl="0" indent="0" rtl="0">
              <a:lnSpc>
                <a:spcPct val="115000"/>
              </a:lnSpc>
              <a:spcBef>
                <a:spcPts val="0"/>
              </a:spcBef>
              <a:spcAft>
                <a:spcPts val="0"/>
              </a:spcAft>
              <a:buNone/>
            </a:pPr>
            <a:endParaRPr sz="1000">
              <a:solidFill>
                <a:srgbClr val="FFFFFF"/>
              </a:solidFill>
              <a:latin typeface="Oswald"/>
              <a:ea typeface="Oswald"/>
              <a:cs typeface="Oswald"/>
              <a:sym typeface="Oswald"/>
            </a:endParaRPr>
          </a:p>
        </p:txBody>
      </p:sp>
      <p:sp>
        <p:nvSpPr>
          <p:cNvPr id="876" name="Shape 876"/>
          <p:cNvSpPr/>
          <p:nvPr/>
        </p:nvSpPr>
        <p:spPr>
          <a:xfrm>
            <a:off x="2961475" y="2224360"/>
            <a:ext cx="7559400" cy="2496600"/>
          </a:xfrm>
          <a:prstGeom prst="rect">
            <a:avLst/>
          </a:prstGeom>
          <a:noFill/>
          <a:ln>
            <a:noFill/>
          </a:ln>
        </p:spPr>
        <p:txBody>
          <a:bodyPr spcFirstLastPara="1" wrap="square" lIns="50800" tIns="50800" rIns="50800" bIns="50800" anchor="ctr" anchorCtr="0">
            <a:noAutofit/>
          </a:bodyPr>
          <a:lstStyle/>
          <a:p>
            <a:pPr marL="457200" lvl="0" indent="-342900" rtl="0">
              <a:spcBef>
                <a:spcPts val="0"/>
              </a:spcBef>
              <a:spcAft>
                <a:spcPts val="0"/>
              </a:spcAft>
              <a:buClr>
                <a:srgbClr val="333333"/>
              </a:buClr>
              <a:buSzPts val="1800"/>
              <a:buFont typeface="Helvetica Neue"/>
              <a:buAutoNum type="arabicPeriod"/>
            </a:pPr>
            <a:r>
              <a:rPr lang="en-US" sz="1800">
                <a:solidFill>
                  <a:srgbClr val="333333"/>
                </a:solidFill>
                <a:highlight>
                  <a:srgbClr val="FFFFFF"/>
                </a:highlight>
                <a:latin typeface="Georgia"/>
                <a:ea typeface="Georgia"/>
                <a:cs typeface="Georgia"/>
                <a:sym typeface="Georgia"/>
              </a:rPr>
              <a:t>Filter tweets to those that mention 'Iran' or similar entities and 'war' or similar entities.</a:t>
            </a:r>
            <a:endParaRPr sz="1800">
              <a:solidFill>
                <a:srgbClr val="333333"/>
              </a:solidFill>
              <a:highlight>
                <a:srgbClr val="FFFFFF"/>
              </a:highlight>
              <a:latin typeface="Georgia"/>
              <a:ea typeface="Georgia"/>
              <a:cs typeface="Georgia"/>
              <a:sym typeface="Georgia"/>
            </a:endParaRPr>
          </a:p>
          <a:p>
            <a:pPr marL="914400" lvl="1" indent="-342900" rtl="0">
              <a:spcBef>
                <a:spcPts val="0"/>
              </a:spcBef>
              <a:spcAft>
                <a:spcPts val="0"/>
              </a:spcAft>
              <a:buClr>
                <a:srgbClr val="333333"/>
              </a:buClr>
              <a:buSzPts val="1800"/>
              <a:buFont typeface="Helvetica Neue"/>
              <a:buAutoNum type="alphaLcPeriod"/>
            </a:pPr>
            <a:r>
              <a:rPr lang="en-US" sz="1800">
                <a:solidFill>
                  <a:srgbClr val="333333"/>
                </a:solidFill>
                <a:highlight>
                  <a:srgbClr val="FFFFFF"/>
                </a:highlight>
                <a:latin typeface="Georgia"/>
                <a:ea typeface="Georgia"/>
                <a:cs typeface="Georgia"/>
                <a:sym typeface="Georgia"/>
              </a:rPr>
              <a:t>Do this using just </a:t>
            </a:r>
            <a:r>
              <a:rPr lang="en-US" sz="1800">
                <a:solidFill>
                  <a:srgbClr val="333333"/>
                </a:solidFill>
                <a:latin typeface="Georgia"/>
                <a:ea typeface="Georgia"/>
                <a:cs typeface="Georgia"/>
                <a:sym typeface="Georgia"/>
              </a:rPr>
              <a:t>spacy</a:t>
            </a:r>
            <a:r>
              <a:rPr lang="en-US" sz="1800">
                <a:solidFill>
                  <a:srgbClr val="333333"/>
                </a:solidFill>
                <a:highlight>
                  <a:srgbClr val="FFFFFF"/>
                </a:highlight>
                <a:latin typeface="Georgia"/>
                <a:ea typeface="Georgia"/>
                <a:cs typeface="Georgia"/>
                <a:sym typeface="Georgia"/>
              </a:rPr>
              <a:t>.</a:t>
            </a:r>
            <a:endParaRPr sz="1800">
              <a:solidFill>
                <a:srgbClr val="333333"/>
              </a:solidFill>
              <a:highlight>
                <a:srgbClr val="FFFFFF"/>
              </a:highlight>
              <a:latin typeface="Georgia"/>
              <a:ea typeface="Georgia"/>
              <a:cs typeface="Georgia"/>
              <a:sym typeface="Georgia"/>
            </a:endParaRPr>
          </a:p>
          <a:p>
            <a:pPr marL="914400" lvl="1" indent="-342900" rtl="0">
              <a:spcBef>
                <a:spcPts val="0"/>
              </a:spcBef>
              <a:spcAft>
                <a:spcPts val="0"/>
              </a:spcAft>
              <a:buClr>
                <a:srgbClr val="333333"/>
              </a:buClr>
              <a:buSzPts val="1800"/>
              <a:buFont typeface="Helvetica Neue"/>
              <a:buAutoNum type="alphaLcPeriod"/>
            </a:pPr>
            <a:r>
              <a:rPr lang="en-US" sz="1800">
                <a:solidFill>
                  <a:srgbClr val="333333"/>
                </a:solidFill>
                <a:highlight>
                  <a:srgbClr val="FFFFFF"/>
                </a:highlight>
                <a:latin typeface="Georgia"/>
                <a:ea typeface="Georgia"/>
                <a:cs typeface="Georgia"/>
                <a:sym typeface="Georgia"/>
              </a:rPr>
              <a:t>Do this using </a:t>
            </a:r>
            <a:r>
              <a:rPr lang="en-US" sz="1800">
                <a:solidFill>
                  <a:srgbClr val="333333"/>
                </a:solidFill>
                <a:latin typeface="Georgia"/>
                <a:ea typeface="Georgia"/>
                <a:cs typeface="Georgia"/>
                <a:sym typeface="Georgia"/>
              </a:rPr>
              <a:t>word2vec</a:t>
            </a:r>
            <a:r>
              <a:rPr lang="en-US" sz="1800">
                <a:solidFill>
                  <a:srgbClr val="333333"/>
                </a:solidFill>
                <a:highlight>
                  <a:srgbClr val="FFFFFF"/>
                </a:highlight>
                <a:latin typeface="Georgia"/>
                <a:ea typeface="Georgia"/>
                <a:cs typeface="Georgia"/>
                <a:sym typeface="Georgia"/>
              </a:rPr>
              <a:t> similarity scores.</a:t>
            </a:r>
            <a:endParaRPr sz="1800">
              <a:solidFill>
                <a:srgbClr val="333333"/>
              </a:solidFill>
              <a:highlight>
                <a:srgbClr val="FFFFFF"/>
              </a:highlight>
              <a:latin typeface="Georgia"/>
              <a:ea typeface="Georgia"/>
              <a:cs typeface="Georgia"/>
              <a:sym typeface="Georgia"/>
            </a:endParaRPr>
          </a:p>
        </p:txBody>
      </p:sp>
      <p:sp>
        <p:nvSpPr>
          <p:cNvPr id="877" name="Shape 877"/>
          <p:cNvSpPr/>
          <p:nvPr/>
        </p:nvSpPr>
        <p:spPr>
          <a:xfrm>
            <a:off x="3052756" y="5792350"/>
            <a:ext cx="8157900" cy="330300"/>
          </a:xfrm>
          <a:prstGeom prst="rect">
            <a:avLst/>
          </a:prstGeom>
          <a:noFill/>
          <a:ln>
            <a:noFill/>
          </a:ln>
        </p:spPr>
        <p:txBody>
          <a:bodyPr spcFirstLastPara="1" wrap="square" lIns="50800" tIns="50800" rIns="50800" bIns="50800" anchor="ctr" anchorCtr="0">
            <a:noAutofit/>
          </a:bodyPr>
          <a:lstStyle/>
          <a:p>
            <a:pPr marL="0" marR="0" lvl="0" indent="0" algn="l" rtl="0">
              <a:spcBef>
                <a:spcPts val="0"/>
              </a:spcBef>
              <a:spcAft>
                <a:spcPts val="0"/>
              </a:spcAft>
              <a:buNone/>
            </a:pPr>
            <a:r>
              <a:rPr lang="en-US" sz="1800">
                <a:latin typeface="Georgia"/>
                <a:ea typeface="Georgia"/>
                <a:cs typeface="Georgia"/>
                <a:sym typeface="Georgia"/>
              </a:rPr>
              <a:t>Working code and answers to the questions</a:t>
            </a:r>
            <a:endParaRPr>
              <a:latin typeface="Georgia"/>
              <a:ea typeface="Georgia"/>
              <a:cs typeface="Georgia"/>
              <a:sym typeface="Georgia"/>
            </a:endParaRPr>
          </a:p>
        </p:txBody>
      </p:sp>
      <p:sp>
        <p:nvSpPr>
          <p:cNvPr id="878" name="Shape 878"/>
          <p:cNvSpPr/>
          <p:nvPr/>
        </p:nvSpPr>
        <p:spPr>
          <a:xfrm>
            <a:off x="2989800" y="5399657"/>
            <a:ext cx="3733800" cy="2541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2000" b="1" i="0" u="none" strike="noStrike" cap="none">
                <a:solidFill>
                  <a:srgbClr val="000000"/>
                </a:solidFill>
                <a:latin typeface="Oswald"/>
                <a:ea typeface="Oswald"/>
                <a:cs typeface="Oswald"/>
                <a:sym typeface="Oswald"/>
              </a:rPr>
              <a:t>DELIVERABLE</a:t>
            </a:r>
            <a:endParaRPr>
              <a:latin typeface="Oswald"/>
              <a:ea typeface="Oswald"/>
              <a:cs typeface="Oswald"/>
              <a:sym typeface="Oswald"/>
            </a:endParaRPr>
          </a:p>
        </p:txBody>
      </p:sp>
      <p:sp>
        <p:nvSpPr>
          <p:cNvPr id="879" name="Shape 879"/>
          <p:cNvSpPr/>
          <p:nvPr/>
        </p:nvSpPr>
        <p:spPr>
          <a:xfrm>
            <a:off x="2989800" y="1776150"/>
            <a:ext cx="8099700" cy="254100"/>
          </a:xfrm>
          <a:prstGeom prst="rect">
            <a:avLst/>
          </a:prstGeom>
          <a:noFill/>
          <a:ln>
            <a:noFill/>
          </a:ln>
        </p:spPr>
        <p:txBody>
          <a:bodyPr spcFirstLastPara="1" wrap="square" lIns="0" tIns="0" rIns="0" bIns="0" anchor="t" anchorCtr="0">
            <a:noAutofit/>
          </a:bodyPr>
          <a:lstStyle/>
          <a:p>
            <a:pPr marL="0" lvl="0" indent="0" rtl="0">
              <a:spcBef>
                <a:spcPts val="0"/>
              </a:spcBef>
              <a:spcAft>
                <a:spcPts val="0"/>
              </a:spcAft>
              <a:buNone/>
            </a:pPr>
            <a:r>
              <a:rPr lang="en-US" sz="2000" b="1">
                <a:solidFill>
                  <a:schemeClr val="dk1"/>
                </a:solidFill>
                <a:latin typeface="Oswald"/>
                <a:ea typeface="Oswald"/>
                <a:cs typeface="Oswald"/>
                <a:sym typeface="Oswald"/>
              </a:rPr>
              <a:t>TASKS AND QUESTIONS</a:t>
            </a:r>
            <a:endParaRPr sz="2000" b="1">
              <a:latin typeface="Oswald"/>
              <a:ea typeface="Oswald"/>
              <a:cs typeface="Oswald"/>
              <a:sym typeface="Oswald"/>
            </a:endParaRPr>
          </a:p>
        </p:txBody>
      </p:sp>
      <p:cxnSp>
        <p:nvCxnSpPr>
          <p:cNvPr id="880" name="Shape 880"/>
          <p:cNvCxnSpPr/>
          <p:nvPr/>
        </p:nvCxnSpPr>
        <p:spPr>
          <a:xfrm rot="10800000">
            <a:off x="2497950" y="1755450"/>
            <a:ext cx="0" cy="4661100"/>
          </a:xfrm>
          <a:prstGeom prst="straightConnector1">
            <a:avLst/>
          </a:prstGeom>
          <a:noFill/>
          <a:ln w="9525" cap="flat" cmpd="sng">
            <a:solidFill>
              <a:srgbClr val="B7B7B7"/>
            </a:solidFill>
            <a:prstDash val="solid"/>
            <a:round/>
            <a:headEnd type="none" w="lg" len="lg"/>
            <a:tailEnd type="none" w="lg" len="lg"/>
          </a:ln>
        </p:spPr>
      </p:cxnSp>
      <p:sp>
        <p:nvSpPr>
          <p:cNvPr id="881" name="Shape 881"/>
          <p:cNvSpPr/>
          <p:nvPr/>
        </p:nvSpPr>
        <p:spPr>
          <a:xfrm>
            <a:off x="635000" y="736600"/>
            <a:ext cx="11786700" cy="4317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3200" b="1">
                <a:latin typeface="Oswald"/>
                <a:ea typeface="Oswald"/>
                <a:cs typeface="Oswald"/>
                <a:sym typeface="Oswald"/>
              </a:rPr>
              <a:t>ACTIVITY: TWITTER LAB</a:t>
            </a:r>
            <a:endParaRPr>
              <a:latin typeface="Oswald"/>
              <a:ea typeface="Oswald"/>
              <a:cs typeface="Oswald"/>
              <a:sym typeface="Oswald"/>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885"/>
        <p:cNvGrpSpPr/>
        <p:nvPr/>
      </p:nvGrpSpPr>
      <p:grpSpPr>
        <a:xfrm>
          <a:off x="0" y="0"/>
          <a:ext cx="0" cy="0"/>
          <a:chOff x="0" y="0"/>
          <a:chExt cx="0" cy="0"/>
        </a:xfrm>
      </p:grpSpPr>
      <p:sp>
        <p:nvSpPr>
          <p:cNvPr id="886" name="Shape 886"/>
          <p:cNvSpPr/>
          <p:nvPr/>
        </p:nvSpPr>
        <p:spPr>
          <a:xfrm>
            <a:off x="635000" y="736600"/>
            <a:ext cx="11734800" cy="4317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3200" b="1">
                <a:latin typeface="Oswald"/>
                <a:ea typeface="Oswald"/>
                <a:cs typeface="Oswald"/>
                <a:sym typeface="Oswald"/>
              </a:rPr>
              <a:t>CONCLUSION</a:t>
            </a:r>
            <a:endParaRPr>
              <a:latin typeface="Oswald"/>
              <a:ea typeface="Oswald"/>
              <a:cs typeface="Oswald"/>
              <a:sym typeface="Oswald"/>
            </a:endParaRPr>
          </a:p>
        </p:txBody>
      </p:sp>
      <p:sp>
        <p:nvSpPr>
          <p:cNvPr id="887" name="Shape 887"/>
          <p:cNvSpPr/>
          <p:nvPr/>
        </p:nvSpPr>
        <p:spPr>
          <a:xfrm>
            <a:off x="635000" y="1473200"/>
            <a:ext cx="11734800" cy="2806800"/>
          </a:xfrm>
          <a:prstGeom prst="rect">
            <a:avLst/>
          </a:prstGeom>
          <a:noFill/>
          <a:ln>
            <a:noFill/>
          </a:ln>
        </p:spPr>
        <p:txBody>
          <a:bodyPr spcFirstLastPara="1" wrap="square" lIns="0" tIns="0" rIns="0" bIns="0" anchor="t" anchorCtr="0">
            <a:noAutofit/>
          </a:bodyPr>
          <a:lstStyle/>
          <a:p>
            <a:pPr marL="0" lvl="0" indent="0" rtl="0">
              <a:lnSpc>
                <a:spcPct val="88333"/>
              </a:lnSpc>
              <a:spcBef>
                <a:spcPts val="0"/>
              </a:spcBef>
              <a:spcAft>
                <a:spcPts val="0"/>
              </a:spcAft>
              <a:buNone/>
            </a:pPr>
            <a:endParaRPr>
              <a:latin typeface="Oswald"/>
              <a:ea typeface="Oswald"/>
              <a:cs typeface="Oswald"/>
              <a:sym typeface="Oswald"/>
            </a:endParaRPr>
          </a:p>
          <a:p>
            <a:pPr marL="0" marR="0" lvl="0" indent="0" algn="l" rtl="0">
              <a:lnSpc>
                <a:spcPct val="88333"/>
              </a:lnSpc>
              <a:spcBef>
                <a:spcPts val="0"/>
              </a:spcBef>
              <a:spcAft>
                <a:spcPts val="0"/>
              </a:spcAft>
              <a:buNone/>
            </a:pPr>
            <a:r>
              <a:rPr lang="en-US" sz="9600" b="1">
                <a:solidFill>
                  <a:srgbClr val="FFFFFF"/>
                </a:solidFill>
                <a:latin typeface="Oswald"/>
                <a:ea typeface="Oswald"/>
                <a:cs typeface="Oswald"/>
                <a:sym typeface="Oswald"/>
              </a:rPr>
              <a:t>TOPIC REVIEW</a:t>
            </a:r>
            <a:endParaRPr sz="9600">
              <a:latin typeface="Oswald"/>
              <a:ea typeface="Oswald"/>
              <a:cs typeface="Oswald"/>
              <a:sym typeface="Oswald"/>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891"/>
        <p:cNvGrpSpPr/>
        <p:nvPr/>
      </p:nvGrpSpPr>
      <p:grpSpPr>
        <a:xfrm>
          <a:off x="0" y="0"/>
          <a:ext cx="0" cy="0"/>
          <a:chOff x="0" y="0"/>
          <a:chExt cx="0" cy="0"/>
        </a:xfrm>
      </p:grpSpPr>
      <p:sp>
        <p:nvSpPr>
          <p:cNvPr id="892" name="Shape 892"/>
          <p:cNvSpPr txBox="1">
            <a:spLocks noGrp="1"/>
          </p:cNvSpPr>
          <p:nvPr>
            <p:ph type="body" idx="1"/>
          </p:nvPr>
        </p:nvSpPr>
        <p:spPr>
          <a:xfrm>
            <a:off x="635006" y="1301275"/>
            <a:ext cx="11734800" cy="38100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endParaRPr sz="2800">
              <a:latin typeface="Georgia"/>
              <a:ea typeface="Georgia"/>
              <a:cs typeface="Georgia"/>
              <a:sym typeface="Georgia"/>
            </a:endParaRPr>
          </a:p>
          <a:p>
            <a:pPr marL="203200" marR="0" lvl="0" indent="-256540" algn="l" rtl="0">
              <a:spcBef>
                <a:spcPts val="0"/>
              </a:spcBef>
              <a:spcAft>
                <a:spcPts val="0"/>
              </a:spcAft>
              <a:buSzPts val="2800"/>
              <a:buFont typeface="Georgia"/>
              <a:buChar char="‣"/>
            </a:pPr>
            <a:r>
              <a:rPr lang="en-US" sz="2800">
                <a:latin typeface="Georgia"/>
                <a:ea typeface="Georgia"/>
                <a:cs typeface="Georgia"/>
                <a:sym typeface="Georgia"/>
              </a:rPr>
              <a:t>L</a:t>
            </a:r>
            <a:r>
              <a:rPr lang="en-US" sz="2800">
                <a:solidFill>
                  <a:srgbClr val="333333"/>
                </a:solidFill>
                <a:highlight>
                  <a:srgbClr val="FFFFFF"/>
                </a:highlight>
                <a:latin typeface="Georgia"/>
                <a:ea typeface="Georgia"/>
                <a:cs typeface="Georgia"/>
                <a:sym typeface="Georgia"/>
              </a:rPr>
              <a:t>atent variable models attempt to uncover structure from text</a:t>
            </a:r>
            <a:r>
              <a:rPr lang="en-US" sz="2800">
                <a:latin typeface="Georgia"/>
                <a:ea typeface="Georgia"/>
                <a:cs typeface="Georgia"/>
                <a:sym typeface="Georgia"/>
              </a:rPr>
              <a:t>.</a:t>
            </a:r>
            <a:endParaRPr sz="2800">
              <a:latin typeface="Georgia"/>
              <a:ea typeface="Georgia"/>
              <a:cs typeface="Georgia"/>
              <a:sym typeface="Georgia"/>
            </a:endParaRPr>
          </a:p>
          <a:p>
            <a:pPr marL="0" marR="0" lvl="0" indent="0" algn="l" rtl="0">
              <a:spcBef>
                <a:spcPts val="0"/>
              </a:spcBef>
              <a:spcAft>
                <a:spcPts val="0"/>
              </a:spcAft>
              <a:buNone/>
            </a:pPr>
            <a:endParaRPr>
              <a:latin typeface="Georgia"/>
              <a:ea typeface="Georgia"/>
              <a:cs typeface="Georgia"/>
              <a:sym typeface="Georgia"/>
            </a:endParaRPr>
          </a:p>
          <a:p>
            <a:pPr marL="203200" marR="0" lvl="0" indent="-256540" algn="l" rtl="0">
              <a:spcBef>
                <a:spcPts val="0"/>
              </a:spcBef>
              <a:spcAft>
                <a:spcPts val="0"/>
              </a:spcAft>
              <a:buSzPts val="2800"/>
              <a:buFont typeface="Georgia"/>
              <a:buChar char="‣"/>
            </a:pPr>
            <a:r>
              <a:rPr lang="en-US" sz="2800">
                <a:latin typeface="Georgia"/>
                <a:ea typeface="Georgia"/>
                <a:cs typeface="Georgia"/>
                <a:sym typeface="Georgia"/>
              </a:rPr>
              <a:t>D</a:t>
            </a:r>
            <a:r>
              <a:rPr lang="en-US" sz="2800">
                <a:solidFill>
                  <a:srgbClr val="333333"/>
                </a:solidFill>
                <a:highlight>
                  <a:srgbClr val="FFFFFF"/>
                </a:highlight>
                <a:latin typeface="Georgia"/>
                <a:ea typeface="Georgia"/>
                <a:cs typeface="Georgia"/>
                <a:sym typeface="Georgia"/>
              </a:rPr>
              <a:t>imensionality reduction is focused on replacing correlated columns</a:t>
            </a:r>
            <a:r>
              <a:rPr lang="en-US" sz="2800">
                <a:latin typeface="Georgia"/>
                <a:ea typeface="Georgia"/>
                <a:cs typeface="Georgia"/>
                <a:sym typeface="Georgia"/>
              </a:rPr>
              <a:t>.</a:t>
            </a:r>
            <a:endParaRPr sz="2800">
              <a:latin typeface="Georgia"/>
              <a:ea typeface="Georgia"/>
              <a:cs typeface="Georgia"/>
              <a:sym typeface="Georgia"/>
            </a:endParaRPr>
          </a:p>
          <a:p>
            <a:pPr marL="0" marR="0" lvl="0" indent="0" algn="l" rtl="0">
              <a:spcBef>
                <a:spcPts val="0"/>
              </a:spcBef>
              <a:spcAft>
                <a:spcPts val="0"/>
              </a:spcAft>
              <a:buNone/>
            </a:pPr>
            <a:endParaRPr>
              <a:latin typeface="Georgia"/>
              <a:ea typeface="Georgia"/>
              <a:cs typeface="Georgia"/>
              <a:sym typeface="Georgia"/>
            </a:endParaRPr>
          </a:p>
          <a:p>
            <a:pPr marL="203200" marR="0" lvl="0" indent="-256540" algn="l" rtl="0">
              <a:spcBef>
                <a:spcPts val="0"/>
              </a:spcBef>
              <a:spcAft>
                <a:spcPts val="0"/>
              </a:spcAft>
              <a:buSzPts val="2800"/>
              <a:buFont typeface="Georgia"/>
              <a:buChar char="‣"/>
            </a:pPr>
            <a:r>
              <a:rPr lang="en-US" sz="2800">
                <a:latin typeface="Georgia"/>
                <a:ea typeface="Georgia"/>
                <a:cs typeface="Georgia"/>
                <a:sym typeface="Georgia"/>
              </a:rPr>
              <a:t>T</a:t>
            </a:r>
            <a:r>
              <a:rPr lang="en-US" sz="2800">
                <a:solidFill>
                  <a:srgbClr val="333333"/>
                </a:solidFill>
                <a:highlight>
                  <a:srgbClr val="FFFFFF"/>
                </a:highlight>
                <a:latin typeface="Georgia"/>
                <a:ea typeface="Georgia"/>
                <a:cs typeface="Georgia"/>
                <a:sym typeface="Georgia"/>
              </a:rPr>
              <a:t>opic modeling (or LDA) uncovers the topics that are most common to each document and then the words most common to those topics</a:t>
            </a:r>
            <a:r>
              <a:rPr lang="en-US" sz="2800">
                <a:latin typeface="Georgia"/>
                <a:ea typeface="Georgia"/>
                <a:cs typeface="Georgia"/>
                <a:sym typeface="Georgia"/>
              </a:rPr>
              <a:t>.</a:t>
            </a:r>
            <a:endParaRPr sz="2800">
              <a:latin typeface="Georgia"/>
              <a:ea typeface="Georgia"/>
              <a:cs typeface="Georgia"/>
              <a:sym typeface="Georgia"/>
            </a:endParaRPr>
          </a:p>
          <a:p>
            <a:pPr marL="0" marR="0" lvl="0" indent="0" algn="l" rtl="0">
              <a:spcBef>
                <a:spcPts val="0"/>
              </a:spcBef>
              <a:spcAft>
                <a:spcPts val="0"/>
              </a:spcAft>
              <a:buNone/>
            </a:pPr>
            <a:endParaRPr>
              <a:latin typeface="Georgia"/>
              <a:ea typeface="Georgia"/>
              <a:cs typeface="Georgia"/>
              <a:sym typeface="Georgia"/>
            </a:endParaRPr>
          </a:p>
          <a:p>
            <a:pPr marL="203200" marR="0" lvl="0" indent="-256540" algn="l" rtl="0">
              <a:spcBef>
                <a:spcPts val="0"/>
              </a:spcBef>
              <a:spcAft>
                <a:spcPts val="0"/>
              </a:spcAft>
              <a:buSzPts val="2800"/>
              <a:buFont typeface="Georgia"/>
              <a:buChar char="‣"/>
            </a:pPr>
            <a:r>
              <a:rPr lang="en-US" sz="2800">
                <a:latin typeface="Georgia"/>
                <a:ea typeface="Georgia"/>
                <a:cs typeface="Georgia"/>
                <a:sym typeface="Georgia"/>
              </a:rPr>
              <a:t>W</a:t>
            </a:r>
            <a:r>
              <a:rPr lang="en-US" sz="2800">
                <a:solidFill>
                  <a:srgbClr val="333333"/>
                </a:solidFill>
                <a:highlight>
                  <a:srgbClr val="FFFFFF"/>
                </a:highlight>
                <a:latin typeface="Georgia"/>
                <a:ea typeface="Georgia"/>
                <a:cs typeface="Georgia"/>
                <a:sym typeface="Georgia"/>
              </a:rPr>
              <a:t>ord2Vec builds a representation of a word from the way it was used originally</a:t>
            </a:r>
            <a:r>
              <a:rPr lang="en-US" sz="2800">
                <a:latin typeface="Georgia"/>
                <a:ea typeface="Georgia"/>
                <a:cs typeface="Georgia"/>
                <a:sym typeface="Georgia"/>
              </a:rPr>
              <a:t>.</a:t>
            </a:r>
            <a:endParaRPr sz="2800">
              <a:latin typeface="Georgia"/>
              <a:ea typeface="Georgia"/>
              <a:cs typeface="Georgia"/>
              <a:sym typeface="Georgia"/>
            </a:endParaRPr>
          </a:p>
          <a:p>
            <a:pPr marL="0" marR="0" lvl="0" indent="0" algn="l" rtl="0">
              <a:spcBef>
                <a:spcPts val="0"/>
              </a:spcBef>
              <a:spcAft>
                <a:spcPts val="0"/>
              </a:spcAft>
              <a:buNone/>
            </a:pPr>
            <a:endParaRPr>
              <a:latin typeface="Georgia"/>
              <a:ea typeface="Georgia"/>
              <a:cs typeface="Georgia"/>
              <a:sym typeface="Georgia"/>
            </a:endParaRPr>
          </a:p>
          <a:p>
            <a:pPr marL="203200" marR="0" lvl="0" indent="-256540" algn="l" rtl="0">
              <a:spcBef>
                <a:spcPts val="0"/>
              </a:spcBef>
              <a:spcAft>
                <a:spcPts val="0"/>
              </a:spcAft>
              <a:buSzPts val="2800"/>
              <a:buFont typeface="Georgia"/>
              <a:buChar char="‣"/>
            </a:pPr>
            <a:r>
              <a:rPr lang="en-US" sz="2800">
                <a:latin typeface="Georgia"/>
                <a:ea typeface="Georgia"/>
                <a:cs typeface="Georgia"/>
                <a:sym typeface="Georgia"/>
              </a:rPr>
              <a:t>B</a:t>
            </a:r>
            <a:r>
              <a:rPr lang="en-US" sz="2800">
                <a:solidFill>
                  <a:srgbClr val="333333"/>
                </a:solidFill>
                <a:highlight>
                  <a:srgbClr val="FFFFFF"/>
                </a:highlight>
                <a:latin typeface="Georgia"/>
                <a:ea typeface="Georgia"/>
                <a:cs typeface="Georgia"/>
                <a:sym typeface="Georgia"/>
              </a:rPr>
              <a:t>oth techniques avoid learning grammar rules and instead rely on large datasets. They learn based on how the words are used, making them very flexible</a:t>
            </a:r>
            <a:r>
              <a:rPr lang="en-US" sz="2800">
                <a:latin typeface="Georgia"/>
                <a:ea typeface="Georgia"/>
                <a:cs typeface="Georgia"/>
                <a:sym typeface="Georgia"/>
              </a:rPr>
              <a:t>.</a:t>
            </a:r>
            <a:endParaRPr sz="2800">
              <a:latin typeface="Georgia"/>
              <a:ea typeface="Georgia"/>
              <a:cs typeface="Georgia"/>
              <a:sym typeface="Georgia"/>
            </a:endParaRPr>
          </a:p>
          <a:p>
            <a:pPr marL="0" marR="0" lvl="0" indent="0" algn="l" rtl="0">
              <a:spcBef>
                <a:spcPts val="1000"/>
              </a:spcBef>
              <a:spcAft>
                <a:spcPts val="0"/>
              </a:spcAft>
              <a:buNone/>
            </a:pPr>
            <a:endParaRPr sz="2800">
              <a:latin typeface="Georgia"/>
              <a:ea typeface="Georgia"/>
              <a:cs typeface="Georgia"/>
              <a:sym typeface="Georgia"/>
            </a:endParaRPr>
          </a:p>
        </p:txBody>
      </p:sp>
      <p:sp>
        <p:nvSpPr>
          <p:cNvPr id="893" name="Shape 893"/>
          <p:cNvSpPr/>
          <p:nvPr/>
        </p:nvSpPr>
        <p:spPr>
          <a:xfrm>
            <a:off x="635000" y="736600"/>
            <a:ext cx="11734800" cy="4317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3200" b="1">
                <a:latin typeface="Oswald"/>
                <a:ea typeface="Oswald"/>
                <a:cs typeface="Oswald"/>
                <a:sym typeface="Oswald"/>
              </a:rPr>
              <a:t>CONCEPT REVIEW</a:t>
            </a:r>
            <a:endParaRPr>
              <a:latin typeface="Oswald"/>
              <a:ea typeface="Oswald"/>
              <a:cs typeface="Oswald"/>
              <a:sym typeface="Oswald"/>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rgbClr val="E52123"/>
        </a:solidFill>
        <a:effectLst/>
      </p:bgPr>
    </p:bg>
    <p:spTree>
      <p:nvGrpSpPr>
        <p:cNvPr id="1" name="Shape 897"/>
        <p:cNvGrpSpPr/>
        <p:nvPr/>
      </p:nvGrpSpPr>
      <p:grpSpPr>
        <a:xfrm>
          <a:off x="0" y="0"/>
          <a:ext cx="0" cy="0"/>
          <a:chOff x="0" y="0"/>
          <a:chExt cx="0" cy="0"/>
        </a:xfrm>
      </p:grpSpPr>
      <p:sp>
        <p:nvSpPr>
          <p:cNvPr id="898" name="Shape 898"/>
          <p:cNvSpPr/>
          <p:nvPr/>
        </p:nvSpPr>
        <p:spPr>
          <a:xfrm>
            <a:off x="635000" y="736600"/>
            <a:ext cx="10160100" cy="4317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3200" b="1">
                <a:latin typeface="Oswald"/>
                <a:ea typeface="Oswald"/>
                <a:cs typeface="Oswald"/>
                <a:sym typeface="Oswald"/>
              </a:rPr>
              <a:t>COURSE</a:t>
            </a:r>
            <a:endParaRPr>
              <a:latin typeface="Oswald"/>
              <a:ea typeface="Oswald"/>
              <a:cs typeface="Oswald"/>
              <a:sym typeface="Oswald"/>
            </a:endParaRPr>
          </a:p>
        </p:txBody>
      </p:sp>
      <p:sp>
        <p:nvSpPr>
          <p:cNvPr id="899" name="Shape 899"/>
          <p:cNvSpPr/>
          <p:nvPr/>
        </p:nvSpPr>
        <p:spPr>
          <a:xfrm>
            <a:off x="635000" y="1473200"/>
            <a:ext cx="11734800" cy="2806800"/>
          </a:xfrm>
          <a:prstGeom prst="rect">
            <a:avLst/>
          </a:prstGeom>
          <a:noFill/>
          <a:ln>
            <a:noFill/>
          </a:ln>
        </p:spPr>
        <p:txBody>
          <a:bodyPr spcFirstLastPara="1" wrap="square" lIns="0" tIns="0" rIns="0" bIns="0" anchor="t" anchorCtr="0">
            <a:noAutofit/>
          </a:bodyPr>
          <a:lstStyle/>
          <a:p>
            <a:pPr marL="0" marR="0" lvl="0" indent="0" algn="l" rtl="0">
              <a:lnSpc>
                <a:spcPct val="88333"/>
              </a:lnSpc>
              <a:spcBef>
                <a:spcPts val="0"/>
              </a:spcBef>
              <a:spcAft>
                <a:spcPts val="0"/>
              </a:spcAft>
              <a:buNone/>
            </a:pPr>
            <a:r>
              <a:rPr lang="en-US" sz="9600" b="1" dirty="0">
                <a:solidFill>
                  <a:srgbClr val="FFFFFF"/>
                </a:solidFill>
                <a:latin typeface="Oswald"/>
                <a:ea typeface="Oswald"/>
                <a:cs typeface="Oswald"/>
                <a:sym typeface="Oswald"/>
              </a:rPr>
              <a:t>BEFORE NEXT CLASS</a:t>
            </a:r>
            <a:endParaRPr sz="9600" dirty="0">
              <a:latin typeface="Oswald"/>
              <a:ea typeface="Oswald"/>
              <a:cs typeface="Oswald"/>
              <a:sym typeface="Oswa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Shape 471"/>
          <p:cNvSpPr/>
          <p:nvPr/>
        </p:nvSpPr>
        <p:spPr>
          <a:xfrm>
            <a:off x="635000" y="736600"/>
            <a:ext cx="11734800" cy="4317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3200" b="1">
                <a:latin typeface="Oswald"/>
                <a:ea typeface="Oswald"/>
                <a:cs typeface="Oswald"/>
                <a:sym typeface="Oswald"/>
              </a:rPr>
              <a:t>LATENT VARIABLE MODELS</a:t>
            </a:r>
            <a:endParaRPr>
              <a:latin typeface="Oswald"/>
              <a:ea typeface="Oswald"/>
              <a:cs typeface="Oswald"/>
              <a:sym typeface="Oswald"/>
            </a:endParaRPr>
          </a:p>
        </p:txBody>
      </p:sp>
      <p:sp>
        <p:nvSpPr>
          <p:cNvPr id="472" name="Shape 472"/>
          <p:cNvSpPr txBox="1">
            <a:spLocks noGrp="1"/>
          </p:cNvSpPr>
          <p:nvPr>
            <p:ph type="body" idx="1"/>
          </p:nvPr>
        </p:nvSpPr>
        <p:spPr>
          <a:xfrm>
            <a:off x="635006" y="1292775"/>
            <a:ext cx="11734800" cy="38100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endParaRPr sz="2800">
              <a:latin typeface="Georgia"/>
              <a:ea typeface="Georgia"/>
              <a:cs typeface="Georgia"/>
              <a:sym typeface="Georgia"/>
            </a:endParaRPr>
          </a:p>
          <a:p>
            <a:pPr marL="203200" marR="0" lvl="0" indent="-256540" algn="l" rtl="0">
              <a:spcBef>
                <a:spcPts val="0"/>
              </a:spcBef>
              <a:spcAft>
                <a:spcPts val="0"/>
              </a:spcAft>
              <a:buSzPts val="2800"/>
              <a:buFont typeface="Georgia"/>
              <a:buChar char="‣"/>
            </a:pPr>
            <a:r>
              <a:rPr lang="en-US" sz="2800">
                <a:latin typeface="Georgia"/>
                <a:ea typeface="Georgia"/>
                <a:cs typeface="Georgia"/>
                <a:sym typeface="Georgia"/>
              </a:rPr>
              <a:t>Many advances in NLP are based on using data to learn rules of grammar and language.  We saw these tools in our last class.</a:t>
            </a:r>
            <a:endParaRPr sz="2800">
              <a:latin typeface="Georgia"/>
              <a:ea typeface="Georgia"/>
              <a:cs typeface="Georgia"/>
              <a:sym typeface="Georgia"/>
            </a:endParaRPr>
          </a:p>
          <a:p>
            <a:pPr marL="0" marR="0" lvl="0" indent="0" algn="l" rtl="0">
              <a:spcBef>
                <a:spcPts val="0"/>
              </a:spcBef>
              <a:spcAft>
                <a:spcPts val="0"/>
              </a:spcAft>
              <a:buNone/>
            </a:pPr>
            <a:endParaRPr sz="2800">
              <a:latin typeface="Georgia"/>
              <a:ea typeface="Georgia"/>
              <a:cs typeface="Georgia"/>
              <a:sym typeface="Georgia"/>
            </a:endParaRPr>
          </a:p>
          <a:p>
            <a:pPr marL="660400" marR="0" lvl="1" indent="-256540" algn="l" rtl="0">
              <a:spcBef>
                <a:spcPts val="0"/>
              </a:spcBef>
              <a:spcAft>
                <a:spcPts val="0"/>
              </a:spcAft>
              <a:buSzPts val="2800"/>
              <a:buFont typeface="Georgia"/>
              <a:buChar char="‣"/>
            </a:pPr>
            <a:r>
              <a:rPr lang="en-US" sz="2800">
                <a:latin typeface="Georgia"/>
                <a:ea typeface="Georgia"/>
                <a:cs typeface="Georgia"/>
                <a:sym typeface="Georgia"/>
              </a:rPr>
              <a:t>Tokenization</a:t>
            </a:r>
            <a:endParaRPr sz="2800">
              <a:latin typeface="Georgia"/>
              <a:ea typeface="Georgia"/>
              <a:cs typeface="Georgia"/>
              <a:sym typeface="Georgia"/>
            </a:endParaRPr>
          </a:p>
          <a:p>
            <a:pPr marL="0" marR="0" lvl="0" indent="0" algn="l" rtl="0">
              <a:spcBef>
                <a:spcPts val="0"/>
              </a:spcBef>
              <a:spcAft>
                <a:spcPts val="0"/>
              </a:spcAft>
              <a:buNone/>
            </a:pPr>
            <a:endParaRPr sz="2800">
              <a:latin typeface="Georgia"/>
              <a:ea typeface="Georgia"/>
              <a:cs typeface="Georgia"/>
              <a:sym typeface="Georgia"/>
            </a:endParaRPr>
          </a:p>
          <a:p>
            <a:pPr marL="660400" marR="0" lvl="1" indent="-256540" algn="l" rtl="0">
              <a:spcBef>
                <a:spcPts val="0"/>
              </a:spcBef>
              <a:spcAft>
                <a:spcPts val="0"/>
              </a:spcAft>
              <a:buSzPts val="2800"/>
              <a:buFont typeface="Georgia"/>
              <a:buChar char="‣"/>
            </a:pPr>
            <a:r>
              <a:rPr lang="en-US" sz="2800">
                <a:latin typeface="Georgia"/>
                <a:ea typeface="Georgia"/>
                <a:cs typeface="Georgia"/>
                <a:sym typeface="Georgia"/>
              </a:rPr>
              <a:t>Stemming or lemmatization</a:t>
            </a:r>
            <a:endParaRPr sz="2800">
              <a:latin typeface="Georgia"/>
              <a:ea typeface="Georgia"/>
              <a:cs typeface="Georgia"/>
              <a:sym typeface="Georgia"/>
            </a:endParaRPr>
          </a:p>
          <a:p>
            <a:pPr marL="0" marR="0" lvl="0" indent="0" algn="l" rtl="0">
              <a:spcBef>
                <a:spcPts val="0"/>
              </a:spcBef>
              <a:spcAft>
                <a:spcPts val="0"/>
              </a:spcAft>
              <a:buNone/>
            </a:pPr>
            <a:endParaRPr sz="2800">
              <a:latin typeface="Georgia"/>
              <a:ea typeface="Georgia"/>
              <a:cs typeface="Georgia"/>
              <a:sym typeface="Georgia"/>
            </a:endParaRPr>
          </a:p>
          <a:p>
            <a:pPr marL="660400" marR="0" lvl="1" indent="-256540" algn="l" rtl="0">
              <a:spcBef>
                <a:spcPts val="0"/>
              </a:spcBef>
              <a:spcAft>
                <a:spcPts val="0"/>
              </a:spcAft>
              <a:buSzPts val="2800"/>
              <a:buFont typeface="Georgia"/>
              <a:buChar char="‣"/>
            </a:pPr>
            <a:r>
              <a:rPr lang="en-US" sz="2800">
                <a:latin typeface="Georgia"/>
                <a:ea typeface="Georgia"/>
                <a:cs typeface="Georgia"/>
                <a:sym typeface="Georgia"/>
              </a:rPr>
              <a:t>Parsing and tagging</a:t>
            </a:r>
            <a:endParaRPr sz="2800">
              <a:latin typeface="Georgia"/>
              <a:ea typeface="Georgia"/>
              <a:cs typeface="Georgia"/>
              <a:sym typeface="Georgia"/>
            </a:endParaRPr>
          </a:p>
          <a:p>
            <a:pPr marL="0" marR="0" lvl="0" indent="0" algn="l" rtl="0">
              <a:spcBef>
                <a:spcPts val="0"/>
              </a:spcBef>
              <a:spcAft>
                <a:spcPts val="0"/>
              </a:spcAft>
              <a:buNone/>
            </a:pPr>
            <a:endParaRPr sz="2800">
              <a:latin typeface="Georgia"/>
              <a:ea typeface="Georgia"/>
              <a:cs typeface="Georgia"/>
              <a:sym typeface="Georgia"/>
            </a:endParaRPr>
          </a:p>
          <a:p>
            <a:pPr marL="203200" marR="0" lvl="0" indent="-256540" algn="l" rtl="0">
              <a:spcBef>
                <a:spcPts val="0"/>
              </a:spcBef>
              <a:spcAft>
                <a:spcPts val="0"/>
              </a:spcAft>
              <a:buSzPts val="2800"/>
              <a:buFont typeface="Georgia"/>
              <a:buChar char="‣"/>
            </a:pPr>
            <a:r>
              <a:rPr lang="en-US" sz="2800">
                <a:latin typeface="Georgia"/>
                <a:ea typeface="Georgia"/>
                <a:cs typeface="Georgia"/>
                <a:sym typeface="Georgia"/>
              </a:rPr>
              <a:t>Each of these are based on a classical or theoretical                        understanding of language.</a:t>
            </a:r>
            <a:endParaRPr sz="2800">
              <a:latin typeface="Georgia"/>
              <a:ea typeface="Georgia"/>
              <a:cs typeface="Georgia"/>
              <a:sym typeface="Georgia"/>
            </a:endParaRPr>
          </a:p>
          <a:p>
            <a:pPr marL="0" marR="0" lvl="0" indent="0" algn="l" rtl="0">
              <a:spcBef>
                <a:spcPts val="1000"/>
              </a:spcBef>
              <a:spcAft>
                <a:spcPts val="0"/>
              </a:spcAft>
              <a:buNone/>
            </a:pPr>
            <a:endParaRPr sz="2800">
              <a:latin typeface="Georgia"/>
              <a:ea typeface="Georgia"/>
              <a:cs typeface="Georgia"/>
              <a:sym typeface="Georgia"/>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903"/>
        <p:cNvGrpSpPr/>
        <p:nvPr/>
      </p:nvGrpSpPr>
      <p:grpSpPr>
        <a:xfrm>
          <a:off x="0" y="0"/>
          <a:ext cx="0" cy="0"/>
          <a:chOff x="0" y="0"/>
          <a:chExt cx="0" cy="0"/>
        </a:xfrm>
      </p:grpSpPr>
      <p:sp>
        <p:nvSpPr>
          <p:cNvPr id="904" name="Shape 904"/>
          <p:cNvSpPr/>
          <p:nvPr/>
        </p:nvSpPr>
        <p:spPr>
          <a:xfrm>
            <a:off x="635000" y="736600"/>
            <a:ext cx="11734800" cy="4317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3200" b="1">
                <a:latin typeface="Oswald"/>
                <a:ea typeface="Oswald"/>
                <a:cs typeface="Oswald"/>
                <a:sym typeface="Oswald"/>
              </a:rPr>
              <a:t>BEFORE NEXT CLASS</a:t>
            </a:r>
            <a:endParaRPr>
              <a:latin typeface="Oswald"/>
              <a:ea typeface="Oswald"/>
              <a:cs typeface="Oswald"/>
              <a:sym typeface="Oswald"/>
            </a:endParaRPr>
          </a:p>
        </p:txBody>
      </p:sp>
      <p:sp>
        <p:nvSpPr>
          <p:cNvPr id="905" name="Shape 905"/>
          <p:cNvSpPr txBox="1">
            <a:spLocks noGrp="1"/>
          </p:cNvSpPr>
          <p:nvPr>
            <p:ph type="title"/>
          </p:nvPr>
        </p:nvSpPr>
        <p:spPr>
          <a:xfrm>
            <a:off x="635000" y="1473200"/>
            <a:ext cx="11734800" cy="711300"/>
          </a:xfrm>
          <a:prstGeom prst="rect">
            <a:avLst/>
          </a:prstGeom>
          <a:noFill/>
          <a:ln>
            <a:noFill/>
          </a:ln>
        </p:spPr>
        <p:txBody>
          <a:bodyPr spcFirstLastPara="1" wrap="square" lIns="0" tIns="0" rIns="0" bIns="0" anchor="t" anchorCtr="0">
            <a:noAutofit/>
          </a:bodyPr>
          <a:lstStyle/>
          <a:p>
            <a:pPr marL="0" marR="0" lvl="0" indent="0" algn="l" rtl="0">
              <a:lnSpc>
                <a:spcPct val="92592"/>
              </a:lnSpc>
              <a:spcBef>
                <a:spcPts val="0"/>
              </a:spcBef>
              <a:spcAft>
                <a:spcPts val="0"/>
              </a:spcAft>
              <a:buNone/>
            </a:pPr>
            <a:r>
              <a:rPr lang="en-US" sz="5400" b="1">
                <a:latin typeface="Oswald"/>
                <a:ea typeface="Oswald"/>
                <a:cs typeface="Oswald"/>
                <a:sym typeface="Oswald"/>
              </a:rPr>
              <a:t>DUE DATE</a:t>
            </a:r>
            <a:endParaRPr>
              <a:latin typeface="Oswald"/>
              <a:ea typeface="Oswald"/>
              <a:cs typeface="Oswald"/>
              <a:sym typeface="Oswald"/>
            </a:endParaRPr>
          </a:p>
        </p:txBody>
      </p:sp>
      <p:sp>
        <p:nvSpPr>
          <p:cNvPr id="906" name="Shape 906"/>
          <p:cNvSpPr txBox="1">
            <a:spLocks noGrp="1"/>
          </p:cNvSpPr>
          <p:nvPr>
            <p:ph type="body" idx="1"/>
          </p:nvPr>
        </p:nvSpPr>
        <p:spPr>
          <a:xfrm>
            <a:off x="632056" y="2413000"/>
            <a:ext cx="11734800" cy="38100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endParaRPr sz="2800" dirty="0">
              <a:latin typeface="Georgia"/>
              <a:ea typeface="Georgia"/>
              <a:cs typeface="Georgia"/>
              <a:sym typeface="Georgia"/>
            </a:endParaRPr>
          </a:p>
          <a:p>
            <a:pPr marL="203200" marR="0" lvl="0" indent="-256540" algn="l" rtl="0">
              <a:spcBef>
                <a:spcPts val="0"/>
              </a:spcBef>
              <a:spcAft>
                <a:spcPts val="0"/>
              </a:spcAft>
              <a:buSzPts val="2800"/>
              <a:buFont typeface="Georgia"/>
              <a:buChar char="‣"/>
            </a:pPr>
            <a:r>
              <a:rPr lang="en-US" sz="2800" dirty="0">
                <a:latin typeface="Georgia"/>
                <a:ea typeface="Georgia"/>
                <a:cs typeface="Georgia"/>
                <a:sym typeface="Georgia"/>
              </a:rPr>
              <a:t>Project: Final Project, Deliverable 3</a:t>
            </a:r>
            <a:endParaRPr sz="2800" dirty="0">
              <a:latin typeface="Georgia"/>
              <a:ea typeface="Georgia"/>
              <a:cs typeface="Georgia"/>
              <a:sym typeface="Georgia"/>
            </a:endParaRPr>
          </a:p>
          <a:p>
            <a:pPr marL="0" marR="0" lvl="0" indent="0" algn="l" rtl="0">
              <a:spcBef>
                <a:spcPts val="1000"/>
              </a:spcBef>
              <a:spcAft>
                <a:spcPts val="0"/>
              </a:spcAft>
              <a:buNone/>
            </a:pPr>
            <a:endParaRPr dirty="0">
              <a:latin typeface="Georgia"/>
              <a:ea typeface="Georgia"/>
              <a:cs typeface="Georgia"/>
              <a:sym typeface="Georgia"/>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solidFill>
          <a:srgbClr val="FFD800"/>
        </a:solidFill>
        <a:effectLst/>
      </p:bgPr>
    </p:bg>
    <p:spTree>
      <p:nvGrpSpPr>
        <p:cNvPr id="1" name="Shape 923"/>
        <p:cNvGrpSpPr/>
        <p:nvPr/>
      </p:nvGrpSpPr>
      <p:grpSpPr>
        <a:xfrm>
          <a:off x="0" y="0"/>
          <a:ext cx="0" cy="0"/>
          <a:chOff x="0" y="0"/>
          <a:chExt cx="0" cy="0"/>
        </a:xfrm>
      </p:grpSpPr>
      <p:sp>
        <p:nvSpPr>
          <p:cNvPr id="924" name="Shape 924"/>
          <p:cNvSpPr/>
          <p:nvPr/>
        </p:nvSpPr>
        <p:spPr>
          <a:xfrm>
            <a:off x="635000" y="1473200"/>
            <a:ext cx="11734800" cy="1612800"/>
          </a:xfrm>
          <a:prstGeom prst="rect">
            <a:avLst/>
          </a:prstGeom>
          <a:noFill/>
          <a:ln>
            <a:noFill/>
          </a:ln>
        </p:spPr>
        <p:txBody>
          <a:bodyPr spcFirstLastPara="1" wrap="square" lIns="0" tIns="0" rIns="0" bIns="0" anchor="t" anchorCtr="0">
            <a:noAutofit/>
          </a:bodyPr>
          <a:lstStyle/>
          <a:p>
            <a:pPr marL="0" marR="0" lvl="0" indent="0" algn="l" rtl="0">
              <a:lnSpc>
                <a:spcPct val="75000"/>
              </a:lnSpc>
              <a:spcBef>
                <a:spcPts val="0"/>
              </a:spcBef>
              <a:spcAft>
                <a:spcPts val="0"/>
              </a:spcAft>
              <a:buNone/>
            </a:pPr>
            <a:r>
              <a:rPr lang="en-US" sz="9000" b="1">
                <a:solidFill>
                  <a:srgbClr val="FFFFFF"/>
                </a:solidFill>
                <a:latin typeface="Oswald"/>
                <a:ea typeface="Oswald"/>
                <a:cs typeface="Oswald"/>
                <a:sym typeface="Oswald"/>
              </a:rPr>
              <a:t>Q &amp; A</a:t>
            </a:r>
            <a:endParaRPr>
              <a:latin typeface="Oswald"/>
              <a:ea typeface="Oswald"/>
              <a:cs typeface="Oswald"/>
              <a:sym typeface="Oswald"/>
            </a:endParaRPr>
          </a:p>
        </p:txBody>
      </p:sp>
      <p:cxnSp>
        <p:nvCxnSpPr>
          <p:cNvPr id="925" name="Shape 925"/>
          <p:cNvCxnSpPr/>
          <p:nvPr/>
        </p:nvCxnSpPr>
        <p:spPr>
          <a:xfrm>
            <a:off x="635000" y="635000"/>
            <a:ext cx="11734800" cy="0"/>
          </a:xfrm>
          <a:prstGeom prst="straightConnector1">
            <a:avLst/>
          </a:prstGeom>
          <a:noFill/>
          <a:ln w="12700" cap="flat" cmpd="sng">
            <a:solidFill>
              <a:srgbClr val="FFFFFF"/>
            </a:solidFill>
            <a:prstDash val="solid"/>
            <a:miter lim="8000"/>
            <a:headEnd type="none" w="med" len="med"/>
            <a:tailEnd type="none" w="med" len="med"/>
          </a:ln>
        </p:spPr>
      </p:cxnSp>
      <p:cxnSp>
        <p:nvCxnSpPr>
          <p:cNvPr id="926" name="Shape 926"/>
          <p:cNvCxnSpPr/>
          <p:nvPr/>
        </p:nvCxnSpPr>
        <p:spPr>
          <a:xfrm>
            <a:off x="635000" y="1219200"/>
            <a:ext cx="11734800" cy="0"/>
          </a:xfrm>
          <a:prstGeom prst="straightConnector1">
            <a:avLst/>
          </a:prstGeom>
          <a:noFill/>
          <a:ln w="12700" cap="flat" cmpd="sng">
            <a:solidFill>
              <a:srgbClr val="FFFFFF"/>
            </a:solidFill>
            <a:prstDash val="solid"/>
            <a:miter lim="8000"/>
            <a:headEnd type="none" w="med" len="med"/>
            <a:tailEnd type="none" w="med" len="med"/>
          </a:ln>
        </p:spPr>
      </p:cxnSp>
      <p:sp>
        <p:nvSpPr>
          <p:cNvPr id="927" name="Shape 927"/>
          <p:cNvSpPr/>
          <p:nvPr/>
        </p:nvSpPr>
        <p:spPr>
          <a:xfrm>
            <a:off x="635000" y="736600"/>
            <a:ext cx="7721700" cy="431700"/>
          </a:xfrm>
          <a:prstGeom prst="rect">
            <a:avLst/>
          </a:prstGeom>
          <a:noFill/>
          <a:ln>
            <a:noFill/>
          </a:ln>
        </p:spPr>
        <p:txBody>
          <a:bodyPr spcFirstLastPara="1" wrap="square" lIns="0" tIns="0" rIns="0" bIns="0" anchor="t" anchorCtr="0">
            <a:noAutofit/>
          </a:bodyPr>
          <a:lstStyle/>
          <a:p>
            <a:pPr marL="0" marR="0" lvl="0" indent="0" algn="l" rtl="0">
              <a:lnSpc>
                <a:spcPct val="114285"/>
              </a:lnSpc>
              <a:spcBef>
                <a:spcPts val="0"/>
              </a:spcBef>
              <a:spcAft>
                <a:spcPts val="0"/>
              </a:spcAft>
              <a:buNone/>
            </a:pPr>
            <a:r>
              <a:rPr lang="en-US" sz="2800" b="1">
                <a:latin typeface="Oswald"/>
                <a:ea typeface="Oswald"/>
                <a:cs typeface="Oswald"/>
                <a:sym typeface="Oswald"/>
              </a:rPr>
              <a:t>LESSON</a:t>
            </a:r>
            <a:endParaRPr>
              <a:latin typeface="Oswald"/>
              <a:ea typeface="Oswald"/>
              <a:cs typeface="Oswald"/>
              <a:sym typeface="Oswald"/>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solidFill>
          <a:srgbClr val="FFAFC0"/>
        </a:solidFill>
        <a:effectLst/>
      </p:bgPr>
    </p:bg>
    <p:spTree>
      <p:nvGrpSpPr>
        <p:cNvPr id="1" name="Shape 931"/>
        <p:cNvGrpSpPr/>
        <p:nvPr/>
      </p:nvGrpSpPr>
      <p:grpSpPr>
        <a:xfrm>
          <a:off x="0" y="0"/>
          <a:ext cx="0" cy="0"/>
          <a:chOff x="0" y="0"/>
          <a:chExt cx="0" cy="0"/>
        </a:xfrm>
      </p:grpSpPr>
      <p:sp>
        <p:nvSpPr>
          <p:cNvPr id="932" name="Shape 932"/>
          <p:cNvSpPr/>
          <p:nvPr/>
        </p:nvSpPr>
        <p:spPr>
          <a:xfrm>
            <a:off x="635000" y="1473200"/>
            <a:ext cx="11734800" cy="1612800"/>
          </a:xfrm>
          <a:prstGeom prst="rect">
            <a:avLst/>
          </a:prstGeom>
          <a:noFill/>
          <a:ln>
            <a:noFill/>
          </a:ln>
        </p:spPr>
        <p:txBody>
          <a:bodyPr spcFirstLastPara="1" wrap="square" lIns="0" tIns="0" rIns="0" bIns="0" anchor="t" anchorCtr="0">
            <a:noAutofit/>
          </a:bodyPr>
          <a:lstStyle/>
          <a:p>
            <a:pPr marL="0" marR="0" lvl="0" indent="0" algn="l" rtl="0">
              <a:lnSpc>
                <a:spcPct val="75000"/>
              </a:lnSpc>
              <a:spcBef>
                <a:spcPts val="0"/>
              </a:spcBef>
              <a:spcAft>
                <a:spcPts val="0"/>
              </a:spcAft>
              <a:buNone/>
            </a:pPr>
            <a:r>
              <a:rPr lang="en-US" sz="9000" b="1">
                <a:solidFill>
                  <a:srgbClr val="FFFFFF"/>
                </a:solidFill>
                <a:latin typeface="Oswald"/>
                <a:ea typeface="Oswald"/>
                <a:cs typeface="Oswald"/>
                <a:sym typeface="Oswald"/>
              </a:rPr>
              <a:t>EXIT TICKET </a:t>
            </a:r>
            <a:endParaRPr sz="9000" b="1">
              <a:solidFill>
                <a:srgbClr val="FFFFFF"/>
              </a:solidFill>
              <a:latin typeface="Oswald"/>
              <a:ea typeface="Oswald"/>
              <a:cs typeface="Oswald"/>
              <a:sym typeface="Oswald"/>
            </a:endParaRPr>
          </a:p>
          <a:p>
            <a:pPr marL="0" marR="0" lvl="0" indent="0" algn="l" rtl="0">
              <a:lnSpc>
                <a:spcPct val="75000"/>
              </a:lnSpc>
              <a:spcBef>
                <a:spcPts val="0"/>
              </a:spcBef>
              <a:spcAft>
                <a:spcPts val="0"/>
              </a:spcAft>
              <a:buNone/>
            </a:pPr>
            <a:endParaRPr sz="9000" b="1">
              <a:solidFill>
                <a:srgbClr val="FFFFFF"/>
              </a:solidFill>
              <a:latin typeface="Impact"/>
              <a:ea typeface="Impact"/>
              <a:cs typeface="Impact"/>
              <a:sym typeface="Impact"/>
            </a:endParaRPr>
          </a:p>
        </p:txBody>
      </p:sp>
      <p:cxnSp>
        <p:nvCxnSpPr>
          <p:cNvPr id="933" name="Shape 933"/>
          <p:cNvCxnSpPr/>
          <p:nvPr/>
        </p:nvCxnSpPr>
        <p:spPr>
          <a:xfrm>
            <a:off x="635000" y="635000"/>
            <a:ext cx="11734800" cy="0"/>
          </a:xfrm>
          <a:prstGeom prst="straightConnector1">
            <a:avLst/>
          </a:prstGeom>
          <a:noFill/>
          <a:ln w="12700" cap="flat" cmpd="sng">
            <a:solidFill>
              <a:srgbClr val="FFFFFF"/>
            </a:solidFill>
            <a:prstDash val="solid"/>
            <a:miter lim="8000"/>
            <a:headEnd type="none" w="med" len="med"/>
            <a:tailEnd type="none" w="med" len="med"/>
          </a:ln>
        </p:spPr>
      </p:cxnSp>
      <p:cxnSp>
        <p:nvCxnSpPr>
          <p:cNvPr id="934" name="Shape 934"/>
          <p:cNvCxnSpPr/>
          <p:nvPr/>
        </p:nvCxnSpPr>
        <p:spPr>
          <a:xfrm>
            <a:off x="635000" y="1219200"/>
            <a:ext cx="11734800" cy="0"/>
          </a:xfrm>
          <a:prstGeom prst="straightConnector1">
            <a:avLst/>
          </a:prstGeom>
          <a:noFill/>
          <a:ln w="12700" cap="flat" cmpd="sng">
            <a:solidFill>
              <a:srgbClr val="FFFFFF"/>
            </a:solidFill>
            <a:prstDash val="solid"/>
            <a:miter lim="8000"/>
            <a:headEnd type="none" w="med" len="med"/>
            <a:tailEnd type="none" w="med" len="med"/>
          </a:ln>
        </p:spPr>
      </p:cxnSp>
      <p:sp>
        <p:nvSpPr>
          <p:cNvPr id="935" name="Shape 935"/>
          <p:cNvSpPr/>
          <p:nvPr/>
        </p:nvSpPr>
        <p:spPr>
          <a:xfrm>
            <a:off x="635000" y="736600"/>
            <a:ext cx="7721700" cy="431700"/>
          </a:xfrm>
          <a:prstGeom prst="rect">
            <a:avLst/>
          </a:prstGeom>
          <a:noFill/>
          <a:ln>
            <a:noFill/>
          </a:ln>
        </p:spPr>
        <p:txBody>
          <a:bodyPr spcFirstLastPara="1" wrap="square" lIns="0" tIns="0" rIns="0" bIns="0" anchor="t" anchorCtr="0">
            <a:noAutofit/>
          </a:bodyPr>
          <a:lstStyle/>
          <a:p>
            <a:pPr marL="0" marR="0" lvl="0" indent="0" algn="l" rtl="0">
              <a:lnSpc>
                <a:spcPct val="114285"/>
              </a:lnSpc>
              <a:spcBef>
                <a:spcPts val="0"/>
              </a:spcBef>
              <a:spcAft>
                <a:spcPts val="0"/>
              </a:spcAft>
              <a:buNone/>
            </a:pPr>
            <a:r>
              <a:rPr lang="en-US" sz="2800" b="1">
                <a:latin typeface="Oswald"/>
                <a:ea typeface="Oswald"/>
                <a:cs typeface="Oswald"/>
                <a:sym typeface="Oswald"/>
              </a:rPr>
              <a:t>LESSON</a:t>
            </a:r>
            <a:endParaRPr>
              <a:latin typeface="Oswald"/>
              <a:ea typeface="Oswald"/>
              <a:cs typeface="Oswald"/>
              <a:sym typeface="Oswald"/>
            </a:endParaRPr>
          </a:p>
        </p:txBody>
      </p:sp>
      <p:sp>
        <p:nvSpPr>
          <p:cNvPr id="936" name="Shape 936"/>
          <p:cNvSpPr/>
          <p:nvPr/>
        </p:nvSpPr>
        <p:spPr>
          <a:xfrm>
            <a:off x="3113900" y="4078875"/>
            <a:ext cx="7721700" cy="431700"/>
          </a:xfrm>
          <a:prstGeom prst="rect">
            <a:avLst/>
          </a:prstGeom>
          <a:noFill/>
          <a:ln>
            <a:noFill/>
          </a:ln>
        </p:spPr>
        <p:txBody>
          <a:bodyPr spcFirstLastPara="1" wrap="square" lIns="0" tIns="0" rIns="0" bIns="0" anchor="t" anchorCtr="0">
            <a:noAutofit/>
          </a:bodyPr>
          <a:lstStyle/>
          <a:p>
            <a:pPr marL="0" marR="0" lvl="0" indent="0" algn="l" rtl="0">
              <a:lnSpc>
                <a:spcPct val="114285"/>
              </a:lnSpc>
              <a:spcBef>
                <a:spcPts val="0"/>
              </a:spcBef>
              <a:spcAft>
                <a:spcPts val="0"/>
              </a:spcAft>
              <a:buNone/>
            </a:pPr>
            <a:r>
              <a:rPr lang="en-US" sz="2800" b="1">
                <a:latin typeface="Oswald"/>
                <a:ea typeface="Oswald"/>
                <a:cs typeface="Oswald"/>
                <a:sym typeface="Oswald"/>
              </a:rPr>
              <a:t>DON’T FORGET TO FILL OUT YOUR EXIT TICKET</a:t>
            </a:r>
            <a:endParaRPr>
              <a:latin typeface="Oswald"/>
              <a:ea typeface="Oswald"/>
              <a:cs typeface="Oswald"/>
              <a:sym typeface="Oswa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Shape 477"/>
          <p:cNvSpPr/>
          <p:nvPr/>
        </p:nvSpPr>
        <p:spPr>
          <a:xfrm>
            <a:off x="635000" y="736600"/>
            <a:ext cx="11734800" cy="4317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3200" b="1">
                <a:latin typeface="Oswald"/>
                <a:ea typeface="Oswald"/>
                <a:cs typeface="Oswald"/>
                <a:sym typeface="Oswald"/>
              </a:rPr>
              <a:t>LATENT VARIABLE MODELS</a:t>
            </a:r>
            <a:endParaRPr>
              <a:latin typeface="Oswald"/>
              <a:ea typeface="Oswald"/>
              <a:cs typeface="Oswald"/>
              <a:sym typeface="Oswald"/>
            </a:endParaRPr>
          </a:p>
        </p:txBody>
      </p:sp>
      <p:sp>
        <p:nvSpPr>
          <p:cNvPr id="478" name="Shape 478"/>
          <p:cNvSpPr txBox="1">
            <a:spLocks noGrp="1"/>
          </p:cNvSpPr>
          <p:nvPr>
            <p:ph type="body" idx="1"/>
          </p:nvPr>
        </p:nvSpPr>
        <p:spPr>
          <a:xfrm>
            <a:off x="635006" y="1292775"/>
            <a:ext cx="11734800" cy="38100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endParaRPr sz="2800">
              <a:latin typeface="Georgia"/>
              <a:ea typeface="Georgia"/>
              <a:cs typeface="Georgia"/>
              <a:sym typeface="Georgia"/>
            </a:endParaRPr>
          </a:p>
          <a:p>
            <a:pPr marL="660400" marR="0" lvl="1" indent="-256540" algn="l" rtl="0">
              <a:lnSpc>
                <a:spcPct val="115000"/>
              </a:lnSpc>
              <a:spcBef>
                <a:spcPts val="0"/>
              </a:spcBef>
              <a:spcAft>
                <a:spcPts val="0"/>
              </a:spcAft>
              <a:buSzPts val="2800"/>
              <a:buFont typeface="Georgia"/>
              <a:buChar char="‣"/>
            </a:pPr>
            <a:r>
              <a:rPr lang="en-US" sz="2800">
                <a:latin typeface="Georgia"/>
                <a:ea typeface="Georgia"/>
                <a:cs typeface="Georgia"/>
                <a:sym typeface="Georgia"/>
              </a:rPr>
              <a:t>Tokenization:   </a:t>
            </a:r>
            <a:endParaRPr sz="2800">
              <a:latin typeface="Georgia"/>
              <a:ea typeface="Georgia"/>
              <a:cs typeface="Georgia"/>
              <a:sym typeface="Georgia"/>
            </a:endParaRPr>
          </a:p>
          <a:p>
            <a:pPr marL="1117600" marR="0" lvl="2" indent="-256539" algn="l" rtl="0">
              <a:lnSpc>
                <a:spcPct val="115000"/>
              </a:lnSpc>
              <a:spcBef>
                <a:spcPts val="0"/>
              </a:spcBef>
              <a:spcAft>
                <a:spcPts val="0"/>
              </a:spcAft>
              <a:buSzPts val="2800"/>
              <a:buFont typeface="Georgia"/>
              <a:buChar char="‣"/>
            </a:pPr>
            <a:r>
              <a:rPr lang="en-US" sz="2800">
                <a:solidFill>
                  <a:schemeClr val="dk1"/>
                </a:solidFill>
                <a:latin typeface="Georgia"/>
                <a:ea typeface="Georgia"/>
                <a:cs typeface="Georgia"/>
                <a:sym typeface="Georgia"/>
              </a:rPr>
              <a:t>John hit the ball → [John, hit, the, ball]</a:t>
            </a:r>
            <a:endParaRPr sz="2800">
              <a:solidFill>
                <a:schemeClr val="dk1"/>
              </a:solidFill>
              <a:latin typeface="Georgia"/>
              <a:ea typeface="Georgia"/>
              <a:cs typeface="Georgia"/>
              <a:sym typeface="Georgia"/>
            </a:endParaRPr>
          </a:p>
          <a:p>
            <a:pPr marL="1117600" marR="0" lvl="2" indent="-256539" algn="l" rtl="0">
              <a:lnSpc>
                <a:spcPct val="115000"/>
              </a:lnSpc>
              <a:spcBef>
                <a:spcPts val="0"/>
              </a:spcBef>
              <a:spcAft>
                <a:spcPts val="0"/>
              </a:spcAft>
              <a:buClr>
                <a:schemeClr val="dk1"/>
              </a:buClr>
              <a:buSzPts val="2800"/>
              <a:buFont typeface="Georgia"/>
              <a:buChar char="‣"/>
            </a:pPr>
            <a:r>
              <a:rPr lang="en-US" sz="2800">
                <a:solidFill>
                  <a:schemeClr val="dk1"/>
                </a:solidFill>
                <a:latin typeface="Georgia"/>
                <a:ea typeface="Georgia"/>
                <a:cs typeface="Georgia"/>
                <a:sym typeface="Georgia"/>
              </a:rPr>
              <a:t>Where did you go → [Where, did, you, go]</a:t>
            </a:r>
            <a:endParaRPr sz="2800">
              <a:solidFill>
                <a:schemeClr val="dk1"/>
              </a:solidFill>
              <a:latin typeface="Georgia"/>
              <a:ea typeface="Georgia"/>
              <a:cs typeface="Georgia"/>
              <a:sym typeface="Georgia"/>
            </a:endParaRPr>
          </a:p>
          <a:p>
            <a:pPr marL="0" marR="0" lvl="0" indent="0" algn="l" rtl="0">
              <a:spcBef>
                <a:spcPts val="0"/>
              </a:spcBef>
              <a:spcAft>
                <a:spcPts val="0"/>
              </a:spcAft>
              <a:buNone/>
            </a:pPr>
            <a:endParaRPr sz="2800">
              <a:latin typeface="Georgia"/>
              <a:ea typeface="Georgia"/>
              <a:cs typeface="Georgia"/>
              <a:sym typeface="Georgia"/>
            </a:endParaRPr>
          </a:p>
          <a:p>
            <a:pPr marL="660400" marR="0" lvl="1" indent="-256540" algn="l" rtl="0">
              <a:spcBef>
                <a:spcPts val="0"/>
              </a:spcBef>
              <a:spcAft>
                <a:spcPts val="0"/>
              </a:spcAft>
              <a:buSzPts val="2800"/>
              <a:buFont typeface="Georgia"/>
              <a:buChar char="‣"/>
            </a:pPr>
            <a:r>
              <a:rPr lang="en-US" sz="2800">
                <a:latin typeface="Georgia"/>
                <a:ea typeface="Georgia"/>
                <a:cs typeface="Georgia"/>
                <a:sym typeface="Georgia"/>
              </a:rPr>
              <a:t>Stemming or lemmatization:  shouted → shout, better → good</a:t>
            </a:r>
            <a:endParaRPr sz="2800">
              <a:latin typeface="Georgia"/>
              <a:ea typeface="Georgia"/>
              <a:cs typeface="Georgia"/>
              <a:sym typeface="Georgia"/>
            </a:endParaRPr>
          </a:p>
          <a:p>
            <a:pPr marL="0" marR="0" lvl="0" indent="0" algn="l" rtl="0">
              <a:spcBef>
                <a:spcPts val="0"/>
              </a:spcBef>
              <a:spcAft>
                <a:spcPts val="0"/>
              </a:spcAft>
              <a:buNone/>
            </a:pPr>
            <a:endParaRPr sz="2800">
              <a:latin typeface="Georgia"/>
              <a:ea typeface="Georgia"/>
              <a:cs typeface="Georgia"/>
              <a:sym typeface="Georgia"/>
            </a:endParaRPr>
          </a:p>
          <a:p>
            <a:pPr marL="660400" marR="0" lvl="1" indent="-256540" algn="l" rtl="0">
              <a:spcBef>
                <a:spcPts val="0"/>
              </a:spcBef>
              <a:spcAft>
                <a:spcPts val="0"/>
              </a:spcAft>
              <a:buSzPts val="2800"/>
              <a:buFont typeface="Georgia"/>
              <a:buChar char="‣"/>
            </a:pPr>
            <a:r>
              <a:rPr lang="en-US" sz="2800">
                <a:latin typeface="Georgia"/>
                <a:ea typeface="Georgia"/>
                <a:cs typeface="Georgia"/>
                <a:sym typeface="Georgia"/>
              </a:rPr>
              <a:t>Parsing and tagging:  </a:t>
            </a:r>
            <a:endParaRPr sz="2800">
              <a:latin typeface="Georgia"/>
              <a:ea typeface="Georgia"/>
              <a:cs typeface="Georgia"/>
              <a:sym typeface="Georgia"/>
            </a:endParaRPr>
          </a:p>
        </p:txBody>
      </p:sp>
      <p:pic>
        <p:nvPicPr>
          <p:cNvPr id="479" name="Shape 479"/>
          <p:cNvPicPr preferRelativeResize="0"/>
          <p:nvPr/>
        </p:nvPicPr>
        <p:blipFill>
          <a:blip r:embed="rId3">
            <a:alphaModFix/>
          </a:blip>
          <a:stretch>
            <a:fillRect/>
          </a:stretch>
        </p:blipFill>
        <p:spPr>
          <a:xfrm>
            <a:off x="4895100" y="4661516"/>
            <a:ext cx="2420016" cy="2391405"/>
          </a:xfrm>
          <a:prstGeom prst="rect">
            <a:avLst/>
          </a:prstGeom>
          <a:noFill/>
          <a:ln>
            <a:noFill/>
          </a:ln>
        </p:spPr>
      </p:pic>
      <p:pic>
        <p:nvPicPr>
          <p:cNvPr id="480" name="Shape 480"/>
          <p:cNvPicPr preferRelativeResize="0"/>
          <p:nvPr/>
        </p:nvPicPr>
        <p:blipFill>
          <a:blip r:embed="rId4">
            <a:alphaModFix/>
          </a:blip>
          <a:stretch>
            <a:fillRect/>
          </a:stretch>
        </p:blipFill>
        <p:spPr>
          <a:xfrm>
            <a:off x="8056841" y="4382349"/>
            <a:ext cx="2589435" cy="2889125"/>
          </a:xfrm>
          <a:prstGeom prst="rect">
            <a:avLst/>
          </a:prstGeom>
          <a:noFill/>
          <a:ln>
            <a:noFill/>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Shape 485"/>
          <p:cNvSpPr/>
          <p:nvPr/>
        </p:nvSpPr>
        <p:spPr>
          <a:xfrm>
            <a:off x="635000" y="736600"/>
            <a:ext cx="11734800" cy="4317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3200" b="1">
                <a:latin typeface="Oswald"/>
                <a:ea typeface="Oswald"/>
                <a:cs typeface="Oswald"/>
                <a:sym typeface="Oswald"/>
              </a:rPr>
              <a:t>LATENT VARIABLE MODELS</a:t>
            </a:r>
            <a:endParaRPr>
              <a:latin typeface="Oswald"/>
              <a:ea typeface="Oswald"/>
              <a:cs typeface="Oswald"/>
              <a:sym typeface="Oswald"/>
            </a:endParaRPr>
          </a:p>
        </p:txBody>
      </p:sp>
      <p:sp>
        <p:nvSpPr>
          <p:cNvPr id="486" name="Shape 486"/>
          <p:cNvSpPr txBox="1">
            <a:spLocks noGrp="1"/>
          </p:cNvSpPr>
          <p:nvPr>
            <p:ph type="body" idx="1"/>
          </p:nvPr>
        </p:nvSpPr>
        <p:spPr>
          <a:xfrm>
            <a:off x="635006" y="1292775"/>
            <a:ext cx="11734800" cy="38100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endParaRPr sz="2800">
              <a:latin typeface="Georgia"/>
              <a:ea typeface="Georgia"/>
              <a:cs typeface="Georgia"/>
              <a:sym typeface="Georgia"/>
            </a:endParaRPr>
          </a:p>
          <a:p>
            <a:pPr marL="203200" marR="0" lvl="0" indent="-256540" algn="l" rtl="0">
              <a:spcBef>
                <a:spcPts val="0"/>
              </a:spcBef>
              <a:spcAft>
                <a:spcPts val="0"/>
              </a:spcAft>
              <a:buSzPts val="2800"/>
              <a:buFont typeface="Georgia"/>
              <a:buChar char="‣"/>
            </a:pPr>
            <a:r>
              <a:rPr lang="en-US" sz="2800" i="1">
                <a:latin typeface="Georgia"/>
                <a:ea typeface="Georgia"/>
                <a:cs typeface="Georgia"/>
                <a:sym typeface="Georgia"/>
              </a:rPr>
              <a:t>Latent variable models</a:t>
            </a:r>
            <a:r>
              <a:rPr lang="en-US" sz="2800">
                <a:latin typeface="Georgia"/>
                <a:ea typeface="Georgia"/>
                <a:cs typeface="Georgia"/>
                <a:sym typeface="Georgia"/>
              </a:rPr>
              <a:t> are different in that they try to understand language based on </a:t>
            </a:r>
            <a:r>
              <a:rPr lang="en-US" sz="2800" b="1">
                <a:latin typeface="Georgia"/>
                <a:ea typeface="Georgia"/>
                <a:cs typeface="Georgia"/>
                <a:sym typeface="Georgia"/>
              </a:rPr>
              <a:t>how</a:t>
            </a:r>
            <a:r>
              <a:rPr lang="en-US" sz="2800">
                <a:latin typeface="Georgia"/>
                <a:ea typeface="Georgia"/>
                <a:cs typeface="Georgia"/>
                <a:sym typeface="Georgia"/>
              </a:rPr>
              <a:t> the words are used.</a:t>
            </a:r>
            <a:endParaRPr sz="2800">
              <a:latin typeface="Georgia"/>
              <a:ea typeface="Georgia"/>
              <a:cs typeface="Georgia"/>
              <a:sym typeface="Georgia"/>
            </a:endParaRPr>
          </a:p>
          <a:p>
            <a:pPr marL="0" marR="0" lvl="0" indent="0" algn="l" rtl="0">
              <a:spcBef>
                <a:spcPts val="0"/>
              </a:spcBef>
              <a:spcAft>
                <a:spcPts val="0"/>
              </a:spcAft>
              <a:buNone/>
            </a:pPr>
            <a:endParaRPr sz="2800">
              <a:latin typeface="Georgia"/>
              <a:ea typeface="Georgia"/>
              <a:cs typeface="Georgia"/>
              <a:sym typeface="Georgia"/>
            </a:endParaRPr>
          </a:p>
          <a:p>
            <a:pPr marL="203200" marR="0" lvl="0" indent="-256540" algn="l" rtl="0">
              <a:spcBef>
                <a:spcPts val="0"/>
              </a:spcBef>
              <a:spcAft>
                <a:spcPts val="0"/>
              </a:spcAft>
              <a:buSzPts val="2800"/>
              <a:buFont typeface="Georgia"/>
              <a:buChar char="‣"/>
            </a:pPr>
            <a:r>
              <a:rPr lang="en-US" sz="2800">
                <a:latin typeface="Georgia"/>
                <a:ea typeface="Georgia"/>
                <a:cs typeface="Georgia"/>
                <a:sym typeface="Georgia"/>
              </a:rPr>
              <a:t>For example, instead of learning that ‘bad’ and ‘badly’ are related because they share the same root, we’ll determine that they are related because they are often used in the same way often or near the same words.</a:t>
            </a:r>
            <a:endParaRPr sz="2800">
              <a:latin typeface="Georgia"/>
              <a:ea typeface="Georgia"/>
              <a:cs typeface="Georgia"/>
              <a:sym typeface="Georgia"/>
            </a:endParaRPr>
          </a:p>
          <a:p>
            <a:pPr marL="0" marR="0" lvl="0" indent="0" algn="l" rtl="0">
              <a:spcBef>
                <a:spcPts val="0"/>
              </a:spcBef>
              <a:spcAft>
                <a:spcPts val="0"/>
              </a:spcAft>
              <a:buNone/>
            </a:pPr>
            <a:endParaRPr sz="2800">
              <a:latin typeface="Georgia"/>
              <a:ea typeface="Georgia"/>
              <a:cs typeface="Georgia"/>
              <a:sym typeface="Georgia"/>
            </a:endParaRPr>
          </a:p>
          <a:p>
            <a:pPr marL="203200" marR="0" lvl="0" indent="-256540" algn="l" rtl="0">
              <a:spcBef>
                <a:spcPts val="0"/>
              </a:spcBef>
              <a:spcAft>
                <a:spcPts val="0"/>
              </a:spcAft>
              <a:buSzPts val="2800"/>
              <a:buFont typeface="Georgia"/>
              <a:buChar char="‣"/>
            </a:pPr>
            <a:r>
              <a:rPr lang="en-US" sz="2800">
                <a:latin typeface="Georgia"/>
                <a:ea typeface="Georgia"/>
                <a:cs typeface="Georgia"/>
                <a:sym typeface="Georgia"/>
              </a:rPr>
              <a:t>We’ll use </a:t>
            </a:r>
            <a:r>
              <a:rPr lang="en-US" sz="2800" i="1">
                <a:latin typeface="Georgia"/>
                <a:ea typeface="Georgia"/>
                <a:cs typeface="Georgia"/>
                <a:sym typeface="Georgia"/>
              </a:rPr>
              <a:t>unsupervised</a:t>
            </a:r>
            <a:r>
              <a:rPr lang="en-US" sz="2800">
                <a:latin typeface="Georgia"/>
                <a:ea typeface="Georgia"/>
                <a:cs typeface="Georgia"/>
                <a:sym typeface="Georgia"/>
              </a:rPr>
              <a:t> techniques (discovering patterns or structure) to extract the information.</a:t>
            </a:r>
            <a:endParaRPr sz="2800">
              <a:latin typeface="Georgia"/>
              <a:ea typeface="Georgia"/>
              <a:cs typeface="Georgia"/>
              <a:sym typeface="Georgia"/>
            </a:endParaRPr>
          </a:p>
          <a:p>
            <a:pPr marL="0" marR="0" lvl="0" indent="0" algn="l" rtl="0">
              <a:spcBef>
                <a:spcPts val="1000"/>
              </a:spcBef>
              <a:spcAft>
                <a:spcPts val="0"/>
              </a:spcAft>
              <a:buNone/>
            </a:pPr>
            <a:endParaRPr sz="2800">
              <a:latin typeface="Georgia"/>
              <a:ea typeface="Georgia"/>
              <a:cs typeface="Georgia"/>
              <a:sym typeface="Georgia"/>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1303</TotalTime>
  <Words>3101</Words>
  <Application>Microsoft Office PowerPoint</Application>
  <PresentationFormat>Custom</PresentationFormat>
  <Paragraphs>522</Paragraphs>
  <Slides>72</Slides>
  <Notes>72</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72</vt:i4>
      </vt:variant>
    </vt:vector>
  </HeadingPairs>
  <TitlesOfParts>
    <vt:vector size="81" baseType="lpstr">
      <vt:lpstr>Georgia</vt:lpstr>
      <vt:lpstr>Consolas</vt:lpstr>
      <vt:lpstr>Arial</vt:lpstr>
      <vt:lpstr>Helvetica Neue</vt:lpstr>
      <vt:lpstr>Merriweather Sans</vt:lpstr>
      <vt:lpstr>Oswald</vt:lpstr>
      <vt:lpstr>Impact</vt:lpstr>
      <vt:lpstr>White</vt:lpstr>
      <vt:lpstr>White</vt:lpstr>
      <vt:lpstr>PowerPoint Presentation</vt:lpstr>
      <vt:lpstr>LEARNING OBJECTIVES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DUE DATE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Steven Longstreet</cp:lastModifiedBy>
  <cp:revision>7</cp:revision>
  <dcterms:modified xsi:type="dcterms:W3CDTF">2018-01-24T14:36:26Z</dcterms:modified>
</cp:coreProperties>
</file>