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google.com/url?sa=t&amp;source=web&amp;rct=j&amp;opi=89978449&amp;url=https://ww" TargetMode="External"/><Relationship Id="rId2" Type="http://schemas.openxmlformats.org/officeDocument/2006/relationships/hyperlink" Target="https://www.google.com.br/url?sa=t&amp;rct=j&amp;" TargetMode="External"/><Relationship Id="rId3" Type="http://schemas.openxmlformats.org/officeDocument/2006/relationships/hyperlink" Target="http://www.munif.com.br/munif/arquivos/reuso-1.pdf?id=54" TargetMode="External"/><Relationship Id="rId4" Type="http://schemas.openxmlformats.org/officeDocument/2006/relationships/hyperlink" Target="https://www.google.com/url?sa=t&amp;source=web&amp;rct=j&amp;opi=89978449&amp;url=https://pha" TargetMode="Externa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-13-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3482221" y="3024188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Reúso de Software:</a:t>
            </a:r>
            <a:endParaRPr lang="en-US" sz="6036" dirty="0"/>
          </a:p>
        </p:txBody>
      </p:sp>
      <p:sp>
        <p:nvSpPr>
          <p:cNvPr id="5" name="Text 3"/>
          <p:cNvSpPr/>
          <p:nvPr/>
        </p:nvSpPr>
        <p:spPr>
          <a:xfrm>
            <a:off x="2037993" y="431565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Uma abordagem conceitual e prática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920972"/>
            <a:ext cx="105544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39"/>
              </a:lnSpc>
              <a:buNone/>
            </a:pPr>
            <a:endParaRPr lang="en-US" sz="1400" dirty="0"/>
          </a:p>
        </p:txBody>
      </p:sp>
      <p:pic>
        <p:nvPicPr>
          <p:cNvPr id="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88482"/>
            <a:ext cx="103690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Casos de Sucesso no Reúso de Software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27196"/>
            <a:ext cx="2388632" cy="147625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8110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Microsoft Office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61523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Abordagem de reuso de componentes permitiu criar uma suíte de produtividade altamente integrada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2327196"/>
            <a:ext cx="2388632" cy="1476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08110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Kernel do Linux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561523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Modelado para reuso desde sua concepção, permitindo evolução contínua e colaborativa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327196"/>
            <a:ext cx="2388632" cy="147625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081105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Servidor Web Apache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908709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Reuso de módulos e bibliotecas tornou o Apache referência em software de código aberto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2327196"/>
            <a:ext cx="2388751" cy="147625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081105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Adobe Creative Cloud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908709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Compartilhamento de tecnologias entre aplicativos otimiza desenvolvimento e melhora experiência do usuário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84878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 Caso de Reúso na IBM (International Business Machines):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4301252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Pioneirismo no reúso de software;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4745474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“Reusable Parts Technology Center”;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5189696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“Building Blocks”;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675001" y="5633918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Ferramentas de modelagem orientadas para o reúso em forma de componentes e bibliotecas para o C++.</a:t>
            </a:r>
            <a:endParaRPr lang="en-US" sz="1750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56892"/>
            <a:ext cx="79359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Conclusão: Reúso de Software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78452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Reúso de Software como prática essencial no ciclo de desenvolvimento;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22874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Aumento da competitividade: - custos, - tempo, +</a:t>
            </a:r>
            <a:pPr algn="l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qualidade;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67296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Conceito não trivial;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11718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Planejamento como critério de sucesso.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3261598" y="469344"/>
            <a:ext cx="4266962" cy="533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200"/>
              </a:lnSpc>
              <a:buNone/>
            </a:pPr>
            <a:r>
              <a:rPr lang="en-US" sz="336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Referências</a:t>
            </a:r>
            <a:endParaRPr lang="en-US" sz="3360" dirty="0"/>
          </a:p>
        </p:txBody>
      </p:sp>
      <p:sp>
        <p:nvSpPr>
          <p:cNvPr id="5" name="Text 3"/>
          <p:cNvSpPr/>
          <p:nvPr/>
        </p:nvSpPr>
        <p:spPr>
          <a:xfrm>
            <a:off x="3261598" y="1258729"/>
            <a:ext cx="8107204" cy="273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50"/>
              </a:lnSpc>
              <a:buNone/>
            </a:pPr>
            <a:r>
              <a:rPr lang="en-US" sz="13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Sommerville, Ian. Engenharia de Software. 9o Ed. São Paulo: Pearson Prentice Hall, 2011.</a:t>
            </a:r>
            <a:endParaRPr lang="en-US" sz="1344" dirty="0"/>
          </a:p>
        </p:txBody>
      </p:sp>
      <p:sp>
        <p:nvSpPr>
          <p:cNvPr id="6" name="Text 4"/>
          <p:cNvSpPr/>
          <p:nvPr/>
        </p:nvSpPr>
        <p:spPr>
          <a:xfrm>
            <a:off x="3261598" y="1723787"/>
            <a:ext cx="8107204" cy="16387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50"/>
              </a:lnSpc>
              <a:buNone/>
            </a:pPr>
            <a:r>
              <a:rPr lang="en-US" sz="13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FERREIRA, Hiran; NAVES, Thiago. Reuso de software: suas vantagens técnicas e práticas. Enacomp. 2011. Disponível em: &lt;</a:t>
            </a:r>
            <a:pPr indent="0" marL="0">
              <a:lnSpc>
                <a:spcPts val="2150"/>
              </a:lnSpc>
              <a:buNone/>
            </a:pPr>
            <a:r>
              <a:rPr lang="en-US" sz="1344" u="sng" dirty="0">
                <a:solidFill>
                  <a:srgbClr val="8C98CA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https://www.google.com/url?sa=t&amp;source=web&amp;rct=j&amp;opi=89978449&amp;url=https://ww</a:t>
            </a:r>
            <a:pPr indent="0" marL="0">
              <a:lnSpc>
                <a:spcPts val="2150"/>
              </a:lnSpc>
              <a:buNone/>
            </a:pPr>
            <a:r>
              <a:rPr lang="en-US" sz="13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w.enacomp.com.br/biblioteca-de-publicacoes/get-file.php%3Fid%3D2601&amp;ved=2ahU KEwjM9L2CuICGAxVkJrkGHVcPB7gQFnoECCUQAQ&amp;usg=AOvVaw0Bq_jn8tlsQCV aCL132Pyv&gt;. Acesso em: 04/05/2024.</a:t>
            </a:r>
            <a:endParaRPr lang="en-US" sz="1344" dirty="0"/>
          </a:p>
        </p:txBody>
      </p:sp>
      <p:sp>
        <p:nvSpPr>
          <p:cNvPr id="7" name="Text 5"/>
          <p:cNvSpPr/>
          <p:nvPr/>
        </p:nvSpPr>
        <p:spPr>
          <a:xfrm>
            <a:off x="3261598" y="3554492"/>
            <a:ext cx="8107204" cy="16387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50"/>
              </a:lnSpc>
              <a:buNone/>
            </a:pPr>
            <a:r>
              <a:rPr lang="en-US" sz="13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LUCRÉDIO, Daniel. Uma Abordagem Orientada a Modelos Para Reutilização de Software. [Online] 2009. Disponível em: &lt;</a:t>
            </a:r>
            <a:pPr indent="0" marL="0">
              <a:lnSpc>
                <a:spcPts val="2150"/>
              </a:lnSpc>
              <a:buNone/>
            </a:pPr>
            <a:r>
              <a:rPr lang="en-US" sz="1344" u="sng" dirty="0">
                <a:solidFill>
                  <a:srgbClr val="8C98CA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https://www.google.com.br/url?sa=t&amp;rct=j&amp;</a:t>
            </a:r>
            <a:pPr indent="0" marL="0">
              <a:lnSpc>
                <a:spcPts val="2150"/>
              </a:lnSpc>
              <a:buNone/>
            </a:pPr>
            <a:r>
              <a:rPr lang="en-US" sz="13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q=&amp;esrc=s&amp;source=web&amp;cd=1&amp;cad=rja&amp;ved=0CCoQFjAA&amp;url=http%3A%2F%2Fww w.teses.usp.br%2Fteses%2Fdisponiveis%2F55%2F55134%2Ftde-02092009-140533 %2Fpublico%2Ftese.pdf&amp;ei=D7X_UobGGY7mkAf2hoGYBg&amp;usg=AFQjCNGNeetHL KSejtIZKbVO&gt;. Acesso em: 05/05/2024.</a:t>
            </a:r>
            <a:endParaRPr lang="en-US" sz="1344" dirty="0"/>
          </a:p>
        </p:txBody>
      </p:sp>
      <p:sp>
        <p:nvSpPr>
          <p:cNvPr id="8" name="Text 6"/>
          <p:cNvSpPr/>
          <p:nvPr/>
        </p:nvSpPr>
        <p:spPr>
          <a:xfrm>
            <a:off x="3261598" y="5385197"/>
            <a:ext cx="8107204" cy="8193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50"/>
              </a:lnSpc>
              <a:buNone/>
            </a:pPr>
            <a:r>
              <a:rPr lang="en-US" sz="13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OLIVEIRA, Karina da Silva, et al. Abordagens de Reuso de Software no Desenvolvimento de Aplicações Orientadas a Objetos. [Online]. Disponível em: </a:t>
            </a:r>
            <a:pPr indent="0" marL="0">
              <a:lnSpc>
                <a:spcPts val="2150"/>
              </a:lnSpc>
              <a:buNone/>
            </a:pPr>
            <a:r>
              <a:rPr lang="en-US" sz="1344" u="sng" dirty="0">
                <a:solidFill>
                  <a:srgbClr val="8C98CA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http://www.munif.com.br/munif/arquivos/reuso-1.pdf?id=54</a:t>
            </a:r>
            <a:pPr indent="0" marL="0">
              <a:lnSpc>
                <a:spcPts val="2150"/>
              </a:lnSpc>
              <a:buNone/>
            </a:pPr>
            <a:r>
              <a:rPr lang="en-US" sz="13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 Acesso em: 05/05/2024&gt;.</a:t>
            </a:r>
            <a:endParaRPr lang="en-US" sz="1344" dirty="0"/>
          </a:p>
        </p:txBody>
      </p:sp>
      <p:sp>
        <p:nvSpPr>
          <p:cNvPr id="9" name="Text 7"/>
          <p:cNvSpPr/>
          <p:nvPr/>
        </p:nvSpPr>
        <p:spPr>
          <a:xfrm>
            <a:off x="3261598" y="6396514"/>
            <a:ext cx="8107204" cy="13656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50"/>
              </a:lnSpc>
              <a:buNone/>
            </a:pPr>
            <a:r>
              <a:rPr lang="en-US" sz="13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FLORÊNCIO, Ailton. Visão Geral Reuso de Software. [Online]. Disponível em: &lt;</a:t>
            </a:r>
            <a:pPr indent="0" marL="0">
              <a:lnSpc>
                <a:spcPts val="2150"/>
              </a:lnSpc>
              <a:buNone/>
            </a:pPr>
            <a:r>
              <a:rPr lang="en-US" sz="1344" u="sng" dirty="0">
                <a:solidFill>
                  <a:srgbClr val="8C98CA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https://www.google.com/url?sa=t&amp;source=web&amp;rct=j&amp;opi=89978449&amp;url=https://pha</a:t>
            </a:r>
            <a:pPr indent="0" marL="0">
              <a:lnSpc>
                <a:spcPts val="2150"/>
              </a:lnSpc>
              <a:buNone/>
            </a:pPr>
            <a:r>
              <a:rPr lang="en-US" sz="13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cst.files.wordpress.com/2014/05/visc3a3o-geral-reuso-de-software.pdf&amp;ved=2ahUKE wjd0LrJuoCGAxWxD7kGHR4dBX8QFnoECBEQAQ&amp;usg=AOvVaw1Hn4jZvbMOaYz u7G3K5oil&gt;. Acesso em: 05/05/2024.</a:t>
            </a:r>
            <a:endParaRPr lang="en-US" sz="1344" dirty="0"/>
          </a:p>
        </p:txBody>
      </p:sp>
      <p:pic>
        <p:nvPicPr>
          <p:cNvPr id="10" name="Image 0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4537710" y="159079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Tópicos Abordados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2729508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Reúso de Software: Surgimento;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173730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Conceituação;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361795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Unidades de Reúso;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06217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Prática do Reúso;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450639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Vantagens e Desvantagens;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495061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Técnicas de Reúso de Software;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393394" y="539484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Casos de Sucesso;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393394" y="583906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caso IBM;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393394" y="628328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Conclusão.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756779"/>
            <a:ext cx="1055441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Reúso de Software: Surgimento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2393394" y="600646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"Crise do Software" no final da década de 60;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645068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Conferência da OTAN em 1968;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689490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Artigo de McIlroy [McILROY, 1968] publicado na conferência.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05997"/>
            <a:ext cx="81329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Conceito de Reúso de Software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333625"/>
            <a:ext cx="4542115" cy="2717006"/>
          </a:xfrm>
          <a:prstGeom prst="roundRect">
            <a:avLst>
              <a:gd name="adj" fmla="val 368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25634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Definição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043833"/>
            <a:ext cx="408253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Reúso de software é a prática de criar novos programas ou sistemas reutilizando componentes, artefatos gerados e também conhecimentos adquiridos.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333625"/>
            <a:ext cx="4542115" cy="2717006"/>
          </a:xfrm>
          <a:prstGeom prst="roundRect">
            <a:avLst>
              <a:gd name="adj" fmla="val 368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25634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Objetivo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043833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Aproveitar o investimento feito anteriormente para reduzir o esforço e o custo de desenvolvimento de novos sistemas.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72802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5025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Aplicação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983010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Desde código-fonte a designs, arquiteturas e até mesmo documentação, tudo pode ser reusado.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7915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Unidades de Reúso: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017871"/>
            <a:ext cx="1110972" cy="17774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82221" y="22400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Reuso de Sistemas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482221" y="2720459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totalidade de um sistema de aplicação pode reusada.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795355"/>
            <a:ext cx="1110972" cy="1777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482221" y="4017526"/>
            <a:ext cx="30925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Reuso de Componentes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482221" y="4497943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Os componentes de um sistema, desde subsistemas até objetos, podem ser reusados.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5572839"/>
            <a:ext cx="1110972" cy="17774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482221" y="5795010"/>
            <a:ext cx="36420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Reuso de Objetos e Funções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3482221" y="6275427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Os componentes de software que implementam uma função única, como uma função matemática ou uma classe, podem ser reusados.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64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 Prática do Reúso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015139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237077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Pesquisa e Recuperação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064681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Seleção de artefatos reutilizáveis que atendam aos requisitos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2" y="3015139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2370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Adaptação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71749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Modificação ou adaptação de componentes para se encaixarem, se necessário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29" y="3015139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370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Composição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1749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Combinação para construção de artefatos de maior complexidade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48627"/>
            <a:ext cx="85728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Vantagens do Reúso de Software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372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467" y="3778925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37253"/>
            <a:ext cx="30206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Aumento da Confiança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7372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5233" y="3778925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737253"/>
            <a:ext cx="39585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Redução de Risco de Processo</a:t>
            </a:r>
            <a:endParaRPr lang="en-US" sz="2187" dirty="0"/>
          </a:p>
        </p:txBody>
      </p:sp>
      <p:sp>
        <p:nvSpPr>
          <p:cNvPr id="12" name="Shape 10"/>
          <p:cNvSpPr/>
          <p:nvPr/>
        </p:nvSpPr>
        <p:spPr>
          <a:xfrm>
            <a:off x="2037993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195870" y="5086826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760107" y="5045154"/>
            <a:ext cx="35147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Uso Eficaz de Especialistas</a:t>
            </a:r>
            <a:endParaRPr lang="en-US" sz="2187" dirty="0"/>
          </a:p>
        </p:txBody>
      </p:sp>
      <p:sp>
        <p:nvSpPr>
          <p:cNvPr id="15" name="Shape 13"/>
          <p:cNvSpPr/>
          <p:nvPr/>
        </p:nvSpPr>
        <p:spPr>
          <a:xfrm>
            <a:off x="7426285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74280" y="5086826"/>
            <a:ext cx="2038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624" dirty="0"/>
          </a:p>
        </p:txBody>
      </p:sp>
      <p:sp>
        <p:nvSpPr>
          <p:cNvPr id="17" name="Text 15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Padronização</a:t>
            </a:r>
            <a:endParaRPr lang="en-US" sz="2187" dirty="0"/>
          </a:p>
        </p:txBody>
      </p:sp>
      <p:sp>
        <p:nvSpPr>
          <p:cNvPr id="18" name="Text 16"/>
          <p:cNvSpPr/>
          <p:nvPr/>
        </p:nvSpPr>
        <p:spPr>
          <a:xfrm>
            <a:off x="8148399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48627"/>
            <a:ext cx="95080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Desvantagens do Reúso de Software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372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467" y="3778925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372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Complexidade</a:t>
            </a:r>
            <a:endParaRPr lang="en-US" sz="2187" dirty="0"/>
          </a:p>
        </p:txBody>
      </p:sp>
      <p:sp>
        <p:nvSpPr>
          <p:cNvPr id="8" name="Shape 6"/>
          <p:cNvSpPr/>
          <p:nvPr/>
        </p:nvSpPr>
        <p:spPr>
          <a:xfrm>
            <a:off x="7426285" y="37372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575233" y="3778925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8148399" y="37372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8148399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37993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195870" y="5086826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Adaptação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760107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6285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574280" y="5086826"/>
            <a:ext cx="2038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8148399" y="5045154"/>
            <a:ext cx="28448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 de Manutenção</a:t>
            </a:r>
            <a:endParaRPr lang="en-US" sz="2187" dirty="0"/>
          </a:p>
        </p:txBody>
      </p:sp>
      <p:pic>
        <p:nvPicPr>
          <p:cNvPr id="1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09819"/>
            <a:ext cx="80918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Técnicas de Reúso de Software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28555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3851017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37858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44616" y="4420255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232309" y="24374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Frameworks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2917865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Estruturas reutilizáveis que fornecem funcionalidades comuns.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462849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37858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235" y="4420255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26455" y="56284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Bibliotecas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6108859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Coleções de componentes e funcionalidades prontas para uso.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3851017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37858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917311" y="4420255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20601" y="24374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Padrões de Projeto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2917865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Soluções comprovadas para problemas recorrentes de design.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2024-06-01T23:40:06Z</dcterms:created>
  <dcterms:modified xsi:type="dcterms:W3CDTF">2024-06-01T23:40:06Z</dcterms:modified>
</cp:coreProperties>
</file>