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12.05.2018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V</a:t>
            </a:r>
            <a:r>
              <a:rPr lang="cs-CZ" dirty="0"/>
              <a:t>yřešení problémů s propojením frameworků + API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řešení, volba technologií)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Akceptační testování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3397</TotalTime>
  <Words>336</Words>
  <Application>Microsoft Office PowerPoint</Application>
  <PresentationFormat>Širokoúhlá obrazovka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23</cp:revision>
  <dcterms:created xsi:type="dcterms:W3CDTF">2018-05-05T13:31:05Z</dcterms:created>
  <dcterms:modified xsi:type="dcterms:W3CDTF">2018-05-12T15:45:44Z</dcterms:modified>
</cp:coreProperties>
</file>