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7" r:id="rId4"/>
    <p:sldId id="266" r:id="rId5"/>
    <p:sldId id="263" r:id="rId6"/>
    <p:sldId id="259" r:id="rId7"/>
    <p:sldId id="265" r:id="rId8"/>
    <p:sldId id="264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07.05.2018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406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07.05.2018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205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07.05.2018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422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07.05.2018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005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07.05.2018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520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07.05.2018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737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07.05.2018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719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07.05.2018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015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07.05.2018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555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07.05.2018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850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07.05.2018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726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B652-1057-46F3-ADB0-02ADCA82FBFB}" type="datetimeFigureOut">
              <a:rPr lang="cs-CZ" smtClean="0"/>
              <a:t>07.05.2018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879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Server-side/Django/Deployment" TargetMode="External"/><Relationship Id="rId2" Type="http://schemas.openxmlformats.org/officeDocument/2006/relationships/hyperlink" Target="https://medium.com/unicorn-supplies/angular-vs-react-vs-vue-a-2017-comparison-c5c52d62017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430B4D-6179-458F-84D1-525837E3B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271" y="1155919"/>
            <a:ext cx="8710569" cy="2387600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Webová aplikace pro evidenci klientů</a:t>
            </a:r>
            <a:br>
              <a:rPr lang="cs-CZ" b="1" dirty="0"/>
            </a:br>
            <a:r>
              <a:rPr lang="cs-CZ" b="1" dirty="0"/>
              <a:t>projektu „Úspěšný prvňáček“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68037AF-F8F7-4F19-BFBD-64570B71D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8313" y="4026330"/>
            <a:ext cx="1764484" cy="441456"/>
          </a:xfrm>
        </p:spPr>
        <p:txBody>
          <a:bodyPr/>
          <a:lstStyle/>
          <a:p>
            <a:r>
              <a:rPr lang="cs-CZ" dirty="0"/>
              <a:t>Lukáš Rod</a:t>
            </a:r>
          </a:p>
        </p:txBody>
      </p:sp>
      <p:sp>
        <p:nvSpPr>
          <p:cNvPr id="5" name="Podnadpis 2">
            <a:extLst>
              <a:ext uri="{FF2B5EF4-FFF2-40B4-BE49-F238E27FC236}">
                <a16:creationId xmlns:a16="http://schemas.microsoft.com/office/drawing/2014/main" id="{A64A163B-35D0-430D-B158-1A7F50707D0A}"/>
              </a:ext>
            </a:extLst>
          </p:cNvPr>
          <p:cNvSpPr txBox="1">
            <a:spLocks/>
          </p:cNvSpPr>
          <p:nvPr/>
        </p:nvSpPr>
        <p:spPr>
          <a:xfrm>
            <a:off x="6926509" y="6001289"/>
            <a:ext cx="4613945" cy="44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Softwarové inženýrství (BI-WSI-SI)</a:t>
            </a:r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DE999004-7E88-43DC-B326-DFEC00BF4BB2}"/>
              </a:ext>
            </a:extLst>
          </p:cNvPr>
          <p:cNvSpPr txBox="1">
            <a:spLocks/>
          </p:cNvSpPr>
          <p:nvPr/>
        </p:nvSpPr>
        <p:spPr>
          <a:xfrm>
            <a:off x="183858" y="6001289"/>
            <a:ext cx="5739469" cy="44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Vedoucí práce: Ing. Stanislav </a:t>
            </a:r>
            <a:r>
              <a:rPr lang="cs-CZ" dirty="0" err="1"/>
              <a:t>Kuznetsov</a:t>
            </a:r>
            <a:endParaRPr lang="cs-CZ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38EC74D5-5C47-4837-B3A1-C360B94F7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8" y="0"/>
            <a:ext cx="873154" cy="87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8A0051-F89C-4093-9E57-42F13EFE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Důležité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C46440-1327-4C0D-8F72-384AAC03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NEUHAUS, </a:t>
            </a:r>
            <a:r>
              <a:rPr lang="cs-CZ" dirty="0" err="1"/>
              <a:t>Jens</a:t>
            </a:r>
            <a:r>
              <a:rPr lang="cs-CZ" dirty="0"/>
              <a:t>. </a:t>
            </a:r>
            <a:r>
              <a:rPr lang="cs-CZ" i="1" dirty="0" err="1"/>
              <a:t>Angular</a:t>
            </a:r>
            <a:r>
              <a:rPr lang="cs-CZ" i="1" dirty="0"/>
              <a:t> vs. </a:t>
            </a:r>
            <a:r>
              <a:rPr lang="cs-CZ" i="1" dirty="0" err="1"/>
              <a:t>React</a:t>
            </a:r>
            <a:r>
              <a:rPr lang="cs-CZ" i="1" dirty="0"/>
              <a:t> vs. </a:t>
            </a:r>
            <a:r>
              <a:rPr lang="cs-CZ" i="1" dirty="0" err="1"/>
              <a:t>Vue</a:t>
            </a:r>
            <a:r>
              <a:rPr lang="cs-CZ" i="1" dirty="0"/>
              <a:t>: A 2017 </a:t>
            </a:r>
            <a:r>
              <a:rPr lang="cs-CZ" i="1" dirty="0" err="1"/>
              <a:t>comparison</a:t>
            </a:r>
            <a:r>
              <a:rPr lang="cs-CZ" i="1" dirty="0"/>
              <a:t> </a:t>
            </a:r>
            <a:r>
              <a:rPr lang="cs-CZ" dirty="0"/>
              <a:t>[online]. </a:t>
            </a:r>
            <a:r>
              <a:rPr lang="pl-PL" dirty="0"/>
              <a:t>2017 [cit. 2018-04-01]. Dostupné z: </a:t>
            </a:r>
            <a:r>
              <a:rPr lang="pl-PL" dirty="0">
                <a:hlinkClick r:id="rId2"/>
              </a:rPr>
              <a:t>https://medium.com/unicorn-supplies/angular-vs-react-vs-vue-a-2017-comparison-c5c52d620176</a:t>
            </a:r>
            <a:r>
              <a:rPr lang="cs-CZ" dirty="0"/>
              <a:t>.</a:t>
            </a:r>
          </a:p>
          <a:p>
            <a:r>
              <a:rPr lang="en-US" dirty="0"/>
              <a:t>BERTOLI, Michele. </a:t>
            </a:r>
            <a:r>
              <a:rPr lang="en-US" i="1" dirty="0"/>
              <a:t>React Design Patterns and Best Practices: Build</a:t>
            </a:r>
            <a:r>
              <a:rPr lang="cs-CZ" i="1" dirty="0"/>
              <a:t> </a:t>
            </a:r>
            <a:r>
              <a:rPr lang="en-US" i="1" dirty="0"/>
              <a:t>easy to scale modular applications using the most powerful components</a:t>
            </a:r>
            <a:r>
              <a:rPr lang="cs-CZ" i="1" dirty="0"/>
              <a:t> </a:t>
            </a:r>
            <a:r>
              <a:rPr lang="en-US" i="1" dirty="0"/>
              <a:t>and design patterns</a:t>
            </a:r>
            <a:r>
              <a:rPr lang="en-US" dirty="0"/>
              <a:t>. Birmingham: </a:t>
            </a:r>
            <a:r>
              <a:rPr lang="en-US" dirty="0" err="1"/>
              <a:t>Packt</a:t>
            </a:r>
            <a:r>
              <a:rPr lang="en-US" dirty="0"/>
              <a:t> Publishing, 2017. </a:t>
            </a:r>
            <a:br>
              <a:rPr lang="cs-CZ" dirty="0"/>
            </a:br>
            <a:r>
              <a:rPr lang="en-US" dirty="0"/>
              <a:t>ISBN 978-1-</a:t>
            </a:r>
            <a:r>
              <a:rPr lang="cs-CZ" dirty="0"/>
              <a:t>78646-453-8.</a:t>
            </a:r>
          </a:p>
          <a:p>
            <a:r>
              <a:rPr lang="en-US" dirty="0"/>
              <a:t>MDN. </a:t>
            </a:r>
            <a:r>
              <a:rPr lang="en-US" i="1" dirty="0"/>
              <a:t>Django Tutorial Part 11: Deploying Django to production </a:t>
            </a:r>
            <a:r>
              <a:rPr lang="en-US" dirty="0"/>
              <a:t>[online].</a:t>
            </a:r>
            <a:r>
              <a:rPr lang="cs-CZ" dirty="0"/>
              <a:t> </a:t>
            </a:r>
            <a:r>
              <a:rPr lang="pl-PL" dirty="0"/>
              <a:t>2018 [cit. 2018-04-10]. Dostupné z: </a:t>
            </a:r>
            <a:r>
              <a:rPr lang="pl-PL" dirty="0">
                <a:hlinkClick r:id="rId3"/>
              </a:rPr>
              <a:t>https://developer.mozilla.</a:t>
            </a:r>
            <a:r>
              <a:rPr lang="en-US" dirty="0">
                <a:hlinkClick r:id="rId3"/>
              </a:rPr>
              <a:t>org/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-US/docs/Learn/Server-side/Django/Deployment</a:t>
            </a:r>
            <a:r>
              <a:rPr lang="en-US" dirty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7942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0767A352-35E4-433D-8073-8C1101A1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396" y="1414512"/>
            <a:ext cx="5101206" cy="1325563"/>
          </a:xfrm>
        </p:spPr>
        <p:txBody>
          <a:bodyPr/>
          <a:lstStyle/>
          <a:p>
            <a:r>
              <a:rPr lang="cs-CZ" dirty="0"/>
              <a:t>Děkuji za pozornost.</a:t>
            </a:r>
          </a:p>
        </p:txBody>
      </p:sp>
      <p:sp>
        <p:nvSpPr>
          <p:cNvPr id="7" name="Zástupný symbol pro obsah 6">
            <a:extLst>
              <a:ext uri="{FF2B5EF4-FFF2-40B4-BE49-F238E27FC236}">
                <a16:creationId xmlns:a16="http://schemas.microsoft.com/office/drawing/2014/main" id="{68AA4ED5-AE9E-46DA-8920-0A857AA5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137" y="3922873"/>
            <a:ext cx="1715723" cy="733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600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53795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9071D8-2713-4B8B-84A2-AD4F2869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Úspěšný prvňáček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411A28C-25BB-4EFC-8F77-05C5B929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Soubor 6 různých kurzů – předškolní děti i prvňáčci</a:t>
            </a:r>
          </a:p>
          <a:p>
            <a:pPr>
              <a:lnSpc>
                <a:spcPct val="150000"/>
              </a:lnSpc>
            </a:pPr>
            <a:r>
              <a:rPr lang="cs-CZ" dirty="0"/>
              <a:t>Speciální pedagožka PaedDr. Janou Rodovou</a:t>
            </a:r>
          </a:p>
          <a:p>
            <a:pPr>
              <a:lnSpc>
                <a:spcPct val="150000"/>
              </a:lnSpc>
            </a:pPr>
            <a:r>
              <a:rPr lang="cs-CZ" dirty="0"/>
              <a:t>Cíl: rozvoj dovedností pro přípravu na školní docházku</a:t>
            </a:r>
          </a:p>
          <a:p>
            <a:pPr>
              <a:lnSpc>
                <a:spcPct val="150000"/>
              </a:lnSpc>
            </a:pPr>
            <a:r>
              <a:rPr lang="cs-CZ" dirty="0"/>
              <a:t>Individuální/skupinové kurzy</a:t>
            </a:r>
          </a:p>
          <a:p>
            <a:pPr>
              <a:lnSpc>
                <a:spcPct val="150000"/>
              </a:lnSpc>
            </a:pPr>
            <a:r>
              <a:rPr lang="cs-CZ" dirty="0"/>
              <a:t>Moderní ověřené postupy a metodiky (v ČR relativně nové)</a:t>
            </a:r>
          </a:p>
        </p:txBody>
      </p:sp>
    </p:spTree>
    <p:extLst>
      <p:ext uri="{BB962C8B-B14F-4D97-AF65-F5344CB8AC3E}">
        <p14:creationId xmlns:p14="http://schemas.microsoft.com/office/powerpoint/2010/main" val="283106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654E98-D333-4FBC-8CF6-BB661537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4A63920-E159-4F57-829C-33B4AFC8C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cs-CZ" b="1" dirty="0"/>
              <a:t>Analýza</a:t>
            </a:r>
            <a:r>
              <a:rPr lang="cs-CZ" dirty="0"/>
              <a:t> (stávající řešení, možnosti řešení, volba technologií)</a:t>
            </a:r>
          </a:p>
          <a:p>
            <a:pPr>
              <a:lnSpc>
                <a:spcPct val="150000"/>
              </a:lnSpc>
            </a:pPr>
            <a:r>
              <a:rPr lang="cs-CZ" b="1" dirty="0"/>
              <a:t>Návrh</a:t>
            </a:r>
            <a:r>
              <a:rPr lang="cs-CZ" dirty="0"/>
              <a:t> (datový model, UI, API)</a:t>
            </a:r>
          </a:p>
          <a:p>
            <a:pPr>
              <a:lnSpc>
                <a:spcPct val="150000"/>
              </a:lnSpc>
            </a:pPr>
            <a:r>
              <a:rPr lang="cs-CZ" b="1" dirty="0"/>
              <a:t>Implementace</a:t>
            </a:r>
          </a:p>
          <a:p>
            <a:pPr>
              <a:lnSpc>
                <a:spcPct val="150000"/>
              </a:lnSpc>
            </a:pPr>
            <a:r>
              <a:rPr lang="cs-CZ" b="1" dirty="0"/>
              <a:t>Akceptační testování</a:t>
            </a:r>
          </a:p>
          <a:p>
            <a:pPr>
              <a:lnSpc>
                <a:spcPct val="150000"/>
              </a:lnSpc>
            </a:pPr>
            <a:r>
              <a:rPr lang="cs-CZ" b="1" dirty="0"/>
              <a:t>Nasazení</a:t>
            </a:r>
          </a:p>
          <a:p>
            <a:pPr>
              <a:lnSpc>
                <a:spcPct val="150000"/>
              </a:lnSpc>
            </a:pPr>
            <a:r>
              <a:rPr lang="cs-CZ" dirty="0"/>
              <a:t>+ další možnosti rozšíření</a:t>
            </a:r>
          </a:p>
        </p:txBody>
      </p:sp>
    </p:spTree>
    <p:extLst>
      <p:ext uri="{BB962C8B-B14F-4D97-AF65-F5344CB8AC3E}">
        <p14:creationId xmlns:p14="http://schemas.microsoft.com/office/powerpoint/2010/main" val="232985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80346D-187C-4388-B388-CC9EE7B8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Požadavky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D945C5D-07FC-4AF2-BBD0-ADE79FD93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cs-CZ" dirty="0"/>
              <a:t>Responzivní webová aplikace</a:t>
            </a:r>
          </a:p>
          <a:p>
            <a:pPr>
              <a:lnSpc>
                <a:spcPct val="150000"/>
              </a:lnSpc>
            </a:pPr>
            <a:r>
              <a:rPr lang="cs-CZ" dirty="0"/>
              <a:t>Evidence klientů, lekcí, docházky, skupin, plateb a kurzů</a:t>
            </a:r>
          </a:p>
          <a:p>
            <a:pPr>
              <a:lnSpc>
                <a:spcPct val="150000"/>
              </a:lnSpc>
            </a:pPr>
            <a:r>
              <a:rPr lang="cs-CZ" dirty="0"/>
              <a:t>Předplacené lekce</a:t>
            </a:r>
          </a:p>
          <a:p>
            <a:pPr>
              <a:lnSpc>
                <a:spcPct val="150000"/>
              </a:lnSpc>
            </a:pPr>
            <a:r>
              <a:rPr lang="cs-CZ" dirty="0"/>
              <a:t>Zobrazení historie (den/týden)</a:t>
            </a:r>
          </a:p>
          <a:p>
            <a:pPr>
              <a:lnSpc>
                <a:spcPct val="150000"/>
              </a:lnSpc>
            </a:pPr>
            <a:r>
              <a:rPr lang="cs-CZ" dirty="0"/>
              <a:t>Číslo lekce, upozornění na platbu příště</a:t>
            </a:r>
          </a:p>
          <a:p>
            <a:pPr>
              <a:lnSpc>
                <a:spcPct val="150000"/>
              </a:lnSpc>
            </a:pPr>
            <a:r>
              <a:rPr lang="cs-CZ" dirty="0"/>
              <a:t>Bezpečnost, srozumitelné a jednoduché UI, rozšiřitelnost</a:t>
            </a:r>
          </a:p>
        </p:txBody>
      </p:sp>
    </p:spTree>
    <p:extLst>
      <p:ext uri="{BB962C8B-B14F-4D97-AF65-F5344CB8AC3E}">
        <p14:creationId xmlns:p14="http://schemas.microsoft.com/office/powerpoint/2010/main" val="270074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961A6C-6FA3-4C5F-BAFC-4C298056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F1FA665-3C77-42D6-9940-B2D180A38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Podílení se na projektu už od počátku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technologie užitečným a podpůrným prvkem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usnadnění a ušetření času</a:t>
            </a:r>
          </a:p>
          <a:p>
            <a:pPr>
              <a:lnSpc>
                <a:spcPct val="150000"/>
              </a:lnSpc>
            </a:pPr>
            <a:r>
              <a:rPr lang="cs-CZ" dirty="0">
                <a:sym typeface="Wingdings" panose="05000000000000000000" pitchFamily="2" charset="2"/>
              </a:rPr>
              <a:t>Rozvoj znalostí a dovedností – nové technologie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514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71E3EC-B98B-41CB-B1AE-B36E1125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Zvolené technologie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4E82FA-EF7F-48B9-A0F9-25FFCF24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b="1" dirty="0"/>
              <a:t>Server</a:t>
            </a:r>
            <a:r>
              <a:rPr lang="cs-CZ" dirty="0"/>
              <a:t> – Python 3 s </a:t>
            </a:r>
            <a:r>
              <a:rPr lang="cs-CZ" dirty="0" err="1"/>
              <a:t>Djangem</a:t>
            </a:r>
            <a:r>
              <a:rPr lang="cs-CZ" dirty="0"/>
              <a:t> 2, </a:t>
            </a:r>
            <a:r>
              <a:rPr lang="cs-CZ" dirty="0" err="1"/>
              <a:t>Django</a:t>
            </a:r>
            <a:r>
              <a:rPr lang="cs-CZ" dirty="0"/>
              <a:t> REST Framework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REST API (JSON)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sym typeface="Wingdings" panose="05000000000000000000" pitchFamily="2" charset="2"/>
              </a:rPr>
              <a:t>Klient</a:t>
            </a:r>
            <a:r>
              <a:rPr lang="en-US" dirty="0">
                <a:sym typeface="Wingdings" panose="05000000000000000000" pitchFamily="2" charset="2"/>
              </a:rPr>
              <a:t> – JS s </a:t>
            </a:r>
            <a:r>
              <a:rPr lang="en-US" dirty="0" err="1">
                <a:sym typeface="Wingdings" panose="05000000000000000000" pitchFamily="2" charset="2"/>
              </a:rPr>
              <a:t>Reactem</a:t>
            </a:r>
            <a:r>
              <a:rPr lang="en-US" dirty="0">
                <a:sym typeface="Wingdings" panose="05000000000000000000" pitchFamily="2" charset="2"/>
              </a:rPr>
              <a:t> (+ JSX</a:t>
            </a:r>
            <a:r>
              <a:rPr lang="cs-CZ" dirty="0">
                <a:sym typeface="Wingdings" panose="05000000000000000000" pitchFamily="2" charset="2"/>
              </a:rPr>
              <a:t> a Node.js</a:t>
            </a:r>
            <a:r>
              <a:rPr lang="en-US" dirty="0">
                <a:sym typeface="Wingdings" panose="05000000000000000000" pitchFamily="2" charset="2"/>
              </a:rPr>
              <a:t>) 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SPA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Axios</a:t>
            </a:r>
            <a:r>
              <a:rPr lang="en-US" dirty="0">
                <a:sym typeface="Wingdings" panose="05000000000000000000" pitchFamily="2" charset="2"/>
              </a:rPr>
              <a:t>, Bootstrap (</a:t>
            </a:r>
            <a:r>
              <a:rPr lang="en-US" dirty="0" err="1">
                <a:sym typeface="Wingdings" panose="05000000000000000000" pitchFamily="2" charset="2"/>
              </a:rPr>
              <a:t>reactstrap</a:t>
            </a:r>
            <a:r>
              <a:rPr lang="en-US" dirty="0">
                <a:sym typeface="Wingdings" panose="05000000000000000000" pitchFamily="2" charset="2"/>
              </a:rPr>
              <a:t>), React Router…</a:t>
            </a:r>
          </a:p>
          <a:p>
            <a:pPr>
              <a:lnSpc>
                <a:spcPct val="150000"/>
              </a:lnSpc>
            </a:pPr>
            <a:r>
              <a:rPr lang="en-US" b="1" dirty="0">
                <a:sym typeface="Wingdings" panose="05000000000000000000" pitchFamily="2" charset="2"/>
              </a:rPr>
              <a:t>DB</a:t>
            </a:r>
            <a:r>
              <a:rPr lang="en-US" dirty="0">
                <a:sym typeface="Wingdings" panose="05000000000000000000" pitchFamily="2" charset="2"/>
              </a:rPr>
              <a:t> – PostgreSQL</a:t>
            </a:r>
            <a:r>
              <a:rPr lang="cs-CZ" dirty="0">
                <a:sym typeface="Wingdings" panose="05000000000000000000" pitchFamily="2" charset="2"/>
              </a:rPr>
              <a:t> (+ psycopg2)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ym typeface="Wingdings" panose="05000000000000000000" pitchFamily="2" charset="2"/>
              </a:rPr>
              <a:t>Hosting</a:t>
            </a:r>
            <a:r>
              <a:rPr lang="en-US" dirty="0">
                <a:sym typeface="Wingdings" panose="05000000000000000000" pitchFamily="2" charset="2"/>
              </a:rPr>
              <a:t> – PaaS Heroku</a:t>
            </a:r>
            <a:endParaRPr lang="cs-CZ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004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FAD94A-A99A-45ED-A971-55585543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použité nástroje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75D31FB-6ED5-4E91-ABBC-799B48A7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b="1" dirty="0"/>
              <a:t>IDE</a:t>
            </a:r>
            <a:r>
              <a:rPr lang="cs-CZ" dirty="0"/>
              <a:t> – </a:t>
            </a:r>
            <a:r>
              <a:rPr lang="cs-CZ" dirty="0" err="1"/>
              <a:t>Pycharm</a:t>
            </a:r>
            <a:r>
              <a:rPr lang="cs-CZ" dirty="0"/>
              <a:t> Professional </a:t>
            </a:r>
            <a:r>
              <a:rPr lang="cs-CZ" dirty="0" err="1"/>
              <a:t>Edition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b="1" dirty="0"/>
              <a:t>CVS</a:t>
            </a:r>
            <a:r>
              <a:rPr lang="cs-CZ" dirty="0"/>
              <a:t> – </a:t>
            </a:r>
            <a:r>
              <a:rPr lang="cs-CZ" dirty="0" err="1"/>
              <a:t>GitHub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b="1" dirty="0"/>
              <a:t>CI a CD </a:t>
            </a:r>
            <a:r>
              <a:rPr lang="cs-CZ" dirty="0"/>
              <a:t>– </a:t>
            </a:r>
            <a:r>
              <a:rPr lang="cs-CZ" dirty="0" err="1"/>
              <a:t>Travis</a:t>
            </a:r>
            <a:r>
              <a:rPr lang="cs-CZ" dirty="0"/>
              <a:t> CI</a:t>
            </a:r>
          </a:p>
          <a:p>
            <a:pPr>
              <a:lnSpc>
                <a:spcPct val="150000"/>
              </a:lnSpc>
            </a:pPr>
            <a:r>
              <a:rPr lang="cs-CZ" b="1" dirty="0"/>
              <a:t>Bezpečnost</a:t>
            </a:r>
            <a:r>
              <a:rPr lang="cs-CZ" dirty="0"/>
              <a:t> – JWT (JSON Web </a:t>
            </a:r>
            <a:r>
              <a:rPr lang="cs-CZ" dirty="0" err="1"/>
              <a:t>Tokens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015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1C3EC979-94FF-4073-A535-674F2CEBC00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"/>
          <a:stretch/>
        </p:blipFill>
        <p:spPr>
          <a:xfrm>
            <a:off x="-1" y="310043"/>
            <a:ext cx="12192001" cy="61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0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509428-56C9-43E9-833A-F581FB16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C917A15-CCA1-44AD-8605-F5F5BD8F7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Splnění všech požadavků</a:t>
            </a:r>
          </a:p>
          <a:p>
            <a:pPr>
              <a:lnSpc>
                <a:spcPct val="150000"/>
              </a:lnSpc>
            </a:pPr>
            <a:r>
              <a:rPr lang="cs-CZ" dirty="0"/>
              <a:t>Úspěšné akceptační testování</a:t>
            </a:r>
          </a:p>
          <a:p>
            <a:pPr>
              <a:lnSpc>
                <a:spcPct val="150000"/>
              </a:lnSpc>
            </a:pPr>
            <a:r>
              <a:rPr lang="cs-CZ" dirty="0"/>
              <a:t>Vyřešeny problémy s propojením frameworků + API</a:t>
            </a:r>
          </a:p>
          <a:p>
            <a:pPr>
              <a:lnSpc>
                <a:spcPct val="150000"/>
              </a:lnSpc>
            </a:pPr>
            <a:r>
              <a:rPr lang="cs-CZ" dirty="0"/>
              <a:t>Aplikace nasazena a denně používána</a:t>
            </a:r>
          </a:p>
          <a:p>
            <a:pPr>
              <a:lnSpc>
                <a:spcPct val="150000"/>
              </a:lnSpc>
            </a:pPr>
            <a:r>
              <a:rPr lang="cs-CZ" dirty="0"/>
              <a:t>+ další rozšíření</a:t>
            </a:r>
          </a:p>
        </p:txBody>
      </p:sp>
    </p:spTree>
    <p:extLst>
      <p:ext uri="{BB962C8B-B14F-4D97-AF65-F5344CB8AC3E}">
        <p14:creationId xmlns:p14="http://schemas.microsoft.com/office/powerpoint/2010/main" val="270448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3139</TotalTime>
  <Words>333</Words>
  <Application>Microsoft Office PowerPoint</Application>
  <PresentationFormat>Širokoúhlá obrazovka</PresentationFormat>
  <Paragraphs>53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6" baseType="lpstr">
      <vt:lpstr>Arial</vt:lpstr>
      <vt:lpstr>Franklin Gothic Book</vt:lpstr>
      <vt:lpstr>Franklin Gothic Medium</vt:lpstr>
      <vt:lpstr>Wingdings</vt:lpstr>
      <vt:lpstr>Office Theme</vt:lpstr>
      <vt:lpstr>Webová aplikace pro evidenci klientů projektu „Úspěšný prvňáček“</vt:lpstr>
      <vt:lpstr>Úspěšný prvňáček</vt:lpstr>
      <vt:lpstr>Cíle</vt:lpstr>
      <vt:lpstr>Požadavky</vt:lpstr>
      <vt:lpstr>Motivace</vt:lpstr>
      <vt:lpstr>Zvolené technologie</vt:lpstr>
      <vt:lpstr>Další použité nástroje</vt:lpstr>
      <vt:lpstr>Prezentace aplikace PowerPoint</vt:lpstr>
      <vt:lpstr>Závěr</vt:lpstr>
      <vt:lpstr>Důležité zdroje</vt:lpstr>
      <vt:lpstr>Děkuji za pozornost.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Webová aplikace pro evidenci klientů projektu „Úspěšný prvňáček“</dc:title>
  <dc:creator>Lukáš Rod</dc:creator>
  <cp:lastModifiedBy>Lukáš Rod</cp:lastModifiedBy>
  <cp:revision>16</cp:revision>
  <dcterms:created xsi:type="dcterms:W3CDTF">2018-05-05T13:31:05Z</dcterms:created>
  <dcterms:modified xsi:type="dcterms:W3CDTF">2018-05-07T20:36:51Z</dcterms:modified>
</cp:coreProperties>
</file>