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>
                <a:sym typeface="Wingdings" panose="05000000000000000000" pitchFamily="2" charset="2"/>
              </a:rPr>
              <a:t> V</a:t>
            </a:r>
            <a:r>
              <a:rPr lang="cs-CZ"/>
              <a:t>yřešení problémů s propojením frameworků + API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Volba technologií, frameworků a hostingu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Implementace, akceptační testování, 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342</Words>
  <Application>Microsoft Office PowerPoint</Application>
  <PresentationFormat>Širokoúhlá obrazovka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 práce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26</cp:revision>
  <dcterms:created xsi:type="dcterms:W3CDTF">2018-05-05T13:31:05Z</dcterms:created>
  <dcterms:modified xsi:type="dcterms:W3CDTF">2018-05-14T06:52:07Z</dcterms:modified>
</cp:coreProperties>
</file>