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14.05.2018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  <a:endParaRPr lang="cs-CZ" b="1" dirty="0"/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+ v</a:t>
            </a:r>
            <a:r>
              <a:rPr lang="cs-CZ" dirty="0"/>
              <a:t>yřešení problémů s propojením frameworků, s API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předškoláci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Jana Rodová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Zhodnocení současného řešení, volba technologií, možná řešení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Analýza, 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Implementace, akceptační testování, 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Podílím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>
                <a:sym typeface="Wingdings" panose="05000000000000000000" pitchFamily="2" charset="2"/>
              </a:rPr>
              <a:t>Ušetření </a:t>
            </a:r>
            <a:r>
              <a:rPr lang="cs-CZ" dirty="0">
                <a:sym typeface="Wingdings" panose="05000000000000000000" pitchFamily="2" charset="2"/>
              </a:rPr>
              <a:t>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P</a:t>
            </a:r>
            <a:r>
              <a:rPr lang="cs-CZ" dirty="0"/>
              <a:t>ředplacené lekce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Z</a:t>
            </a:r>
            <a:r>
              <a:rPr lang="cs-CZ" dirty="0"/>
              <a:t>obrazení den/týden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Server: </a:t>
            </a:r>
            <a:r>
              <a:rPr lang="cs-CZ" dirty="0"/>
              <a:t>Python 3 + </a:t>
            </a:r>
            <a:r>
              <a:rPr lang="cs-CZ" dirty="0" err="1"/>
              <a:t>Django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JS 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Reac</a:t>
            </a:r>
            <a:r>
              <a:rPr lang="cs-CZ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cs-CZ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cs-CZ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b="1" dirty="0">
                <a:solidFill>
                  <a:schemeClr val="accent6"/>
                </a:solidFill>
                <a:sym typeface="Wingdings" panose="05000000000000000000" pitchFamily="2" charset="2"/>
              </a:rPr>
              <a:t>SPA </a:t>
            </a:r>
            <a:r>
              <a:rPr lang="cs-CZ" b="1" dirty="0">
                <a:sym typeface="Wingdings" panose="05000000000000000000" pitchFamily="2" charset="2"/>
              </a:rPr>
              <a:t>–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React Router…</a:t>
            </a:r>
            <a:endParaRPr lang="cs-CZ" u="sng" dirty="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cs-CZ" b="1" dirty="0">
                <a:sym typeface="Wingdings" panose="05000000000000000000" pitchFamily="2" charset="2"/>
              </a:rPr>
              <a:t>:</a:t>
            </a:r>
            <a:r>
              <a:rPr lang="en-US" dirty="0">
                <a:sym typeface="Wingdings" panose="05000000000000000000" pitchFamily="2" charset="2"/>
              </a:rPr>
              <a:t>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IDE:</a:t>
            </a:r>
            <a:r>
              <a:rPr lang="cs-CZ" dirty="0"/>
              <a:t>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CVS:</a:t>
            </a:r>
            <a:r>
              <a:rPr lang="cs-CZ" dirty="0"/>
              <a:t>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+ CD:</a:t>
            </a:r>
            <a:r>
              <a:rPr lang="cs-CZ" dirty="0"/>
              <a:t>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Bezpečnost:</a:t>
            </a:r>
            <a:r>
              <a:rPr lang="cs-CZ" dirty="0"/>
              <a:t>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338</Words>
  <Application>Microsoft Office PowerPoint</Application>
  <PresentationFormat>Širokoúhlá obrazovka</PresentationFormat>
  <Paragraphs>51</Paragraphs>
  <Slides>12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 práce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34</cp:revision>
  <dcterms:created xsi:type="dcterms:W3CDTF">2018-05-05T13:31:05Z</dcterms:created>
  <dcterms:modified xsi:type="dcterms:W3CDTF">2018-05-14T12:03:22Z</dcterms:modified>
</cp:coreProperties>
</file>