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13.05.2018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>
                <a:sym typeface="Wingdings" panose="05000000000000000000" pitchFamily="2" charset="2"/>
              </a:rPr>
              <a:t> V</a:t>
            </a:r>
            <a:r>
              <a:rPr lang="cs-CZ"/>
              <a:t>yřešení problémů s propojením frameworků + API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Individuální/skupinové kurzy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metodiky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Analýza</a:t>
            </a:r>
            <a:r>
              <a:rPr lang="cs-CZ" dirty="0"/>
              <a:t> (stávající řešení, možnosti řešení, volba technologií)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Akceptační testování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</a:t>
            </a:r>
            <a:r>
              <a:rPr lang="cs-CZ" dirty="0"/>
              <a:t> – Python 3 s </a:t>
            </a:r>
            <a:r>
              <a:rPr lang="cs-CZ" dirty="0" err="1"/>
              <a:t>Djangem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en-US" dirty="0">
                <a:sym typeface="Wingdings" panose="05000000000000000000" pitchFamily="2" charset="2"/>
              </a:rPr>
              <a:t> – JS s </a:t>
            </a:r>
            <a:r>
              <a:rPr lang="en-US" dirty="0" err="1">
                <a:sym typeface="Wingdings" panose="05000000000000000000" pitchFamily="2" charset="2"/>
              </a:rPr>
              <a:t>Reactem</a:t>
            </a:r>
            <a:r>
              <a:rPr lang="en-US" dirty="0">
                <a:sym typeface="Wingdings" panose="05000000000000000000" pitchFamily="2" charset="2"/>
              </a:rPr>
              <a:t> (+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SPA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), React Router…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–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en-US" dirty="0">
                <a:sym typeface="Wingdings" panose="05000000000000000000" pitchFamily="2" charset="2"/>
              </a:rPr>
              <a:t> –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</a:t>
            </a:r>
            <a:r>
              <a:rPr lang="cs-CZ" dirty="0"/>
              <a:t> –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 </a:t>
            </a:r>
            <a:r>
              <a:rPr lang="cs-CZ" dirty="0"/>
              <a:t>–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</a:t>
            </a:r>
            <a:r>
              <a:rPr lang="cs-CZ" dirty="0"/>
              <a:t> –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3397</TotalTime>
  <Words>336</Words>
  <Application>Microsoft Office PowerPoint</Application>
  <PresentationFormat>Širokoúhlá obrazovka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25</cp:revision>
  <dcterms:created xsi:type="dcterms:W3CDTF">2018-05-05T13:31:05Z</dcterms:created>
  <dcterms:modified xsi:type="dcterms:W3CDTF">2018-05-13T06:39:06Z</dcterms:modified>
</cp:coreProperties>
</file>