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3" r:id="rId5"/>
    <p:sldId id="266" r:id="rId6"/>
    <p:sldId id="259" r:id="rId7"/>
    <p:sldId id="265" r:id="rId8"/>
    <p:sldId id="264" r:id="rId9"/>
    <p:sldId id="26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40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05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2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0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2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1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55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5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2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7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Django/Deployment" TargetMode="External"/><Relationship Id="rId2" Type="http://schemas.openxmlformats.org/officeDocument/2006/relationships/hyperlink" Target="https://medium.com/unicorn-supplies/angular-vs-react-vs-vue-a-2017-comparison-c5c52d62017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30B4D-6179-458F-84D1-525837E3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71" y="1155919"/>
            <a:ext cx="8710569" cy="238760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Webová aplikace pro evidenci klientů</a:t>
            </a:r>
            <a:br>
              <a:rPr lang="cs-CZ" b="1" dirty="0"/>
            </a:br>
            <a:r>
              <a:rPr lang="cs-CZ" b="1" dirty="0"/>
              <a:t>projektu „Úspěšný prvňáček“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8037AF-F8F7-4F19-BFBD-64570B71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313" y="4026330"/>
            <a:ext cx="1764484" cy="441456"/>
          </a:xfrm>
        </p:spPr>
        <p:txBody>
          <a:bodyPr/>
          <a:lstStyle/>
          <a:p>
            <a:r>
              <a:rPr lang="cs-CZ" dirty="0"/>
              <a:t>Lukáš Rod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A64A163B-35D0-430D-B158-1A7F50707D0A}"/>
              </a:ext>
            </a:extLst>
          </p:cNvPr>
          <p:cNvSpPr txBox="1">
            <a:spLocks/>
          </p:cNvSpPr>
          <p:nvPr/>
        </p:nvSpPr>
        <p:spPr>
          <a:xfrm>
            <a:off x="6926509" y="6001289"/>
            <a:ext cx="4613945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Softwarové inženýrství (BI-WSI-SI)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DE999004-7E88-43DC-B326-DFEC00BF4BB2}"/>
              </a:ext>
            </a:extLst>
          </p:cNvPr>
          <p:cNvSpPr txBox="1">
            <a:spLocks/>
          </p:cNvSpPr>
          <p:nvPr/>
        </p:nvSpPr>
        <p:spPr>
          <a:xfrm>
            <a:off x="183858" y="6001289"/>
            <a:ext cx="5739469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Vedoucí práce: Ing. Stanislav </a:t>
            </a:r>
            <a:r>
              <a:rPr lang="cs-CZ" dirty="0" err="1"/>
              <a:t>Kuznetsov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8EC74D5-5C47-4837-B3A1-C360B94F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" y="0"/>
            <a:ext cx="873154" cy="8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509428-56C9-43E9-833A-F581FB1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C917A15-CCA1-44AD-8605-F5F5BD8F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Splnění všech požadavků, úspěšné akceptační testování</a:t>
            </a:r>
            <a:endParaRPr lang="cs-CZ" b="1" dirty="0"/>
          </a:p>
          <a:p>
            <a:pPr>
              <a:lnSpc>
                <a:spcPct val="150000"/>
              </a:lnSpc>
            </a:pPr>
            <a:r>
              <a:rPr lang="cs-CZ" b="1" dirty="0"/>
              <a:t>Aplikace nasazena a denně používána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Rozšíření znalostí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cs-CZ" dirty="0">
                <a:sym typeface="Wingdings" panose="05000000000000000000" pitchFamily="2" charset="2"/>
              </a:rPr>
              <a:t> V</a:t>
            </a:r>
            <a:r>
              <a:rPr lang="cs-CZ" dirty="0"/>
              <a:t>yřešení problémů s propojením frameworků + API+ další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70448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A0051-F89C-4093-9E57-42F13EF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Důležité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C46440-1327-4C0D-8F72-384AAC03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NEUHAUS, </a:t>
            </a:r>
            <a:r>
              <a:rPr lang="cs-CZ" dirty="0" err="1"/>
              <a:t>Jens</a:t>
            </a:r>
            <a:r>
              <a:rPr lang="cs-CZ" dirty="0"/>
              <a:t>. </a:t>
            </a:r>
            <a:r>
              <a:rPr lang="cs-CZ" i="1" dirty="0" err="1"/>
              <a:t>Angular</a:t>
            </a:r>
            <a:r>
              <a:rPr lang="cs-CZ" i="1" dirty="0"/>
              <a:t> vs. </a:t>
            </a:r>
            <a:r>
              <a:rPr lang="cs-CZ" i="1" dirty="0" err="1"/>
              <a:t>React</a:t>
            </a:r>
            <a:r>
              <a:rPr lang="cs-CZ" i="1" dirty="0"/>
              <a:t> vs. </a:t>
            </a:r>
            <a:r>
              <a:rPr lang="cs-CZ" i="1" dirty="0" err="1"/>
              <a:t>Vue</a:t>
            </a:r>
            <a:r>
              <a:rPr lang="cs-CZ" i="1" dirty="0"/>
              <a:t>: A 2017 </a:t>
            </a:r>
            <a:r>
              <a:rPr lang="cs-CZ" i="1" dirty="0" err="1"/>
              <a:t>comparison</a:t>
            </a:r>
            <a:r>
              <a:rPr lang="cs-CZ" i="1" dirty="0"/>
              <a:t> </a:t>
            </a:r>
            <a:r>
              <a:rPr lang="cs-CZ" dirty="0"/>
              <a:t>[online]. </a:t>
            </a:r>
            <a:r>
              <a:rPr lang="pl-PL" dirty="0"/>
              <a:t>2017 [cit. 2018-04-01]. Dostupné z: </a:t>
            </a:r>
            <a:r>
              <a:rPr lang="pl-PL" dirty="0">
                <a:hlinkClick r:id="rId2"/>
              </a:rPr>
              <a:t>https://medium.com/unicorn-supplies/angular-vs-react-vs-vue-a-2017-comparison-c5c52d620176</a:t>
            </a:r>
            <a:r>
              <a:rPr lang="cs-CZ" dirty="0"/>
              <a:t>.</a:t>
            </a:r>
          </a:p>
          <a:p>
            <a:r>
              <a:rPr lang="en-US" dirty="0"/>
              <a:t>BERTOLI, Michele. </a:t>
            </a:r>
            <a:r>
              <a:rPr lang="en-US" i="1" dirty="0"/>
              <a:t>React Design Patterns and Best Practices: Build</a:t>
            </a:r>
            <a:r>
              <a:rPr lang="cs-CZ" i="1" dirty="0"/>
              <a:t> </a:t>
            </a:r>
            <a:r>
              <a:rPr lang="en-US" i="1" dirty="0"/>
              <a:t>easy to scale modular applications using the most powerful components</a:t>
            </a:r>
            <a:r>
              <a:rPr lang="cs-CZ" i="1" dirty="0"/>
              <a:t> </a:t>
            </a:r>
            <a:r>
              <a:rPr lang="en-US" i="1" dirty="0"/>
              <a:t>and design patterns</a:t>
            </a:r>
            <a:r>
              <a:rPr lang="en-US" dirty="0"/>
              <a:t>. Birmingham: </a:t>
            </a:r>
            <a:r>
              <a:rPr lang="en-US" dirty="0" err="1"/>
              <a:t>Packt</a:t>
            </a:r>
            <a:r>
              <a:rPr lang="en-US" dirty="0"/>
              <a:t> Publishing, 2017. </a:t>
            </a:r>
            <a:br>
              <a:rPr lang="cs-CZ" dirty="0"/>
            </a:br>
            <a:r>
              <a:rPr lang="en-US" dirty="0"/>
              <a:t>ISBN 978-1-</a:t>
            </a:r>
            <a:r>
              <a:rPr lang="cs-CZ" dirty="0"/>
              <a:t>78646-453-8.</a:t>
            </a:r>
          </a:p>
          <a:p>
            <a:r>
              <a:rPr lang="en-US" dirty="0"/>
              <a:t>MDN. </a:t>
            </a:r>
            <a:r>
              <a:rPr lang="en-US" i="1" dirty="0"/>
              <a:t>Django Tutorial Part 11: Deploying Django to production </a:t>
            </a:r>
            <a:r>
              <a:rPr lang="en-US" dirty="0"/>
              <a:t>[online].</a:t>
            </a:r>
            <a:r>
              <a:rPr lang="cs-CZ" dirty="0"/>
              <a:t> </a:t>
            </a:r>
            <a:r>
              <a:rPr lang="pl-PL" dirty="0"/>
              <a:t>2018 [cit. 2018-04-10]. Dostupné z: </a:t>
            </a:r>
            <a:r>
              <a:rPr lang="pl-PL" dirty="0">
                <a:hlinkClick r:id="rId3"/>
              </a:rPr>
              <a:t>https://developer.mozilla.</a:t>
            </a:r>
            <a:r>
              <a:rPr lang="en-US" dirty="0">
                <a:hlinkClick r:id="rId3"/>
              </a:rPr>
              <a:t>org/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-US/docs/Learn/Server-side/Django/Deployment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794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767A352-35E4-433D-8073-8C1101A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396" y="1414512"/>
            <a:ext cx="5101206" cy="1325563"/>
          </a:xfrm>
        </p:spPr>
        <p:txBody>
          <a:bodyPr/>
          <a:lstStyle/>
          <a:p>
            <a:r>
              <a:rPr lang="cs-CZ" dirty="0"/>
              <a:t>Děkuji za pozornost.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68AA4ED5-AE9E-46DA-8920-0A857AA5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137" y="3922873"/>
            <a:ext cx="1715723" cy="73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5379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9071D8-2713-4B8B-84A2-AD4F286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Úspěšný prvňáček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11A28C-25BB-4EFC-8F77-05C5B929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Soubor 6 různých kurzů – předškoláci i prvňáčci</a:t>
            </a:r>
          </a:p>
          <a:p>
            <a:pPr>
              <a:lnSpc>
                <a:spcPct val="150000"/>
              </a:lnSpc>
            </a:pPr>
            <a:r>
              <a:rPr lang="cs-CZ" dirty="0"/>
              <a:t>Speciální pedagožka PaedDr. Jana Rodová</a:t>
            </a:r>
          </a:p>
          <a:p>
            <a:pPr>
              <a:lnSpc>
                <a:spcPct val="150000"/>
              </a:lnSpc>
            </a:pPr>
            <a:r>
              <a:rPr lang="cs-CZ" dirty="0"/>
              <a:t>Cíl: rozvoj dovedností pro přípravu na školní docházku</a:t>
            </a:r>
          </a:p>
          <a:p>
            <a:pPr>
              <a:lnSpc>
                <a:spcPct val="150000"/>
              </a:lnSpc>
            </a:pPr>
            <a:r>
              <a:rPr lang="cs-CZ" dirty="0"/>
              <a:t>Individuální/skupinové kurzy</a:t>
            </a:r>
          </a:p>
          <a:p>
            <a:pPr>
              <a:lnSpc>
                <a:spcPct val="150000"/>
              </a:lnSpc>
            </a:pPr>
            <a:r>
              <a:rPr lang="cs-CZ" dirty="0"/>
              <a:t>Moderní ověřené postupy a metodiky (v ČR relativně nové)</a:t>
            </a:r>
          </a:p>
        </p:txBody>
      </p:sp>
    </p:spTree>
    <p:extLst>
      <p:ext uri="{BB962C8B-B14F-4D97-AF65-F5344CB8AC3E}">
        <p14:creationId xmlns:p14="http://schemas.microsoft.com/office/powerpoint/2010/main" val="28310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54E98-D333-4FBC-8CF6-BB661537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A63920-E159-4F57-829C-33B4AFC8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Analýza</a:t>
            </a:r>
            <a:r>
              <a:rPr lang="cs-CZ" dirty="0"/>
              <a:t> (stávající řešení, možnosti řešení, volba technologií)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Návrh</a:t>
            </a:r>
            <a:r>
              <a:rPr lang="cs-CZ" dirty="0"/>
              <a:t> (datový model, UI, API)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Implementace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Akceptační testování</a:t>
            </a:r>
          </a:p>
          <a:p>
            <a:pPr>
              <a:lnSpc>
                <a:spcPct val="150000"/>
              </a:lnSpc>
            </a:pPr>
            <a:r>
              <a:rPr lang="cs-CZ" b="1" dirty="0"/>
              <a:t>Nasazení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možnosti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32985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61A6C-6FA3-4C5F-BAFC-4C298056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1FA665-3C77-42D6-9940-B2D180A3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Podílím se na projektu už od počátku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Technologie užitečným a podpůrným prvkem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Usnadnění a ušetření času</a:t>
            </a:r>
          </a:p>
          <a:p>
            <a:pPr>
              <a:lnSpc>
                <a:spcPct val="150000"/>
              </a:lnSpc>
            </a:pPr>
            <a:r>
              <a:rPr lang="cs-CZ" dirty="0">
                <a:sym typeface="Wingdings" panose="05000000000000000000" pitchFamily="2" charset="2"/>
              </a:rPr>
              <a:t>Rozvoj znalostí a dovedností – nové technologie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514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0346D-187C-4388-B388-CC9EE7B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945C5D-07FC-4AF2-BBD0-ADE79FD9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Responzivní webová aplikace</a:t>
            </a:r>
          </a:p>
          <a:p>
            <a:pPr>
              <a:lnSpc>
                <a:spcPct val="150000"/>
              </a:lnSpc>
            </a:pPr>
            <a:r>
              <a:rPr lang="cs-CZ" dirty="0"/>
              <a:t>Bezpečnost, srozumitelné a jednoduché UI, rozšiřitelnost</a:t>
            </a:r>
          </a:p>
          <a:p>
            <a:pPr>
              <a:lnSpc>
                <a:spcPct val="150000"/>
              </a:lnSpc>
            </a:pPr>
            <a:r>
              <a:rPr lang="cs-CZ" dirty="0"/>
              <a:t>Evidence klientů, lekcí, docházky, skupin, plateb a kurzů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P</a:t>
            </a:r>
            <a:r>
              <a:rPr lang="cs-CZ" dirty="0"/>
              <a:t>ředplacené lekce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Z</a:t>
            </a:r>
            <a:r>
              <a:rPr lang="cs-CZ" dirty="0"/>
              <a:t>obrazení den/týden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/>
              <a:t>Číslo lekce, upozornění na platbu příště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074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1E3EC-B98B-41CB-B1AE-B36E11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Zvolené technologie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4E82FA-EF7F-48B9-A0F9-25FFCF2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Server</a:t>
            </a:r>
            <a:r>
              <a:rPr lang="cs-CZ" dirty="0"/>
              <a:t> – Python 3 s </a:t>
            </a:r>
            <a:r>
              <a:rPr lang="cs-CZ" dirty="0" err="1"/>
              <a:t>Djangem</a:t>
            </a:r>
            <a:r>
              <a:rPr lang="cs-CZ" dirty="0"/>
              <a:t> 2, </a:t>
            </a:r>
            <a:r>
              <a:rPr lang="cs-CZ" dirty="0" err="1"/>
              <a:t>Django</a:t>
            </a:r>
            <a:r>
              <a:rPr lang="cs-CZ" dirty="0"/>
              <a:t> REST Framework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REST API (JSON)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ym typeface="Wingdings" panose="05000000000000000000" pitchFamily="2" charset="2"/>
              </a:rPr>
              <a:t>Klient</a:t>
            </a:r>
            <a:r>
              <a:rPr lang="en-US" dirty="0">
                <a:sym typeface="Wingdings" panose="05000000000000000000" pitchFamily="2" charset="2"/>
              </a:rPr>
              <a:t> – JS s </a:t>
            </a:r>
            <a:r>
              <a:rPr lang="en-US" dirty="0" err="1">
                <a:sym typeface="Wingdings" panose="05000000000000000000" pitchFamily="2" charset="2"/>
              </a:rPr>
              <a:t>Reactem</a:t>
            </a:r>
            <a:r>
              <a:rPr lang="en-US" dirty="0">
                <a:sym typeface="Wingdings" panose="05000000000000000000" pitchFamily="2" charset="2"/>
              </a:rPr>
              <a:t> (+ JSX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i="1" dirty="0">
                <a:sym typeface="Wingdings" panose="05000000000000000000" pitchFamily="2" charset="2"/>
              </a:rPr>
              <a:t>a Node.js</a:t>
            </a:r>
            <a:r>
              <a:rPr lang="en-US" dirty="0">
                <a:sym typeface="Wingdings" panose="05000000000000000000" pitchFamily="2" charset="2"/>
              </a:rPr>
              <a:t>) 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SPA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, Bootstrap (</a:t>
            </a:r>
            <a:r>
              <a:rPr lang="en-US" dirty="0" err="1">
                <a:sym typeface="Wingdings" panose="05000000000000000000" pitchFamily="2" charset="2"/>
              </a:rPr>
              <a:t>reactstrap</a:t>
            </a:r>
            <a:r>
              <a:rPr lang="en-US" dirty="0">
                <a:sym typeface="Wingdings" panose="05000000000000000000" pitchFamily="2" charset="2"/>
              </a:rPr>
              <a:t>), React Router…</a:t>
            </a: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 – PostgreSQL</a:t>
            </a:r>
            <a:r>
              <a:rPr lang="cs-CZ" dirty="0">
                <a:sym typeface="Wingdings" panose="05000000000000000000" pitchFamily="2" charset="2"/>
              </a:rPr>
              <a:t> (+ psycopg2)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Hosting</a:t>
            </a:r>
            <a:r>
              <a:rPr lang="en-US" dirty="0">
                <a:sym typeface="Wingdings" panose="05000000000000000000" pitchFamily="2" charset="2"/>
              </a:rPr>
              <a:t> – PaaS Heroku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004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použité nástroje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D31FB-6ED5-4E91-ABBC-799B48A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/>
              <a:t>IDE</a:t>
            </a:r>
            <a:r>
              <a:rPr lang="cs-CZ" dirty="0"/>
              <a:t> – </a:t>
            </a:r>
            <a:r>
              <a:rPr lang="cs-CZ" dirty="0" err="1"/>
              <a:t>Pycharm</a:t>
            </a:r>
            <a:r>
              <a:rPr lang="cs-CZ" dirty="0"/>
              <a:t> Professional </a:t>
            </a:r>
            <a:r>
              <a:rPr lang="cs-CZ" dirty="0" err="1"/>
              <a:t>Edition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CVS</a:t>
            </a:r>
            <a:r>
              <a:rPr lang="cs-CZ" dirty="0"/>
              <a:t> – </a:t>
            </a:r>
            <a:r>
              <a:rPr lang="cs-CZ" dirty="0" err="1"/>
              <a:t>GitHub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CI + CD </a:t>
            </a:r>
            <a:r>
              <a:rPr lang="cs-CZ" dirty="0"/>
              <a:t>– </a:t>
            </a:r>
            <a:r>
              <a:rPr lang="cs-CZ" dirty="0" err="1"/>
              <a:t>Travis</a:t>
            </a:r>
            <a:r>
              <a:rPr lang="cs-CZ" dirty="0"/>
              <a:t> CI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Bezpečnost</a:t>
            </a:r>
            <a:r>
              <a:rPr lang="cs-CZ" dirty="0"/>
              <a:t> – JWT (JSON Web </a:t>
            </a:r>
            <a:r>
              <a:rPr lang="cs-CZ" dirty="0" err="1"/>
              <a:t>Tokens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1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1C3EC979-94FF-4073-A535-674F2CEBC0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/>
          <a:stretch/>
        </p:blipFill>
        <p:spPr>
          <a:xfrm>
            <a:off x="-1" y="310043"/>
            <a:ext cx="12192001" cy="61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DE0D633-D66B-4CF1-90F4-78D42F24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37" y="0"/>
            <a:ext cx="7943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3397</TotalTime>
  <Words>336</Words>
  <Application>Microsoft Office PowerPoint</Application>
  <PresentationFormat>Širokoúhlá obrazovka</PresentationFormat>
  <Paragraphs>52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Medium</vt:lpstr>
      <vt:lpstr>Wingdings</vt:lpstr>
      <vt:lpstr>Office Theme</vt:lpstr>
      <vt:lpstr>Webová aplikace pro evidenci klientů projektu „Úspěšný prvňáček“</vt:lpstr>
      <vt:lpstr>Úspěšný prvňáček</vt:lpstr>
      <vt:lpstr>Cíle</vt:lpstr>
      <vt:lpstr>Motivace</vt:lpstr>
      <vt:lpstr>Požadavky</vt:lpstr>
      <vt:lpstr>Zvolené technologie</vt:lpstr>
      <vt:lpstr>Další použité nástroje</vt:lpstr>
      <vt:lpstr>Prezentace aplikace PowerPoint</vt:lpstr>
      <vt:lpstr>Prezentace aplikace PowerPoint</vt:lpstr>
      <vt:lpstr>Závěr</vt:lpstr>
      <vt:lpstr>Důležité zdroje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pro evidenci klientů projektu „Úspěšný prvňáček“</dc:title>
  <dc:creator>Lukáš Rod</dc:creator>
  <cp:lastModifiedBy>Lukáš Rod</cp:lastModifiedBy>
  <cp:revision>24</cp:revision>
  <dcterms:created xsi:type="dcterms:W3CDTF">2018-05-05T13:31:05Z</dcterms:created>
  <dcterms:modified xsi:type="dcterms:W3CDTF">2018-05-13T06:37:34Z</dcterms:modified>
</cp:coreProperties>
</file>