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326C6-22E2-4FC4-A7A1-202A71CE184E}" type="datetimeFigureOut">
              <a:rPr lang="en-GB" smtClean="0"/>
              <a:t>06/05/2024</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9B3AB845-690F-44E4-95AF-DAC741B99067}"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63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326C6-22E2-4FC4-A7A1-202A71CE184E}"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3AB845-690F-44E4-95AF-DAC741B99067}"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60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326C6-22E2-4FC4-A7A1-202A71CE184E}"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3AB845-690F-44E4-95AF-DAC741B99067}"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387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326C6-22E2-4FC4-A7A1-202A71CE184E}"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3AB845-690F-44E4-95AF-DAC741B99067}"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64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326C6-22E2-4FC4-A7A1-202A71CE184E}"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3AB845-690F-44E4-95AF-DAC741B99067}"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680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326C6-22E2-4FC4-A7A1-202A71CE184E}"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3AB845-690F-44E4-95AF-DAC741B99067}"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326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326C6-22E2-4FC4-A7A1-202A71CE184E}" type="datetimeFigureOut">
              <a:rPr lang="en-GB" smtClean="0"/>
              <a:t>06/05/2024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3AB845-690F-44E4-95AF-DAC741B99067}"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83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326C6-22E2-4FC4-A7A1-202A71CE184E}"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3AB845-690F-44E4-95AF-DAC741B99067}"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97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326C6-22E2-4FC4-A7A1-202A71CE184E}" type="datetimeFigureOut">
              <a:rPr lang="en-GB" smtClean="0"/>
              <a:t>06/05/2024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3AB845-690F-44E4-95AF-DAC741B99067}" type="slidenum">
              <a:rPr lang="en-GB" smtClean="0"/>
              <a:t>‹#›</a:t>
            </a:fld>
            <a:endParaRPr lang="en-GB"/>
          </a:p>
        </p:txBody>
      </p:sp>
    </p:spTree>
    <p:extLst>
      <p:ext uri="{BB962C8B-B14F-4D97-AF65-F5344CB8AC3E}">
        <p14:creationId xmlns:p14="http://schemas.microsoft.com/office/powerpoint/2010/main" val="52001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326C6-22E2-4FC4-A7A1-202A71CE184E}"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3AB845-690F-44E4-95AF-DAC741B99067}"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11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B326C6-22E2-4FC4-A7A1-202A71CE184E}" type="datetimeFigureOut">
              <a:rPr lang="en-GB" smtClean="0"/>
              <a:t>06/05/2024</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9B3AB845-690F-44E4-95AF-DAC741B99067}"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806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B326C6-22E2-4FC4-A7A1-202A71CE184E}" type="datetimeFigureOut">
              <a:rPr lang="en-GB" smtClean="0"/>
              <a:t>06/05/2024</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3AB845-690F-44E4-95AF-DAC741B99067}"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764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0E32-66C5-D277-0349-65F2422385F5}"/>
              </a:ext>
            </a:extLst>
          </p:cNvPr>
          <p:cNvSpPr>
            <a:spLocks noGrp="1"/>
          </p:cNvSpPr>
          <p:nvPr>
            <p:ph type="ctrTitle"/>
          </p:nvPr>
        </p:nvSpPr>
        <p:spPr>
          <a:xfrm>
            <a:off x="895149" y="802298"/>
            <a:ext cx="10963175" cy="2541431"/>
          </a:xfrm>
        </p:spPr>
        <p:txBody>
          <a:bodyPr>
            <a:normAutofit/>
          </a:bodyPr>
          <a:lstStyle/>
          <a:p>
            <a:r>
              <a:rPr lang="en-GB" sz="4000" dirty="0" err="1"/>
              <a:t>LearnLocal</a:t>
            </a:r>
            <a:r>
              <a:rPr lang="en-GB" sz="4000" dirty="0"/>
              <a:t>: Connecting Communities Through Learning</a:t>
            </a:r>
          </a:p>
        </p:txBody>
      </p:sp>
      <p:sp>
        <p:nvSpPr>
          <p:cNvPr id="3" name="Subtitle 2">
            <a:extLst>
              <a:ext uri="{FF2B5EF4-FFF2-40B4-BE49-F238E27FC236}">
                <a16:creationId xmlns:a16="http://schemas.microsoft.com/office/drawing/2014/main" id="{E07BAE86-8EBE-4260-492E-E1715A21A312}"/>
              </a:ext>
            </a:extLst>
          </p:cNvPr>
          <p:cNvSpPr>
            <a:spLocks noGrp="1"/>
          </p:cNvSpPr>
          <p:nvPr>
            <p:ph type="subTitle" idx="1"/>
          </p:nvPr>
        </p:nvSpPr>
        <p:spPr/>
        <p:txBody>
          <a:bodyPr/>
          <a:lstStyle/>
          <a:p>
            <a:r>
              <a:rPr lang="en-GB" dirty="0"/>
              <a:t>Empowering Local Learning Experiences</a:t>
            </a:r>
          </a:p>
        </p:txBody>
      </p:sp>
    </p:spTree>
    <p:extLst>
      <p:ext uri="{BB962C8B-B14F-4D97-AF65-F5344CB8AC3E}">
        <p14:creationId xmlns:p14="http://schemas.microsoft.com/office/powerpoint/2010/main" val="324785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CD4D-93F4-600C-4548-2E8057A3577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B298D6D-273F-6F3B-E5F4-61B43A71CED1}"/>
              </a:ext>
            </a:extLst>
          </p:cNvPr>
          <p:cNvSpPr>
            <a:spLocks noGrp="1"/>
          </p:cNvSpPr>
          <p:nvPr>
            <p:ph idx="1"/>
          </p:nvPr>
        </p:nvSpPr>
        <p:spPr/>
        <p:txBody>
          <a:bodyPr>
            <a:normAutofit/>
          </a:bodyPr>
          <a:lstStyle/>
          <a:p>
            <a:r>
              <a:rPr lang="en-GB" dirty="0" err="1"/>
              <a:t>LearnLocal</a:t>
            </a:r>
            <a:r>
              <a:rPr lang="en-GB" dirty="0"/>
              <a:t> is a community-driven platform designed to connect individuals within local communities and facilitate learning experiences</a:t>
            </a:r>
            <a:r>
              <a:rPr lang="en-GB"/>
              <a:t>. </a:t>
            </a:r>
            <a:endParaRPr lang="en-GB" dirty="0"/>
          </a:p>
        </p:txBody>
      </p:sp>
    </p:spTree>
    <p:extLst>
      <p:ext uri="{BB962C8B-B14F-4D97-AF65-F5344CB8AC3E}">
        <p14:creationId xmlns:p14="http://schemas.microsoft.com/office/powerpoint/2010/main" val="201765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94E4-A9FD-E155-91B1-99B98B72F3FD}"/>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7ACDB8B4-7608-2165-0ECB-68883361C683}"/>
              </a:ext>
            </a:extLst>
          </p:cNvPr>
          <p:cNvSpPr>
            <a:spLocks noGrp="1"/>
          </p:cNvSpPr>
          <p:nvPr>
            <p:ph idx="1"/>
          </p:nvPr>
        </p:nvSpPr>
        <p:spPr/>
        <p:txBody>
          <a:bodyPr/>
          <a:lstStyle/>
          <a:p>
            <a:pPr algn="l">
              <a:buFont typeface="Arial" panose="020B0604020202020204" pitchFamily="34" charset="0"/>
              <a:buChar char="•"/>
            </a:pPr>
            <a:r>
              <a:rPr lang="en-GB" b="0" i="0" dirty="0">
                <a:solidFill>
                  <a:srgbClr val="0D0D0D"/>
                </a:solidFill>
                <a:effectLst/>
                <a:latin typeface="Söhne"/>
              </a:rPr>
              <a:t>Communities often face challenges in accessing learning opportunities tailored to their needs and interests. Traditional educational platforms may lack localized content and fail to foster meaningful connections within communities.</a:t>
            </a:r>
          </a:p>
          <a:p>
            <a:endParaRPr lang="en-GB" dirty="0"/>
          </a:p>
        </p:txBody>
      </p:sp>
    </p:spTree>
    <p:extLst>
      <p:ext uri="{BB962C8B-B14F-4D97-AF65-F5344CB8AC3E}">
        <p14:creationId xmlns:p14="http://schemas.microsoft.com/office/powerpoint/2010/main" val="199154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E065-445B-354B-8ACC-CC20702E1B04}"/>
              </a:ext>
            </a:extLst>
          </p:cNvPr>
          <p:cNvSpPr>
            <a:spLocks noGrp="1"/>
          </p:cNvSpPr>
          <p:nvPr>
            <p:ph type="title"/>
          </p:nvPr>
        </p:nvSpPr>
        <p:spPr/>
        <p:txBody>
          <a:bodyPr/>
          <a:lstStyle/>
          <a:p>
            <a:r>
              <a:rPr lang="en-GB" dirty="0"/>
              <a:t>Solution Offered by </a:t>
            </a:r>
            <a:r>
              <a:rPr lang="en-GB" dirty="0" err="1"/>
              <a:t>LearnLocal</a:t>
            </a:r>
            <a:endParaRPr lang="en-GB" dirty="0"/>
          </a:p>
        </p:txBody>
      </p:sp>
      <p:sp>
        <p:nvSpPr>
          <p:cNvPr id="3" name="Content Placeholder 2">
            <a:extLst>
              <a:ext uri="{FF2B5EF4-FFF2-40B4-BE49-F238E27FC236}">
                <a16:creationId xmlns:a16="http://schemas.microsoft.com/office/drawing/2014/main" id="{D77C4557-3815-7156-5B14-F08A552E7E37}"/>
              </a:ext>
            </a:extLst>
          </p:cNvPr>
          <p:cNvSpPr>
            <a:spLocks noGrp="1"/>
          </p:cNvSpPr>
          <p:nvPr>
            <p:ph idx="1"/>
          </p:nvPr>
        </p:nvSpPr>
        <p:spPr/>
        <p:txBody>
          <a:bodyPr>
            <a:normAutofit/>
          </a:bodyPr>
          <a:lstStyle/>
          <a:p>
            <a:r>
              <a:rPr lang="en-GB" dirty="0" err="1"/>
              <a:t>LearnLocal</a:t>
            </a:r>
            <a:r>
              <a:rPr lang="en-GB" dirty="0"/>
              <a:t> addresses these challenges by providing a platform where learners can discover and participate in local learning experiences. By bringing together individuals with shared interests and expertise, </a:t>
            </a:r>
            <a:r>
              <a:rPr lang="en-GB" dirty="0" err="1"/>
              <a:t>LearnLocal</a:t>
            </a:r>
            <a:r>
              <a:rPr lang="en-GB" dirty="0"/>
              <a:t> creates opportunities for collaboration, networking, and personal growth.</a:t>
            </a:r>
          </a:p>
        </p:txBody>
      </p:sp>
    </p:spTree>
    <p:extLst>
      <p:ext uri="{BB962C8B-B14F-4D97-AF65-F5344CB8AC3E}">
        <p14:creationId xmlns:p14="http://schemas.microsoft.com/office/powerpoint/2010/main" val="76205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AFB1-C1CF-4746-166D-4AE9B7FB3C34}"/>
              </a:ext>
            </a:extLst>
          </p:cNvPr>
          <p:cNvSpPr>
            <a:spLocks noGrp="1"/>
          </p:cNvSpPr>
          <p:nvPr>
            <p:ph type="title"/>
          </p:nvPr>
        </p:nvSpPr>
        <p:spPr/>
        <p:txBody>
          <a:bodyPr/>
          <a:lstStyle/>
          <a:p>
            <a:r>
              <a:rPr lang="en-GB" dirty="0"/>
              <a:t>Key Features</a:t>
            </a:r>
          </a:p>
        </p:txBody>
      </p:sp>
      <p:sp>
        <p:nvSpPr>
          <p:cNvPr id="3" name="Content Placeholder 2">
            <a:extLst>
              <a:ext uri="{FF2B5EF4-FFF2-40B4-BE49-F238E27FC236}">
                <a16:creationId xmlns:a16="http://schemas.microsoft.com/office/drawing/2014/main" id="{F7970147-0522-F89E-8176-C24796F210ED}"/>
              </a:ext>
            </a:extLst>
          </p:cNvPr>
          <p:cNvSpPr>
            <a:spLocks noGrp="1"/>
          </p:cNvSpPr>
          <p:nvPr>
            <p:ph idx="1"/>
          </p:nvPr>
        </p:nvSpPr>
        <p:spPr/>
        <p:txBody>
          <a:bodyPr>
            <a:normAutofit/>
          </a:bodyPr>
          <a:lstStyle/>
          <a:p>
            <a:r>
              <a:rPr lang="en-GB" dirty="0"/>
              <a:t>User Profiles: Customize your learning journey and connect with like-minded individuals.</a:t>
            </a:r>
          </a:p>
          <a:p>
            <a:r>
              <a:rPr lang="en-GB" dirty="0"/>
              <a:t>Posts: Share knowledge, insights, and updates with the community.</a:t>
            </a:r>
          </a:p>
          <a:p>
            <a:r>
              <a:rPr lang="en-GB" dirty="0"/>
              <a:t>Groups: Join or create groups based on shared interests and collaborate with members.</a:t>
            </a:r>
          </a:p>
          <a:p>
            <a:r>
              <a:rPr lang="en-GB" dirty="0"/>
              <a:t>Events: Discover and participate in local learning events.</a:t>
            </a:r>
          </a:p>
          <a:p>
            <a:r>
              <a:rPr lang="en-GB" dirty="0"/>
              <a:t>Search: Easily find users, groups, and events to engage with.</a:t>
            </a:r>
          </a:p>
        </p:txBody>
      </p:sp>
    </p:spTree>
    <p:extLst>
      <p:ext uri="{BB962C8B-B14F-4D97-AF65-F5344CB8AC3E}">
        <p14:creationId xmlns:p14="http://schemas.microsoft.com/office/powerpoint/2010/main" val="76446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8C11-5510-DBD4-EB05-3BBD12B404F5}"/>
              </a:ext>
            </a:extLst>
          </p:cNvPr>
          <p:cNvSpPr>
            <a:spLocks noGrp="1"/>
          </p:cNvSpPr>
          <p:nvPr>
            <p:ph type="title"/>
          </p:nvPr>
        </p:nvSpPr>
        <p:spPr/>
        <p:txBody>
          <a:bodyPr/>
          <a:lstStyle/>
          <a:p>
            <a:r>
              <a:rPr lang="en-GB" dirty="0"/>
              <a:t>User Journey</a:t>
            </a:r>
          </a:p>
        </p:txBody>
      </p:sp>
      <p:sp>
        <p:nvSpPr>
          <p:cNvPr id="3" name="Content Placeholder 2">
            <a:extLst>
              <a:ext uri="{FF2B5EF4-FFF2-40B4-BE49-F238E27FC236}">
                <a16:creationId xmlns:a16="http://schemas.microsoft.com/office/drawing/2014/main" id="{2320032F-908B-01CC-B76B-E6A1E62552B0}"/>
              </a:ext>
            </a:extLst>
          </p:cNvPr>
          <p:cNvSpPr>
            <a:spLocks noGrp="1"/>
          </p:cNvSpPr>
          <p:nvPr>
            <p:ph idx="1"/>
          </p:nvPr>
        </p:nvSpPr>
        <p:spPr/>
        <p:txBody>
          <a:bodyPr>
            <a:normAutofit/>
          </a:bodyPr>
          <a:lstStyle/>
          <a:p>
            <a:r>
              <a:rPr lang="en-GB" dirty="0"/>
              <a:t>Users begin by signing up and creating a profile, where they can customize their learning interests and preferences. They then explore groups and events relevant to their interests and connect with other members. By engaging with posts and participating in events, users contribute to the community and expand their knowledge.</a:t>
            </a:r>
          </a:p>
        </p:txBody>
      </p:sp>
    </p:spTree>
    <p:extLst>
      <p:ext uri="{BB962C8B-B14F-4D97-AF65-F5344CB8AC3E}">
        <p14:creationId xmlns:p14="http://schemas.microsoft.com/office/powerpoint/2010/main" val="5104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9DDE-2CB0-35F4-EC2C-A7C1CE867634}"/>
              </a:ext>
            </a:extLst>
          </p:cNvPr>
          <p:cNvSpPr>
            <a:spLocks noGrp="1"/>
          </p:cNvSpPr>
          <p:nvPr>
            <p:ph type="title"/>
          </p:nvPr>
        </p:nvSpPr>
        <p:spPr/>
        <p:txBody>
          <a:bodyPr/>
          <a:lstStyle/>
          <a:p>
            <a:r>
              <a:rPr lang="en-GB" dirty="0"/>
              <a:t>Impact and Benefits</a:t>
            </a:r>
          </a:p>
        </p:txBody>
      </p:sp>
      <p:sp>
        <p:nvSpPr>
          <p:cNvPr id="3" name="Content Placeholder 2">
            <a:extLst>
              <a:ext uri="{FF2B5EF4-FFF2-40B4-BE49-F238E27FC236}">
                <a16:creationId xmlns:a16="http://schemas.microsoft.com/office/drawing/2014/main" id="{45FB3A58-7D4B-B8F8-B24A-D99A529F5E2B}"/>
              </a:ext>
            </a:extLst>
          </p:cNvPr>
          <p:cNvSpPr>
            <a:spLocks noGrp="1"/>
          </p:cNvSpPr>
          <p:nvPr>
            <p:ph idx="1"/>
          </p:nvPr>
        </p:nvSpPr>
        <p:spPr/>
        <p:txBody>
          <a:bodyPr>
            <a:normAutofit/>
          </a:bodyPr>
          <a:lstStyle/>
          <a:p>
            <a:r>
              <a:rPr lang="en-GB" dirty="0" err="1"/>
              <a:t>LearnLocal</a:t>
            </a:r>
            <a:r>
              <a:rPr lang="en-GB" dirty="0"/>
              <a:t> empowers local communities by fostering knowledge sharing, collaboration, and personal growth. By connecting individuals with shared interests and expertise, </a:t>
            </a:r>
            <a:r>
              <a:rPr lang="en-GB" dirty="0" err="1"/>
              <a:t>LearnLocal</a:t>
            </a:r>
            <a:r>
              <a:rPr lang="en-GB" dirty="0"/>
              <a:t> enables lifelong learning and creates opportunities for meaningful connections and collaborations.</a:t>
            </a:r>
          </a:p>
        </p:txBody>
      </p:sp>
    </p:spTree>
    <p:extLst>
      <p:ext uri="{BB962C8B-B14F-4D97-AF65-F5344CB8AC3E}">
        <p14:creationId xmlns:p14="http://schemas.microsoft.com/office/powerpoint/2010/main" val="172548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6C0-9058-C218-EBB8-60EFBE48A496}"/>
              </a:ext>
            </a:extLst>
          </p:cNvPr>
          <p:cNvSpPr>
            <a:spLocks noGrp="1"/>
          </p:cNvSpPr>
          <p:nvPr>
            <p:ph type="title"/>
          </p:nvPr>
        </p:nvSpPr>
        <p:spPr/>
        <p:txBody>
          <a:bodyPr/>
          <a:lstStyle/>
          <a:p>
            <a:r>
              <a:rPr lang="en-GB" dirty="0"/>
              <a:t>Future Plans and Roadmap</a:t>
            </a:r>
          </a:p>
        </p:txBody>
      </p:sp>
      <p:sp>
        <p:nvSpPr>
          <p:cNvPr id="3" name="Content Placeholder 2">
            <a:extLst>
              <a:ext uri="{FF2B5EF4-FFF2-40B4-BE49-F238E27FC236}">
                <a16:creationId xmlns:a16="http://schemas.microsoft.com/office/drawing/2014/main" id="{D0A00319-F88C-B549-B3E9-F52BA65B9612}"/>
              </a:ext>
            </a:extLst>
          </p:cNvPr>
          <p:cNvSpPr>
            <a:spLocks noGrp="1"/>
          </p:cNvSpPr>
          <p:nvPr>
            <p:ph idx="1"/>
          </p:nvPr>
        </p:nvSpPr>
        <p:spPr/>
        <p:txBody>
          <a:bodyPr>
            <a:normAutofit/>
          </a:bodyPr>
          <a:lstStyle/>
          <a:p>
            <a:r>
              <a:rPr lang="en-GB" dirty="0" err="1"/>
              <a:t>LearnLocal</a:t>
            </a:r>
            <a:r>
              <a:rPr lang="en-GB" dirty="0"/>
              <a:t> is committed to continuous improvement and development, with plans to introduce new features and enhancements in future versions. Key areas of focus include expanding community outreach, enhancing user engagement, and improving platform functionality based on user feedback.</a:t>
            </a:r>
          </a:p>
        </p:txBody>
      </p:sp>
    </p:spTree>
    <p:extLst>
      <p:ext uri="{BB962C8B-B14F-4D97-AF65-F5344CB8AC3E}">
        <p14:creationId xmlns:p14="http://schemas.microsoft.com/office/powerpoint/2010/main" val="23228916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317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Söhne</vt:lpstr>
      <vt:lpstr>Gallery</vt:lpstr>
      <vt:lpstr>LearnLocal: Connecting Communities Through Learning</vt:lpstr>
      <vt:lpstr>Introduction</vt:lpstr>
      <vt:lpstr>Problem Statement</vt:lpstr>
      <vt:lpstr>Solution Offered by LearnLocal</vt:lpstr>
      <vt:lpstr>Key Features</vt:lpstr>
      <vt:lpstr>User Journey</vt:lpstr>
      <vt:lpstr>Impact and Benefits</vt:lpstr>
      <vt:lpstr>Future Plans and Roadmap</vt:lpstr>
    </vt:vector>
  </TitlesOfParts>
  <Company>OpenText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LearnLocal: Connecting Communities Through Learning</dc:title>
  <dc:creator>Rodrigo Machado da Silva</dc:creator>
  <cp:lastModifiedBy>Rodrigo Machado da Silva</cp:lastModifiedBy>
  <cp:revision>5</cp:revision>
  <dcterms:created xsi:type="dcterms:W3CDTF">2024-05-02T20:43:31Z</dcterms:created>
  <dcterms:modified xsi:type="dcterms:W3CDTF">2024-05-06T22:31:37Z</dcterms:modified>
</cp:coreProperties>
</file>