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8BAD7-6B9A-403E-B8E7-BC08FE6118BD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981D-2F9C-4F38-BC3B-E96A9646BA9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4400"/>
            <a:ext cx="6629400" cy="609599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dirty="0"/>
              <a:t>Statistiques </a:t>
            </a:r>
            <a:r>
              <a:rPr lang="fr-FR" dirty="0"/>
              <a:t>générales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6705600" cy="25146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 Rodney DAVERMANN 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Septembre 2015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Statistiques </a:t>
            </a:r>
            <a:r>
              <a:rPr lang="fr-FR" dirty="0"/>
              <a:t>générales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383143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chemeClr val="bg1"/>
                </a:solidFill>
              </a:rPr>
              <a:t>Objectifs : </a:t>
            </a:r>
          </a:p>
          <a:p>
            <a:pPr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Prendre connaissance et maitriser les concepts de bases de la statistique. </a:t>
            </a:r>
          </a:p>
          <a:p>
            <a:pPr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Apprendre les principales technique de statistique : 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a) Descriptive : Univariée et bivariée.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b) Inférence : Intervalle de confiance, tests d’hypothèses, régression </a:t>
            </a:r>
            <a:r>
              <a:rPr lang="fr-FR" dirty="0" smtClean="0">
                <a:solidFill>
                  <a:schemeClr val="bg1"/>
                </a:solidFill>
              </a:rPr>
              <a:t>linéaire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3. </a:t>
            </a:r>
            <a:r>
              <a:rPr lang="fr-FR" dirty="0" smtClean="0">
                <a:solidFill>
                  <a:schemeClr val="bg1"/>
                </a:solidFill>
              </a:rPr>
              <a:t>Être capable d’utiliser le logiciel R pour réaliser des exercices de statistique.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4. </a:t>
            </a:r>
            <a:r>
              <a:rPr lang="fr-FR" dirty="0" smtClean="0">
                <a:solidFill>
                  <a:schemeClr val="bg1"/>
                </a:solidFill>
              </a:rPr>
              <a:t>Pouvoir contextualiser les techniques de statistique apprises en salle de classe. 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2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125113" cy="924475"/>
          </a:xfrm>
        </p:spPr>
        <p:txBody>
          <a:bodyPr/>
          <a:lstStyle/>
          <a:p>
            <a:r>
              <a:rPr lang="en-US" dirty="0"/>
              <a:t>Statistiques </a:t>
            </a:r>
            <a:r>
              <a:rPr lang="fr-FR" dirty="0"/>
              <a:t>générales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125112" cy="4898239"/>
          </a:xfrm>
        </p:spPr>
        <p:txBody>
          <a:bodyPr anchor="t"/>
          <a:lstStyle/>
          <a:p>
            <a:r>
              <a:rPr lang="fr-FR" b="1" dirty="0" smtClean="0">
                <a:solidFill>
                  <a:schemeClr val="bg1"/>
                </a:solidFill>
              </a:rPr>
              <a:t>Pourquoi R : 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G</a:t>
            </a:r>
            <a:r>
              <a:rPr lang="fr-FR" dirty="0" smtClean="0">
                <a:solidFill>
                  <a:schemeClr val="bg1"/>
                </a:solidFill>
              </a:rPr>
              <a:t>ratuit </a:t>
            </a:r>
          </a:p>
          <a:p>
            <a:pPr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Open source</a:t>
            </a:r>
          </a:p>
          <a:p>
            <a:pPr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Puissant </a:t>
            </a:r>
          </a:p>
          <a:p>
            <a:pPr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En perpétuel développement</a:t>
            </a:r>
          </a:p>
          <a:p>
            <a:r>
              <a:rPr lang="fr-FR" b="1" dirty="0" smtClean="0">
                <a:solidFill>
                  <a:schemeClr val="bg1"/>
                </a:solidFill>
              </a:rPr>
              <a:t>Références :  </a:t>
            </a:r>
          </a:p>
          <a:p>
            <a:pPr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Jim Albert, Maria Rizzo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(2012), R by the Example</a:t>
            </a:r>
          </a:p>
          <a:p>
            <a:pPr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Michel Lejeune (2010), </a:t>
            </a:r>
            <a:r>
              <a:rPr lang="fr-FR" dirty="0">
                <a:solidFill>
                  <a:schemeClr val="bg1"/>
                </a:solidFill>
              </a:rPr>
              <a:t>Statistique La théorie et ses </a:t>
            </a:r>
            <a:r>
              <a:rPr lang="fr-FR" dirty="0" smtClean="0">
                <a:solidFill>
                  <a:schemeClr val="bg1"/>
                </a:solidFill>
              </a:rPr>
              <a:t>applications</a:t>
            </a:r>
          </a:p>
          <a:p>
            <a:pPr>
              <a:buFont typeface="+mj-lt"/>
              <a:buAutoNum type="arabicPeriod"/>
            </a:pP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latin typeface="Trebuchet MS"/>
              </a:rPr>
              <a:t>David R. </a:t>
            </a:r>
            <a:r>
              <a:rPr lang="fr-FR" dirty="0" smtClean="0">
                <a:solidFill>
                  <a:schemeClr val="bg1"/>
                </a:solidFill>
                <a:latin typeface="Trebuchet MS"/>
              </a:rPr>
              <a:t>Anderson et all (Septembre 2015), </a:t>
            </a:r>
            <a:r>
              <a:rPr lang="fr-FR" dirty="0">
                <a:solidFill>
                  <a:schemeClr val="bg1"/>
                </a:solidFill>
              </a:rPr>
              <a:t>Statistiques pour l'économie et la </a:t>
            </a:r>
            <a:r>
              <a:rPr lang="fr-FR" dirty="0" smtClean="0">
                <a:solidFill>
                  <a:schemeClr val="bg1"/>
                </a:solidFill>
              </a:rPr>
              <a:t>gestion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  <a:latin typeface="Trebuchet MS"/>
              </a:rPr>
              <a:t>Emmanuel </a:t>
            </a:r>
            <a:r>
              <a:rPr lang="fr-FR" dirty="0" smtClean="0">
                <a:solidFill>
                  <a:schemeClr val="bg1"/>
                </a:solidFill>
                <a:latin typeface="Trebuchet MS"/>
              </a:rPr>
              <a:t>Paradis </a:t>
            </a:r>
            <a:r>
              <a:rPr lang="fr-FR" dirty="0">
                <a:solidFill>
                  <a:schemeClr val="bg1"/>
                </a:solidFill>
                <a:latin typeface="Trebuchet MS"/>
              </a:rPr>
              <a:t>( Septembre 2005), R pour les </a:t>
            </a:r>
            <a:r>
              <a:rPr lang="fr-FR" dirty="0" smtClean="0">
                <a:solidFill>
                  <a:schemeClr val="bg1"/>
                </a:solidFill>
                <a:latin typeface="Trebuchet MS"/>
              </a:rPr>
              <a:t>débutants </a:t>
            </a:r>
            <a:endParaRPr lang="fr-FR" dirty="0">
              <a:solidFill>
                <a:schemeClr val="bg1"/>
              </a:solidFill>
              <a:latin typeface="Trebuchet MS"/>
            </a:endParaRPr>
          </a:p>
          <a:p>
            <a:pPr>
              <a:buFont typeface="+mj-lt"/>
              <a:buAutoNum type="arabicPeriod"/>
            </a:pPr>
            <a:endParaRPr lang="fr-F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25113" cy="924475"/>
          </a:xfrm>
        </p:spPr>
        <p:txBody>
          <a:bodyPr/>
          <a:lstStyle/>
          <a:p>
            <a:r>
              <a:rPr lang="en-US" dirty="0"/>
              <a:t>Statistiques </a:t>
            </a:r>
            <a:r>
              <a:rPr lang="fr-FR" dirty="0"/>
              <a:t>générales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125112" cy="4051437"/>
          </a:xfrm>
        </p:spPr>
        <p:txBody>
          <a:bodyPr anchor="t"/>
          <a:lstStyle/>
          <a:p>
            <a:r>
              <a:rPr lang="fr-FR" dirty="0" smtClean="0">
                <a:solidFill>
                  <a:schemeClr val="bg1"/>
                </a:solidFill>
              </a:rPr>
              <a:t>Définition</a:t>
            </a:r>
            <a:r>
              <a:rPr lang="fr-FR" dirty="0" smtClean="0"/>
              <a:t> : Collecter, Traiter, Analyser, Interpréter et présenter les résultats de l’ étude d’ un sujet donné.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99145450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</Template>
  <TotalTime>143</TotalTime>
  <Words>169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Winter</vt:lpstr>
      <vt:lpstr>Statistiques générales</vt:lpstr>
      <vt:lpstr>Statistiques générales</vt:lpstr>
      <vt:lpstr>Statistiques générales</vt:lpstr>
      <vt:lpstr>Statistiques générales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générales</dc:title>
  <dc:creator>Rodney Davermann</dc:creator>
  <cp:lastModifiedBy>Rodney Davermann</cp:lastModifiedBy>
  <cp:revision>10</cp:revision>
  <dcterms:created xsi:type="dcterms:W3CDTF">2015-09-22T16:31:19Z</dcterms:created>
  <dcterms:modified xsi:type="dcterms:W3CDTF">2015-09-22T18:54:30Z</dcterms:modified>
</cp:coreProperties>
</file>