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0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7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2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42" r:id="rId5"/>
    <p:sldLayoutId id="2147483736" r:id="rId6"/>
    <p:sldLayoutId id="2147483737" r:id="rId7"/>
    <p:sldLayoutId id="2147483738" r:id="rId8"/>
    <p:sldLayoutId id="2147483741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245D0-8331-49C8-A29E-C3E5D2DD8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7" b="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A281-DB7E-40AA-BB5D-82B5D64C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tx1"/>
                </a:solidFill>
              </a:rPr>
              <a:t>Yoga Clusters in NYC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B1DE-DB33-4C66-BC5D-2A3E6BE6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GB"/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1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0F43F-F485-40D0-B5EB-60DC7337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30" y="2084874"/>
            <a:ext cx="2952750" cy="4067175"/>
          </a:xfrm>
          <a:prstGeom prst="rect">
            <a:avLst/>
          </a:prstGeom>
        </p:spPr>
      </p:pic>
      <p:pic>
        <p:nvPicPr>
          <p:cNvPr id="1026" name="Picture 2" descr="Image result for yoga">
            <a:extLst>
              <a:ext uri="{FF2B5EF4-FFF2-40B4-BE49-F238E27FC236}">
                <a16:creationId xmlns:a16="http://schemas.microsoft.com/office/drawing/2014/main" id="{4495EC8C-8FE7-4D2B-B1F2-AC1913A4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11353"/>
            <a:ext cx="5603668" cy="39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2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- </a:t>
            </a:r>
            <a:r>
              <a:rPr lang="en-GB" dirty="0" err="1"/>
              <a:t>Neighborhoods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895E0-A1FC-4B0A-B79B-186F76A5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00" y="1970898"/>
            <a:ext cx="4616800" cy="43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– Studio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3C271-04CB-4E7C-A603-BA8EEC1A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57" y="1959579"/>
            <a:ext cx="5465886" cy="43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– Studio Clusters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08445-36DC-4FF7-AEB8-56726DD7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47" y="2051692"/>
            <a:ext cx="5335257" cy="42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– Studio Clusters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08445-36DC-4FF7-AEB8-56726DD7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47" y="2051692"/>
            <a:ext cx="5335257" cy="42322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2D6BF3-B6D4-49F0-9A1E-5E9EB4EEA603}"/>
              </a:ext>
            </a:extLst>
          </p:cNvPr>
          <p:cNvSpPr/>
          <p:nvPr/>
        </p:nvSpPr>
        <p:spPr>
          <a:xfrm>
            <a:off x="5402424" y="3704253"/>
            <a:ext cx="693576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0EC55-ADCF-4822-8D85-0119DAF5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557" y="1990926"/>
            <a:ext cx="2738691" cy="4322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60AE6-39A0-40E7-AD23-552E560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Yoga Clusters in NYC – Yoga Epicentre </a:t>
            </a:r>
          </a:p>
        </p:txBody>
      </p:sp>
    </p:spTree>
    <p:extLst>
      <p:ext uri="{BB962C8B-B14F-4D97-AF65-F5344CB8AC3E}">
        <p14:creationId xmlns:p14="http://schemas.microsoft.com/office/powerpoint/2010/main" val="612083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2E3E8"/>
      </a:lt2>
      <a:accent1>
        <a:srgbClr val="A9A180"/>
      </a:accent1>
      <a:accent2>
        <a:srgbClr val="BA967F"/>
      </a:accent2>
      <a:accent3>
        <a:srgbClr val="C59394"/>
      </a:accent3>
      <a:accent4>
        <a:srgbClr val="BA7F99"/>
      </a:accent4>
      <a:accent5>
        <a:srgbClr val="C390BC"/>
      </a:accent5>
      <a:accent6>
        <a:srgbClr val="A97FBA"/>
      </a:accent6>
      <a:hlink>
        <a:srgbClr val="6977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RetrospectVTI</vt:lpstr>
      <vt:lpstr>Yoga Clusters in NYC </vt:lpstr>
      <vt:lpstr>Yoga Clusters in NYC - Overview</vt:lpstr>
      <vt:lpstr>Yoga Clusters in NYC - Neighborhoods</vt:lpstr>
      <vt:lpstr>Yoga Clusters in NYC – Studio Locations</vt:lpstr>
      <vt:lpstr>Yoga Clusters in NYC – Studio Clusters </vt:lpstr>
      <vt:lpstr>Yoga Clusters in NYC – Studio Clusters </vt:lpstr>
      <vt:lpstr>Yoga Clusters in NYC – Yoga Epicentre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Clusters in NYC</dc:title>
  <dc:creator>Kennedy, Rodney</dc:creator>
  <cp:lastModifiedBy>Kennedy, Rodney</cp:lastModifiedBy>
  <cp:revision>3</cp:revision>
  <dcterms:created xsi:type="dcterms:W3CDTF">2019-09-05T14:15:09Z</dcterms:created>
  <dcterms:modified xsi:type="dcterms:W3CDTF">2019-09-05T14:42:44Z</dcterms:modified>
</cp:coreProperties>
</file>