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349" r:id="rId3"/>
    <p:sldId id="260" r:id="rId4"/>
    <p:sldId id="288" r:id="rId5"/>
    <p:sldId id="350" r:id="rId6"/>
    <p:sldId id="347" r:id="rId7"/>
    <p:sldId id="328" r:id="rId8"/>
    <p:sldId id="34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2DA50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 autoAdjust="0"/>
    <p:restoredTop sz="50000" autoAdjust="0"/>
  </p:normalViewPr>
  <p:slideViewPr>
    <p:cSldViewPr>
      <p:cViewPr>
        <p:scale>
          <a:sx n="102" d="100"/>
          <a:sy n="102" d="100"/>
        </p:scale>
        <p:origin x="1528" y="520"/>
      </p:cViewPr>
      <p:guideLst>
        <p:guide orient="horz" pos="709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87E25-9018-4D79-87EB-CF703E97121C}" type="datetimeFigureOut">
              <a:rPr lang="pt-BR" smtClean="0"/>
              <a:t>20/10/15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4C311-49CD-4093-B0A7-F28F936D11CF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37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E2116-D1B6-4A0B-A05B-A0862723C591}" type="datetimeFigureOut">
              <a:rPr lang="pt-BR" smtClean="0"/>
              <a:pPr/>
              <a:t>20/10/15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3795-9F3F-497C-AFE8-94F93BE9E149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hyperlink" Target="http://www.votorantim.com.br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0" y="5181600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0" y="6186488"/>
            <a:ext cx="373380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0"/>
          </p:nvPr>
        </p:nvSpPr>
        <p:spPr>
          <a:xfrm>
            <a:off x="0" y="5204816"/>
            <a:ext cx="3929090" cy="9361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0" y="6200736"/>
            <a:ext cx="3929090" cy="62068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0140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188640"/>
            <a:ext cx="1168028" cy="584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141071"/>
            <a:ext cx="5643194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ttp://upload.wikimedia.org/wikipedia/en/f/f6/SAP_successfactors_logo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6217407"/>
            <a:ext cx="1104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Line 61"/>
          <p:cNvSpPr>
            <a:spLocks noChangeShapeType="1"/>
          </p:cNvSpPr>
          <p:nvPr userDrawn="1"/>
        </p:nvSpPr>
        <p:spPr bwMode="auto">
          <a:xfrm>
            <a:off x="1907704" y="980728"/>
            <a:ext cx="5184576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80"/>
          <a:stretch/>
        </p:blipFill>
        <p:spPr>
          <a:xfrm>
            <a:off x="415144" y="122401"/>
            <a:ext cx="951921" cy="7388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2" b="18382"/>
          <a:stretch/>
        </p:blipFill>
        <p:spPr>
          <a:xfrm>
            <a:off x="323528" y="620689"/>
            <a:ext cx="1135152" cy="32337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7244" y="56995"/>
            <a:ext cx="1846756" cy="9603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3528" y="6064382"/>
            <a:ext cx="952004" cy="476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Espaço Reservado para Texto 23"/>
          <p:cNvSpPr>
            <a:spLocks noGrp="1"/>
          </p:cNvSpPr>
          <p:nvPr>
            <p:ph type="body" sz="quarter" idx="13"/>
          </p:nvPr>
        </p:nvSpPr>
        <p:spPr>
          <a:xfrm>
            <a:off x="357158" y="1196752"/>
            <a:ext cx="846331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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6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43178"/>
            <a:ext cx="457203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7"/>
          <p:cNvSpPr>
            <a:spLocks noGrp="1"/>
          </p:cNvSpPr>
          <p:nvPr userDrawn="1">
            <p:ph type="body" sz="quarter" idx="13"/>
          </p:nvPr>
        </p:nvSpPr>
        <p:spPr>
          <a:xfrm>
            <a:off x="357158" y="1844824"/>
            <a:ext cx="4572032" cy="444169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5" name="Espaço Reservado para Conteúdo 5"/>
          <p:cNvSpPr>
            <a:spLocks noGrp="1"/>
          </p:cNvSpPr>
          <p:nvPr userDrawn="1">
            <p:ph sz="quarter" idx="10"/>
          </p:nvPr>
        </p:nvSpPr>
        <p:spPr>
          <a:xfrm>
            <a:off x="5214942" y="1124744"/>
            <a:ext cx="3500462" cy="516176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137478"/>
            <a:ext cx="6324600" cy="7921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32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8040" y="187496"/>
            <a:ext cx="122927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1"/>
          <p:cNvSpPr>
            <a:spLocks noChangeShapeType="1"/>
          </p:cNvSpPr>
          <p:nvPr userDrawn="1"/>
        </p:nvSpPr>
        <p:spPr bwMode="auto">
          <a:xfrm>
            <a:off x="0" y="980728"/>
            <a:ext cx="7092280" cy="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68225" y="6591365"/>
            <a:ext cx="44999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60000"/>
              </a:spcBef>
              <a:buFontTx/>
              <a:buNone/>
            </a:pPr>
            <a:r>
              <a:rPr lang="pt-BR" sz="1000" b="0" dirty="0" smtClean="0">
                <a:solidFill>
                  <a:srgbClr val="595959"/>
                </a:solidFill>
                <a:latin typeface="Arial" pitchFamily="34" charset="0"/>
                <a:ea typeface="ＭＳ Ｐゴシック" pitchFamily="-80" charset="-128"/>
                <a:cs typeface="Arial" pitchFamily="34" charset="0"/>
              </a:rPr>
              <a:t>CCTI - Centro de Competência em Tecnologia da Informação</a:t>
            </a:r>
            <a:r>
              <a:rPr lang="pt-BR" sz="1000" b="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10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9"/>
          <p:cNvSpPr>
            <a:spLocks noGrp="1"/>
          </p:cNvSpPr>
          <p:nvPr userDrawn="1">
            <p:ph type="body" sz="quarter" idx="12"/>
          </p:nvPr>
        </p:nvSpPr>
        <p:spPr>
          <a:xfrm>
            <a:off x="357188" y="1133308"/>
            <a:ext cx="7929562" cy="5714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10"/>
          <p:cNvSpPr>
            <a:spLocks noGrp="1"/>
          </p:cNvSpPr>
          <p:nvPr userDrawn="1">
            <p:ph type="body" sz="quarter" idx="14"/>
          </p:nvPr>
        </p:nvSpPr>
        <p:spPr>
          <a:xfrm>
            <a:off x="357158" y="1772816"/>
            <a:ext cx="7929562" cy="458514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lide fim-vot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7" name="Line 6"/>
          <p:cNvSpPr>
            <a:spLocks noChangeShapeType="1"/>
          </p:cNvSpPr>
          <p:nvPr userDrawn="1"/>
        </p:nvSpPr>
        <p:spPr bwMode="auto">
          <a:xfrm>
            <a:off x="4648200" y="3890963"/>
            <a:ext cx="0" cy="1219200"/>
          </a:xfrm>
          <a:prstGeom prst="line">
            <a:avLst/>
          </a:prstGeom>
          <a:noFill/>
          <a:ln w="6350">
            <a:solidFill>
              <a:srgbClr val="595959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4714875" y="3838575"/>
            <a:ext cx="4287838" cy="13696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Votorantim Industrial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1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CCTI - Centro de Competência em Tecnologia da Informação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Rua Tabapuã, 888 – 9 ao 11°andar</a:t>
            </a:r>
            <a:b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pt-BR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04533-014 S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ão Paulo SP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Tel.: 55 11 3475 </a:t>
            </a:r>
            <a:r>
              <a:rPr lang="pt-BR" altLang="ja-JP" sz="1200" dirty="0" smtClean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3330</a:t>
            </a: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/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Fax: 55 11 3475 3099</a:t>
            </a:r>
            <a:br>
              <a:rPr lang="pt-BR" altLang="ja-JP" sz="1200" dirty="0">
                <a:solidFill>
                  <a:prstClr val="black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</a:b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  <a:hlinkClick r:id="rId3"/>
              </a:rPr>
              <a:t>www.votorantim.com.br</a:t>
            </a:r>
            <a:r>
              <a:rPr lang="pt-BR" altLang="ja-JP" sz="1200" dirty="0">
                <a:solidFill>
                  <a:srgbClr val="0070C0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 </a:t>
            </a:r>
            <a:endParaRPr lang="pt-BR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SzPct val="2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pt-BR" dirty="0" smtClean="0"/>
              <a:t>Click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Master </a:t>
            </a:r>
            <a:r>
              <a:rPr lang="pt-BR" dirty="0" err="1" smtClean="0"/>
              <a:t>text</a:t>
            </a:r>
            <a:r>
              <a:rPr lang="pt-BR" dirty="0" smtClean="0"/>
              <a:t> </a:t>
            </a:r>
            <a:r>
              <a:rPr lang="pt-BR" dirty="0" err="1" smtClean="0"/>
              <a:t>styles</a:t>
            </a:r>
            <a:endParaRPr lang="pt-BR" dirty="0" smtClean="0"/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6D7E4D-6796-3C4F-8B5A-20C5DF527F2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52F635-FB12-584E-A7FA-92F1232A705A}" type="slidenum">
              <a:rPr lang="en-US" smtClean="0"/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2" r:id="rId5"/>
    <p:sldLayoutId id="2147483660" r:id="rId6"/>
    <p:sldLayoutId id="2147483664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1369186"/>
            <a:ext cx="5802934" cy="495300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9056" y="0"/>
            <a:ext cx="8285888" cy="307349"/>
          </a:xfrm>
          <a:prstGeom prst="rect">
            <a:avLst/>
          </a:prstGeom>
          <a:solidFill>
            <a:srgbClr val="1D59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65170" y="355475"/>
            <a:ext cx="8061912" cy="23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Status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algn="l"/>
            <a:r>
              <a:rPr lang="es-ES" b="1" dirty="0" smtClean="0"/>
              <a:t>Brasil </a:t>
            </a:r>
            <a:r>
              <a:rPr lang="es-ES" b="1" dirty="0" err="1" smtClean="0"/>
              <a:t>Foods</a:t>
            </a:r>
            <a:r>
              <a:rPr lang="es-ES" b="1" dirty="0" smtClean="0"/>
              <a:t> – 20/10/2015</a:t>
            </a:r>
            <a:endParaRPr lang="es-ES" b="1" dirty="0"/>
          </a:p>
        </p:txBody>
      </p:sp>
      <p:cxnSp>
        <p:nvCxnSpPr>
          <p:cNvPr id="18" name="Conector reto 17"/>
          <p:cNvCxnSpPr/>
          <p:nvPr/>
        </p:nvCxnSpPr>
        <p:spPr>
          <a:xfrm flipH="1">
            <a:off x="483779" y="979162"/>
            <a:ext cx="0" cy="113057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84" y="429113"/>
            <a:ext cx="886823" cy="52076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84" y="413997"/>
            <a:ext cx="1498582" cy="550994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7300"/>
            <a:ext cx="9144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70" y="5425631"/>
            <a:ext cx="1469578" cy="14221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082" y="6362431"/>
            <a:ext cx="470012" cy="43925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3" y="2941367"/>
            <a:ext cx="4211997" cy="21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323528" y="1268760"/>
            <a:ext cx="8463314" cy="4752528"/>
          </a:xfrm>
        </p:spPr>
        <p:txBody>
          <a:bodyPr/>
          <a:lstStyle/>
          <a:p>
            <a:r>
              <a:rPr lang="pt-BR" sz="2000" dirty="0" smtClean="0"/>
              <a:t>Acompanhamento do Projeto</a:t>
            </a:r>
          </a:p>
          <a:p>
            <a:r>
              <a:rPr lang="pt-BR" sz="2000" dirty="0" smtClean="0"/>
              <a:t>Progresso</a:t>
            </a:r>
          </a:p>
          <a:p>
            <a:r>
              <a:rPr lang="pt-BR" sz="2000" dirty="0" err="1" smtClean="0"/>
              <a:t>Pend</a:t>
            </a:r>
            <a:r>
              <a:rPr lang="en-US" sz="2000" dirty="0" err="1" smtClean="0"/>
              <a:t>ências</a:t>
            </a:r>
            <a:endParaRPr lang="en-US" sz="2000" dirty="0" smtClean="0"/>
          </a:p>
          <a:p>
            <a:r>
              <a:rPr lang="en-US" sz="2000" dirty="0" err="1" smtClean="0"/>
              <a:t>Próximos</a:t>
            </a:r>
            <a:r>
              <a:rPr lang="en-US" sz="2000" dirty="0" smtClean="0"/>
              <a:t> </a:t>
            </a:r>
            <a:r>
              <a:rPr lang="en-US" sz="2000" dirty="0" err="1" smtClean="0"/>
              <a:t>Passos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96" y="2280444"/>
            <a:ext cx="6180993" cy="37408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142" y="1086138"/>
            <a:ext cx="2146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pt-BR" dirty="0" smtClean="0"/>
              <a:t>Acompanhamento</a:t>
            </a:r>
            <a:endParaRPr lang="pt-BR" dirty="0"/>
          </a:p>
        </p:txBody>
      </p:sp>
      <p:sp>
        <p:nvSpPr>
          <p:cNvPr id="4" name="Espaço Reservado para Conteúdo 6"/>
          <p:cNvSpPr txBox="1">
            <a:spLocks/>
          </p:cNvSpPr>
          <p:nvPr/>
        </p:nvSpPr>
        <p:spPr>
          <a:xfrm>
            <a:off x="357158" y="1124744"/>
            <a:ext cx="8319298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i="1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59463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b="1" dirty="0" smtClean="0"/>
          </a:p>
          <a:p>
            <a:endParaRPr lang="pt-BR" sz="1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2" y="1068027"/>
            <a:ext cx="8459551" cy="49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Progresso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16833" y="4417501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efetuar</a:t>
            </a:r>
            <a:r>
              <a:rPr lang="en-US" dirty="0" smtClean="0"/>
              <a:t> testes </a:t>
            </a:r>
            <a:r>
              <a:rPr lang="en-US" dirty="0" err="1" smtClean="0"/>
              <a:t>unitários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integrados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de </a:t>
            </a:r>
            <a:r>
              <a:rPr lang="en-US" dirty="0" err="1" smtClean="0"/>
              <a:t>comunicação</a:t>
            </a:r>
            <a:r>
              <a:rPr lang="en-US" dirty="0" smtClean="0"/>
              <a:t> entre o HCM e SAP PI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 SAP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apoiando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solução</a:t>
            </a:r>
            <a:r>
              <a:rPr lang="en-US" dirty="0" smtClean="0"/>
              <a:t> da </a:t>
            </a:r>
            <a:r>
              <a:rPr lang="en-US" dirty="0" err="1" smtClean="0"/>
              <a:t>configuração</a:t>
            </a:r>
            <a:r>
              <a:rPr lang="en-US" dirty="0" smtClean="0"/>
              <a:t> e a IBM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acionada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93" y="1204401"/>
            <a:ext cx="5562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Pend</a:t>
            </a:r>
            <a:r>
              <a:rPr lang="en-US" dirty="0" err="1" smtClean="0"/>
              <a:t>ências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02362"/>
              </p:ext>
            </p:extLst>
          </p:nvPr>
        </p:nvGraphicFramePr>
        <p:xfrm>
          <a:off x="1475656" y="1844824"/>
          <a:ext cx="6003234" cy="833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08512"/>
                <a:gridCol w="1394722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comunicação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SAP HCM x SAP PI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22/10/15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6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</a:t>
            </a:r>
            <a:r>
              <a:rPr lang="en-US" dirty="0" err="1" smtClean="0"/>
              <a:t>óximos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9503"/>
              </p:ext>
            </p:extLst>
          </p:nvPr>
        </p:nvGraphicFramePr>
        <p:xfrm>
          <a:off x="1475656" y="1844824"/>
          <a:ext cx="5859218" cy="1666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8808"/>
                <a:gridCol w="1060410"/>
              </a:tblGrid>
              <a:tr h="4165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Nome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Término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Testes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Integrados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28/10/2015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 de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29/10/2015</a:t>
                      </a:r>
                    </a:p>
                  </a:txBody>
                  <a:tcPr marL="9525" marR="9525" marT="9525" marB="0" anchor="ctr"/>
                </a:tc>
              </a:tr>
              <a:tr h="41652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Passos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ós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-refresh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03/11/2015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11627</TotalTime>
  <Words>84</Words>
  <Application>Microsoft Macintosh PowerPoint</Application>
  <PresentationFormat>Apresentação na tela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ＭＳ Ｐゴシック</vt:lpstr>
      <vt:lpstr>Wingdings</vt:lpstr>
      <vt:lpstr>Tema do Office</vt:lpstr>
      <vt:lpstr>Apresentação do PowerPoint</vt:lpstr>
      <vt:lpstr>Apresentação do PowerPoint</vt:lpstr>
      <vt:lpstr>Agenda</vt:lpstr>
      <vt:lpstr>Acompanhamento</vt:lpstr>
      <vt:lpstr>Acompanhamento</vt:lpstr>
      <vt:lpstr>Progresso</vt:lpstr>
      <vt:lpstr>Pendências</vt:lpstr>
      <vt:lpstr>Próximos Passos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Status Report</dc:title>
  <dc:creator>André Rocha</dc:creator>
  <dc:description>Template de apresentação de Status Report dos projetos da VM e VE.</dc:description>
  <cp:lastModifiedBy>Usuário do Microsoft Office</cp:lastModifiedBy>
  <cp:revision>861</cp:revision>
  <cp:lastPrinted>2015-10-06T16:26:09Z</cp:lastPrinted>
  <dcterms:created xsi:type="dcterms:W3CDTF">2012-03-16T12:22:35Z</dcterms:created>
  <dcterms:modified xsi:type="dcterms:W3CDTF">2015-10-20T11:26:20Z</dcterms:modified>
</cp:coreProperties>
</file>