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7083" autoAdjust="0"/>
  </p:normalViewPr>
  <p:slideViewPr>
    <p:cSldViewPr>
      <p:cViewPr>
        <p:scale>
          <a:sx n="102" d="100"/>
          <a:sy n="102" d="100"/>
        </p:scale>
        <p:origin x="1528" y="208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27/11/15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27/11/15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27/11/2015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1052736"/>
            <a:ext cx="2222500" cy="1206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02" y="2101574"/>
            <a:ext cx="6717293" cy="41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1" y="1118331"/>
            <a:ext cx="8100392" cy="47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150" y="450912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 Time </a:t>
            </a:r>
            <a:r>
              <a:rPr lang="en-US" dirty="0" err="1" smtClean="0"/>
              <a:t>estar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trabalhando</a:t>
            </a:r>
            <a:r>
              <a:rPr lang="en-US" dirty="0" smtClean="0"/>
              <a:t> no final de </a:t>
            </a:r>
            <a:r>
              <a:rPr lang="en-US" dirty="0" err="1" smtClean="0"/>
              <a:t>semana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Apoio</a:t>
            </a:r>
            <a:r>
              <a:rPr lang="en-US" dirty="0" smtClean="0"/>
              <a:t> BRF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final de </a:t>
            </a:r>
            <a:r>
              <a:rPr lang="en-US" dirty="0" err="1" smtClean="0"/>
              <a:t>semana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60" y="1166301"/>
            <a:ext cx="5575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3740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Integração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 x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SuccessFactors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26/11/2015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de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27/11/2015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ós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-refresh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11686</TotalTime>
  <Words>64</Words>
  <Application>Microsoft Macintosh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Rodney Amancio</cp:lastModifiedBy>
  <cp:revision>869</cp:revision>
  <cp:lastPrinted>2015-10-06T16:26:09Z</cp:lastPrinted>
  <dcterms:created xsi:type="dcterms:W3CDTF">2012-03-16T12:22:35Z</dcterms:created>
  <dcterms:modified xsi:type="dcterms:W3CDTF">2015-11-27T10:46:25Z</dcterms:modified>
</cp:coreProperties>
</file>