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3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06/10/15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06/10/15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06/10/2015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33" y="2368935"/>
            <a:ext cx="6460147" cy="36415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56" y="1192931"/>
            <a:ext cx="2197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9" y="1484784"/>
            <a:ext cx="8676456" cy="42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1" y="377117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efetuar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o HCM e SAP PI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52" y="1412776"/>
            <a:ext cx="546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2009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BusinessSystem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SAP HCM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02021"/>
              </p:ext>
            </p:extLst>
          </p:nvPr>
        </p:nvGraphicFramePr>
        <p:xfrm>
          <a:off x="1475656" y="1844824"/>
          <a:ext cx="5859218" cy="1249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07/10/15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09/10/15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11501</TotalTime>
  <Words>65</Words>
  <Application>Microsoft Macintosh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ＭＳ Ｐゴシック</vt:lpstr>
      <vt:lpstr>Wingdings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853</cp:revision>
  <dcterms:created xsi:type="dcterms:W3CDTF">2012-03-16T12:22:35Z</dcterms:created>
  <dcterms:modified xsi:type="dcterms:W3CDTF">2015-10-06T16:15:00Z</dcterms:modified>
</cp:coreProperties>
</file>