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4444" autoAdjust="0"/>
  </p:normalViewPr>
  <p:slideViewPr>
    <p:cSldViewPr>
      <p:cViewPr>
        <p:scale>
          <a:sx n="80" d="100"/>
          <a:sy n="80" d="100"/>
        </p:scale>
        <p:origin x="2712" y="800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10/09/15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10/09/15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10/09/2015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70279"/>
            <a:ext cx="5682400" cy="32338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107" y="1268760"/>
            <a:ext cx="2311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" y="1513522"/>
            <a:ext cx="8998118" cy="399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17647"/>
              </p:ext>
            </p:extLst>
          </p:nvPr>
        </p:nvGraphicFramePr>
        <p:xfrm>
          <a:off x="1628343" y="1844824"/>
          <a:ext cx="6057900" cy="1016000"/>
        </p:xfrm>
        <a:graphic>
          <a:graphicData uri="http://schemas.openxmlformats.org/drawingml/2006/table">
            <a:tbl>
              <a:tblPr/>
              <a:tblGrid>
                <a:gridCol w="836884"/>
                <a:gridCol w="827374"/>
                <a:gridCol w="3566268"/>
                <a:gridCol w="827374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 Planejado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% Realizado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Atividade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Data Fim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Validar Cenários SAP HCM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9/9/15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Definir do WorkBook do EC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11/9/15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Criar mapeamentos PI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11/9/15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Carregar Objetos SAP (Programa, Tabelas, Classes e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11/9/15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15385" y="3772415"/>
            <a:ext cx="8083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dirty="0" smtClean="0"/>
              <a:t>Entendimento e mapeamento dos </a:t>
            </a:r>
            <a:r>
              <a:rPr lang="pt-BR" dirty="0" err="1" smtClean="0"/>
              <a:t>cen</a:t>
            </a:r>
            <a:r>
              <a:rPr lang="en-US" dirty="0" err="1" smtClean="0"/>
              <a:t>ários</a:t>
            </a:r>
            <a:r>
              <a:rPr lang="en-US" dirty="0" smtClean="0"/>
              <a:t> SAP HCM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consultor</a:t>
            </a:r>
            <a:r>
              <a:rPr lang="en-US" dirty="0" smtClean="0"/>
              <a:t> HR Solutions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iniciado</a:t>
            </a:r>
            <a:r>
              <a:rPr lang="en-US" dirty="0" smtClean="0"/>
              <a:t> as </a:t>
            </a:r>
            <a:r>
              <a:rPr lang="en-US" dirty="0" err="1" smtClean="0"/>
              <a:t>definições</a:t>
            </a:r>
            <a:r>
              <a:rPr lang="en-US" dirty="0" smtClean="0"/>
              <a:t> no </a:t>
            </a:r>
            <a:r>
              <a:rPr lang="en-US" dirty="0" err="1" smtClean="0"/>
              <a:t>EmployeeCentral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iniciada</a:t>
            </a:r>
            <a:r>
              <a:rPr lang="en-US" dirty="0" smtClean="0"/>
              <a:t> a </a:t>
            </a:r>
            <a:r>
              <a:rPr lang="en-US" dirty="0" err="1" smtClean="0"/>
              <a:t>criação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SAP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1947"/>
              </p:ext>
            </p:extLst>
          </p:nvPr>
        </p:nvGraphicFramePr>
        <p:xfrm>
          <a:off x="1475656" y="1844824"/>
          <a:ext cx="5859218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VPN para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acesso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SAP PI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14/09/15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09097"/>
              </p:ext>
            </p:extLst>
          </p:nvPr>
        </p:nvGraphicFramePr>
        <p:xfrm>
          <a:off x="1475656" y="1844824"/>
          <a:ext cx="5859218" cy="2082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mapeamento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SAP HCM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11/09/15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Carregar Objetos</a:t>
                      </a:r>
                      <a:r>
                        <a:rPr lang="pt-B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SAP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11/09/15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Workbook EC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11/09/15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VPN pela IBM (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Chamado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SR8446860)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14/09/15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10547</TotalTime>
  <Words>149</Words>
  <Application>Microsoft Macintosh PowerPoint</Application>
  <PresentationFormat>Apresentação na tela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ＭＳ Ｐゴシック</vt:lpstr>
      <vt:lpstr>Wingdings</vt:lpstr>
      <vt:lpstr>Arial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Usuário do Microsoft Office</cp:lastModifiedBy>
  <cp:revision>841</cp:revision>
  <dcterms:created xsi:type="dcterms:W3CDTF">2012-03-16T12:22:35Z</dcterms:created>
  <dcterms:modified xsi:type="dcterms:W3CDTF">2015-09-10T12:27:28Z</dcterms:modified>
</cp:coreProperties>
</file>