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 autoAdjust="0"/>
    <p:restoredTop sz="94444" autoAdjust="0"/>
  </p:normalViewPr>
  <p:slideViewPr>
    <p:cSldViewPr>
      <p:cViewPr>
        <p:scale>
          <a:sx n="80" d="100"/>
          <a:sy n="80" d="100"/>
        </p:scale>
        <p:origin x="2712" y="800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14/09/15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14/09/15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</a:t>
            </a:r>
            <a:r>
              <a:rPr lang="es-ES" b="1" dirty="0" smtClean="0"/>
              <a:t>14/09/2015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57" y="1152818"/>
            <a:ext cx="2273300" cy="1092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65" y="2237378"/>
            <a:ext cx="6568883" cy="37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1" y="1259463"/>
            <a:ext cx="8820472" cy="43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41081"/>
              </p:ext>
            </p:extLst>
          </p:nvPr>
        </p:nvGraphicFramePr>
        <p:xfrm>
          <a:off x="1628343" y="1844824"/>
          <a:ext cx="6057900" cy="1219200"/>
        </p:xfrm>
        <a:graphic>
          <a:graphicData uri="http://schemas.openxmlformats.org/drawingml/2006/table">
            <a:tbl>
              <a:tblPr/>
              <a:tblGrid>
                <a:gridCol w="836884"/>
                <a:gridCol w="827374"/>
                <a:gridCol w="3566268"/>
                <a:gridCol w="827374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 Planejado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 Realizado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Atividade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Data Fim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Validar Cenários SAP HCM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9/9/15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Definir do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WorkBook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do EC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18/9/15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Criar mapeamentos PI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 16/9/15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Carregar Objetos SAP (Programa, Tabelas, Classes e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11/9/15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Configurar Campos EC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18/9/15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15385" y="3772415"/>
            <a:ext cx="826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</a:t>
            </a:r>
            <a:r>
              <a:rPr lang="en-US" dirty="0" err="1" smtClean="0"/>
              <a:t>configura</a:t>
            </a:r>
            <a:r>
              <a:rPr lang="en-US" dirty="0" err="1" smtClean="0"/>
              <a:t>ções</a:t>
            </a:r>
            <a:r>
              <a:rPr lang="en-US" dirty="0" smtClean="0"/>
              <a:t> dos </a:t>
            </a:r>
            <a:r>
              <a:rPr lang="en-US" dirty="0" err="1" smtClean="0"/>
              <a:t>campos</a:t>
            </a:r>
            <a:r>
              <a:rPr lang="en-US" dirty="0" smtClean="0"/>
              <a:t> do EC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quase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paralelo</a:t>
            </a:r>
            <a:r>
              <a:rPr lang="en-US" dirty="0" smtClean="0"/>
              <a:t> com as </a:t>
            </a:r>
            <a:r>
              <a:rPr lang="en-US" dirty="0" err="1" smtClean="0"/>
              <a:t>definições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instalação</a:t>
            </a:r>
            <a:r>
              <a:rPr lang="en-US" dirty="0" smtClean="0"/>
              <a:t> da VPN o tempo de </a:t>
            </a:r>
            <a:r>
              <a:rPr lang="en-US" dirty="0" err="1" smtClean="0"/>
              <a:t>mapeamento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curto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2846"/>
              </p:ext>
            </p:extLst>
          </p:nvPr>
        </p:nvGraphicFramePr>
        <p:xfrm>
          <a:off x="1475656" y="1844824"/>
          <a:ext cx="5859218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VPN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maquina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Rodney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15/09/15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88819"/>
              </p:ext>
            </p:extLst>
          </p:nvPr>
        </p:nvGraphicFramePr>
        <p:xfrm>
          <a:off x="1475656" y="1844824"/>
          <a:ext cx="5859218" cy="2082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Mapeamento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PI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16/09/15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EC x SAP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18/09/15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SAP x EC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18/09/15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EC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18/09/15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10573</TotalTime>
  <Words>147</Words>
  <Application>Microsoft Macintosh PowerPoint</Application>
  <PresentationFormat>Apresentação na tela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Wingdings</vt:lpstr>
      <vt:lpstr>Arial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Usuário do Microsoft Office</cp:lastModifiedBy>
  <cp:revision>844</cp:revision>
  <dcterms:created xsi:type="dcterms:W3CDTF">2012-03-16T12:22:35Z</dcterms:created>
  <dcterms:modified xsi:type="dcterms:W3CDTF">2015-09-15T01:44:48Z</dcterms:modified>
</cp:coreProperties>
</file>