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50000" autoAdjust="0"/>
  </p:normalViewPr>
  <p:slideViewPr>
    <p:cSldViewPr>
      <p:cViewPr>
        <p:scale>
          <a:sx n="102" d="100"/>
          <a:sy n="102" d="100"/>
        </p:scale>
        <p:origin x="1528" y="520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15/10/15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15/10/15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</a:t>
            </a:r>
            <a:r>
              <a:rPr lang="es-ES" b="1" dirty="0" smtClean="0"/>
              <a:t>15</a:t>
            </a:r>
            <a:r>
              <a:rPr lang="es-ES" b="1" dirty="0" smtClean="0"/>
              <a:t>/10/2015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06" y="1124744"/>
            <a:ext cx="2336800" cy="11557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20888"/>
            <a:ext cx="6510947" cy="3686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13151" y="1124744"/>
            <a:ext cx="289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i="1" dirty="0" smtClean="0"/>
              <a:t>Houve um replanejamento </a:t>
            </a:r>
            <a:r>
              <a:rPr lang="pt-BR" sz="1050" b="1" i="1" dirty="0" err="1" smtClean="0"/>
              <a:t>inclu</a:t>
            </a:r>
            <a:r>
              <a:rPr lang="en-US" sz="1050" b="1" i="1" dirty="0" err="1" smtClean="0"/>
              <a:t>índo</a:t>
            </a:r>
            <a:r>
              <a:rPr lang="en-US" sz="1050" b="1" i="1" dirty="0" smtClean="0"/>
              <a:t> </a:t>
            </a:r>
            <a:r>
              <a:rPr lang="en-US" sz="1050" b="1" i="1" dirty="0" err="1" smtClean="0"/>
              <a:t>atividades</a:t>
            </a:r>
            <a:r>
              <a:rPr lang="en-US" sz="1050" b="1" i="1" dirty="0" smtClean="0"/>
              <a:t> </a:t>
            </a:r>
            <a:r>
              <a:rPr lang="en-US" sz="1050" b="1" i="1" dirty="0" err="1" smtClean="0"/>
              <a:t>pós</a:t>
            </a:r>
            <a:r>
              <a:rPr lang="en-US" sz="1050" b="1" i="1" dirty="0" smtClean="0"/>
              <a:t>-refresh do </a:t>
            </a:r>
            <a:r>
              <a:rPr lang="en-US" sz="1050" b="1" i="1" dirty="0" err="1" smtClean="0"/>
              <a:t>ambiente</a:t>
            </a:r>
            <a:r>
              <a:rPr lang="en-US" sz="1050" b="1" i="1" dirty="0" smtClean="0"/>
              <a:t>. Com </a:t>
            </a:r>
            <a:r>
              <a:rPr lang="en-US" sz="1050" b="1" i="1" dirty="0" err="1" smtClean="0"/>
              <a:t>isso</a:t>
            </a:r>
            <a:r>
              <a:rPr lang="en-US" sz="1050" b="1" i="1" dirty="0" smtClean="0"/>
              <a:t> </a:t>
            </a:r>
            <a:r>
              <a:rPr lang="en-US" sz="1050" b="1" i="1" dirty="0" err="1" smtClean="0"/>
              <a:t>nosso</a:t>
            </a:r>
            <a:r>
              <a:rPr lang="en-US" sz="1050" b="1" i="1" dirty="0" smtClean="0"/>
              <a:t> </a:t>
            </a:r>
            <a:r>
              <a:rPr lang="en-US" sz="1050" b="1" i="1" dirty="0" err="1" smtClean="0"/>
              <a:t>planejado</a:t>
            </a:r>
            <a:r>
              <a:rPr lang="en-US" sz="1050" b="1" i="1" dirty="0" smtClean="0"/>
              <a:t> para a data </a:t>
            </a:r>
            <a:r>
              <a:rPr lang="en-US" sz="1050" b="1" i="1" dirty="0" err="1" smtClean="0"/>
              <a:t>corte</a:t>
            </a:r>
            <a:r>
              <a:rPr lang="en-US" sz="1050" b="1" i="1" dirty="0" smtClean="0"/>
              <a:t> 14/10 </a:t>
            </a:r>
            <a:r>
              <a:rPr lang="en-US" sz="1050" b="1" i="1" dirty="0" err="1" smtClean="0"/>
              <a:t>foi</a:t>
            </a:r>
            <a:r>
              <a:rPr lang="en-US" sz="1050" b="1" i="1" dirty="0" smtClean="0"/>
              <a:t> de 100% para 96%.</a:t>
            </a:r>
            <a:endParaRPr lang="pt-BR" sz="1050" b="1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00225" y="1788888"/>
            <a:ext cx="2890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No </a:t>
            </a:r>
            <a:r>
              <a:rPr lang="en-US" sz="1050" b="1" i="1" dirty="0" err="1" smtClean="0"/>
              <a:t>cronograma</a:t>
            </a:r>
            <a:r>
              <a:rPr lang="en-US" sz="1050" b="1" i="1" dirty="0" smtClean="0"/>
              <a:t> anterior </a:t>
            </a:r>
            <a:r>
              <a:rPr lang="en-US" sz="1050" b="1" i="1" dirty="0" err="1" smtClean="0"/>
              <a:t>estar</a:t>
            </a:r>
            <a:r>
              <a:rPr lang="en-US" sz="1050" b="1" i="1" dirty="0" err="1" smtClean="0"/>
              <a:t>íamos</a:t>
            </a:r>
            <a:r>
              <a:rPr lang="en-US" sz="1050" b="1" i="1" dirty="0" smtClean="0"/>
              <a:t> </a:t>
            </a:r>
            <a:r>
              <a:rPr lang="en-US" sz="1050" b="1" i="1" dirty="0" err="1" smtClean="0"/>
              <a:t>em</a:t>
            </a:r>
            <a:r>
              <a:rPr lang="en-US" sz="1050" b="1" i="1" dirty="0" smtClean="0"/>
              <a:t> 83%, mas com a </a:t>
            </a:r>
            <a:r>
              <a:rPr lang="en-US" sz="1050" b="1" i="1" dirty="0" err="1" smtClean="0"/>
              <a:t>inclusão</a:t>
            </a:r>
            <a:r>
              <a:rPr lang="en-US" sz="1050" b="1" i="1" dirty="0" smtClean="0"/>
              <a:t> de </a:t>
            </a:r>
            <a:r>
              <a:rPr lang="en-US" sz="1050" b="1" i="1" dirty="0" err="1" smtClean="0"/>
              <a:t>novas</a:t>
            </a:r>
            <a:r>
              <a:rPr lang="en-US" sz="1050" b="1" i="1" dirty="0" smtClean="0"/>
              <a:t> </a:t>
            </a:r>
            <a:r>
              <a:rPr lang="en-US" sz="1050" b="1" i="1" dirty="0" err="1" smtClean="0"/>
              <a:t>atividades</a:t>
            </a:r>
            <a:r>
              <a:rPr lang="en-US" sz="1050" b="1" i="1" dirty="0" smtClean="0"/>
              <a:t> a </a:t>
            </a:r>
            <a:r>
              <a:rPr lang="en-US" sz="1050" b="1" i="1" dirty="0" err="1" smtClean="0"/>
              <a:t>medição</a:t>
            </a:r>
            <a:r>
              <a:rPr lang="en-US" sz="1050" b="1" i="1" dirty="0" smtClean="0"/>
              <a:t> </a:t>
            </a:r>
            <a:r>
              <a:rPr lang="en-US" sz="1050" b="1" i="1" dirty="0" err="1" smtClean="0"/>
              <a:t>foi</a:t>
            </a:r>
            <a:r>
              <a:rPr lang="en-US" sz="1050" b="1" i="1" dirty="0" smtClean="0"/>
              <a:t> para 76%</a:t>
            </a:r>
            <a:endParaRPr lang="pt-BR" sz="1050" b="1" i="1" dirty="0"/>
          </a:p>
        </p:txBody>
      </p:sp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8" y="1124744"/>
            <a:ext cx="8425869" cy="49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6833" y="4417501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efetuar</a:t>
            </a:r>
            <a:r>
              <a:rPr lang="en-US" dirty="0" smtClean="0"/>
              <a:t> testes </a:t>
            </a:r>
            <a:r>
              <a:rPr lang="en-US" dirty="0" err="1" smtClean="0"/>
              <a:t>unitários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integrados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entre o HCM e SAP </a:t>
            </a:r>
            <a:r>
              <a:rPr lang="en-US" dirty="0" smtClean="0"/>
              <a:t>PI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SAP </a:t>
            </a:r>
            <a:r>
              <a:rPr lang="en-US" dirty="0" err="1" smtClean="0"/>
              <a:t>est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apoiando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 da </a:t>
            </a:r>
            <a:r>
              <a:rPr lang="en-US" dirty="0" err="1" smtClean="0"/>
              <a:t>configuração</a:t>
            </a:r>
            <a:r>
              <a:rPr lang="en-US" dirty="0" smtClean="0"/>
              <a:t> e a IBM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acionada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93" y="1204401"/>
            <a:ext cx="5562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9364"/>
              </p:ext>
            </p:extLst>
          </p:nvPr>
        </p:nvGraphicFramePr>
        <p:xfrm>
          <a:off x="1475656" y="1844824"/>
          <a:ext cx="6003234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comunica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HCM x SAP PI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19/10/15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6590"/>
              </p:ext>
            </p:extLst>
          </p:nvPr>
        </p:nvGraphicFramePr>
        <p:xfrm>
          <a:off x="1475656" y="1844824"/>
          <a:ext cx="5859218" cy="1666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Integrados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23/10/15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de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26/10/15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Passos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ós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-refresh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26/10/15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11599</TotalTime>
  <Words>130</Words>
  <Application>Microsoft Macintosh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Usuário do Microsoft Office</cp:lastModifiedBy>
  <cp:revision>858</cp:revision>
  <cp:lastPrinted>2015-10-06T16:26:09Z</cp:lastPrinted>
  <dcterms:created xsi:type="dcterms:W3CDTF">2012-03-16T12:22:35Z</dcterms:created>
  <dcterms:modified xsi:type="dcterms:W3CDTF">2015-10-15T12:14:29Z</dcterms:modified>
</cp:coreProperties>
</file>