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0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21/09/15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21/09/15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22/09/2015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56" y="1129299"/>
            <a:ext cx="2324100" cy="10541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83399"/>
            <a:ext cx="6774567" cy="38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9" y="1277882"/>
            <a:ext cx="8676456" cy="42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3645024"/>
            <a:ext cx="50930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Problema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de </a:t>
            </a:r>
            <a:r>
              <a:rPr lang="en-US" dirty="0" err="1" smtClean="0"/>
              <a:t>Desligamento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Mapeamento</a:t>
            </a:r>
            <a:r>
              <a:rPr lang="en-US" dirty="0" smtClean="0"/>
              <a:t> do PI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constru</a:t>
            </a:r>
            <a:r>
              <a:rPr lang="en-US" dirty="0" err="1" smtClean="0"/>
              <a:t>ído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Retomada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da </a:t>
            </a:r>
            <a:r>
              <a:rPr lang="en-US" dirty="0" err="1" smtClean="0"/>
              <a:t>Integração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Nova data de </a:t>
            </a:r>
            <a:r>
              <a:rPr lang="en-US" dirty="0" err="1" smtClean="0"/>
              <a:t>apresentação</a:t>
            </a:r>
            <a:r>
              <a:rPr lang="en-US" dirty="0" smtClean="0"/>
              <a:t> da </a:t>
            </a:r>
            <a:r>
              <a:rPr lang="en-US" dirty="0" err="1" smtClean="0"/>
              <a:t>PoC</a:t>
            </a:r>
            <a:r>
              <a:rPr lang="en-US" dirty="0" smtClean="0"/>
              <a:t> – 13/10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93" y="2060848"/>
            <a:ext cx="6197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55542"/>
              </p:ext>
            </p:extLst>
          </p:nvPr>
        </p:nvGraphicFramePr>
        <p:xfrm>
          <a:off x="1475656" y="1844824"/>
          <a:ext cx="5859218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executar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medida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Desligamento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18944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Mapeamento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21/09/15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 x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Replanejamento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</TotalTime>
  <Words>76</Words>
  <Application>Microsoft Macintosh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847</cp:revision>
  <dcterms:created xsi:type="dcterms:W3CDTF">2012-03-16T12:22:35Z</dcterms:created>
  <dcterms:modified xsi:type="dcterms:W3CDTF">2015-09-22T02:47:56Z</dcterms:modified>
</cp:coreProperties>
</file>