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8" r:id="rId2"/>
    <p:sldId id="349" r:id="rId3"/>
    <p:sldId id="260" r:id="rId4"/>
    <p:sldId id="288" r:id="rId5"/>
    <p:sldId id="350" r:id="rId6"/>
    <p:sldId id="347" r:id="rId7"/>
    <p:sldId id="328" r:id="rId8"/>
    <p:sldId id="348" r:id="rId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9">
          <p15:clr>
            <a:srgbClr val="A4A3A4"/>
          </p15:clr>
        </p15:guide>
        <p15:guide id="2" pos="20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92DA50"/>
    <a:srgbClr val="FFC000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62" autoAdjust="0"/>
    <p:restoredTop sz="94444" autoAdjust="0"/>
  </p:normalViewPr>
  <p:slideViewPr>
    <p:cSldViewPr>
      <p:cViewPr>
        <p:scale>
          <a:sx n="80" d="100"/>
          <a:sy n="80" d="100"/>
        </p:scale>
        <p:origin x="2712" y="832"/>
      </p:cViewPr>
      <p:guideLst>
        <p:guide orient="horz" pos="709"/>
        <p:guide pos="2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587E25-9018-4D79-87EB-CF703E97121C}" type="datetimeFigureOut">
              <a:rPr lang="pt-BR" smtClean="0"/>
              <a:t>29/09/15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B4C311-49CD-4093-B0A7-F28F936D11CF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08371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7E2116-D1B6-4A0B-A05B-A0862723C591}" type="datetimeFigureOut">
              <a:rPr lang="pt-BR" smtClean="0"/>
              <a:pPr/>
              <a:t>29/09/15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223795-9F3F-497C-AFE8-94F93BE9E149}" type="slidenum">
              <a:rPr lang="pt-BR" smtClean="0"/>
              <a:pPr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2756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eg"/><Relationship Id="rId3" Type="http://schemas.openxmlformats.org/officeDocument/2006/relationships/hyperlink" Target="http://www.votorantim.com.br/" TargetMode="Externa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 7"/>
          <p:cNvSpPr>
            <a:spLocks noChangeShapeType="1"/>
          </p:cNvSpPr>
          <p:nvPr userDrawn="1"/>
        </p:nvSpPr>
        <p:spPr bwMode="auto">
          <a:xfrm>
            <a:off x="0" y="5181600"/>
            <a:ext cx="3733800" cy="0"/>
          </a:xfrm>
          <a:prstGeom prst="line">
            <a:avLst/>
          </a:prstGeom>
          <a:noFill/>
          <a:ln w="6350">
            <a:solidFill>
              <a:srgbClr val="595959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9" name="Line 8"/>
          <p:cNvSpPr>
            <a:spLocks noChangeShapeType="1"/>
          </p:cNvSpPr>
          <p:nvPr userDrawn="1"/>
        </p:nvSpPr>
        <p:spPr bwMode="auto">
          <a:xfrm>
            <a:off x="0" y="6186488"/>
            <a:ext cx="3733800" cy="0"/>
          </a:xfrm>
          <a:prstGeom prst="line">
            <a:avLst/>
          </a:prstGeom>
          <a:noFill/>
          <a:ln w="6350">
            <a:solidFill>
              <a:srgbClr val="595959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0"/>
          </p:nvPr>
        </p:nvSpPr>
        <p:spPr>
          <a:xfrm>
            <a:off x="0" y="5204816"/>
            <a:ext cx="3929090" cy="93610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algn="r"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 algn="r"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 algn="r"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algn="r"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endParaRPr lang="pt-BR" dirty="0"/>
          </a:p>
        </p:txBody>
      </p:sp>
      <p:sp>
        <p:nvSpPr>
          <p:cNvPr id="11" name="Espaço Reservado para Texto 15"/>
          <p:cNvSpPr>
            <a:spLocks noGrp="1"/>
          </p:cNvSpPr>
          <p:nvPr>
            <p:ph type="body" sz="quarter" idx="11"/>
          </p:nvPr>
        </p:nvSpPr>
        <p:spPr>
          <a:xfrm>
            <a:off x="0" y="6200736"/>
            <a:ext cx="3929090" cy="620688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300"/>
              </a:spcAft>
              <a:buNone/>
              <a:defRPr sz="1800" b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algn="r"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 algn="r"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 algn="r"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algn="r"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7101408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95536" y="188640"/>
            <a:ext cx="1168028" cy="58401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35696" y="141071"/>
            <a:ext cx="5643194" cy="7921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pt-BR" sz="3200" b="1" kern="1200" dirty="0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pt-BR" sz="3200" dirty="0"/>
          </a:p>
        </p:txBody>
      </p:sp>
      <p:sp>
        <p:nvSpPr>
          <p:cNvPr id="10" name="Espaço Reservado para Texto 23"/>
          <p:cNvSpPr>
            <a:spLocks noGrp="1"/>
          </p:cNvSpPr>
          <p:nvPr>
            <p:ph type="body" sz="quarter" idx="13"/>
          </p:nvPr>
        </p:nvSpPr>
        <p:spPr>
          <a:xfrm>
            <a:off x="357158" y="1196752"/>
            <a:ext cx="8463314" cy="5256584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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endParaRPr lang="pt-BR" dirty="0"/>
          </a:p>
        </p:txBody>
      </p:sp>
      <p:cxnSp>
        <p:nvCxnSpPr>
          <p:cNvPr id="13" name="Conector reto 12"/>
          <p:cNvCxnSpPr/>
          <p:nvPr userDrawn="1"/>
        </p:nvCxnSpPr>
        <p:spPr>
          <a:xfrm>
            <a:off x="0" y="6597352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m 13" descr="http://upload.wikimedia.org/wikipedia/en/f/f6/SAP_successfactors_logo.png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6217407"/>
            <a:ext cx="1104900" cy="33337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Line 61"/>
          <p:cNvSpPr>
            <a:spLocks noChangeShapeType="1"/>
          </p:cNvSpPr>
          <p:nvPr userDrawn="1"/>
        </p:nvSpPr>
        <p:spPr bwMode="auto">
          <a:xfrm>
            <a:off x="1907704" y="980728"/>
            <a:ext cx="5184576" cy="0"/>
          </a:xfrm>
          <a:prstGeom prst="line">
            <a:avLst/>
          </a:prstGeom>
          <a:noFill/>
          <a:ln w="6350">
            <a:solidFill>
              <a:srgbClr val="595959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880"/>
          <a:stretch/>
        </p:blipFill>
        <p:spPr>
          <a:xfrm>
            <a:off x="415144" y="122401"/>
            <a:ext cx="951921" cy="738891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92" b="18382"/>
          <a:stretch/>
        </p:blipFill>
        <p:spPr>
          <a:xfrm>
            <a:off x="323528" y="620689"/>
            <a:ext cx="1135152" cy="323376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297244" y="56995"/>
            <a:ext cx="1846756" cy="960313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323528" y="6064382"/>
            <a:ext cx="952004" cy="4760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57158" y="137478"/>
            <a:ext cx="6324600" cy="7921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pt-BR" sz="3200" b="1" kern="1200" dirty="0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pt-BR" sz="3200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8040" y="187496"/>
            <a:ext cx="1229279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Line 61"/>
          <p:cNvSpPr>
            <a:spLocks noChangeShapeType="1"/>
          </p:cNvSpPr>
          <p:nvPr userDrawn="1"/>
        </p:nvSpPr>
        <p:spPr bwMode="auto">
          <a:xfrm>
            <a:off x="0" y="980728"/>
            <a:ext cx="7092280" cy="0"/>
          </a:xfrm>
          <a:prstGeom prst="line">
            <a:avLst/>
          </a:prstGeom>
          <a:noFill/>
          <a:ln w="6350">
            <a:solidFill>
              <a:srgbClr val="595959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0" name="Espaço Reservado para Texto 23"/>
          <p:cNvSpPr>
            <a:spLocks noGrp="1"/>
          </p:cNvSpPr>
          <p:nvPr>
            <p:ph type="body" sz="quarter" idx="13"/>
          </p:nvPr>
        </p:nvSpPr>
        <p:spPr>
          <a:xfrm>
            <a:off x="357158" y="1196752"/>
            <a:ext cx="8463314" cy="5256584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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1" name="Retângulo 10"/>
          <p:cNvSpPr/>
          <p:nvPr userDrawn="1"/>
        </p:nvSpPr>
        <p:spPr>
          <a:xfrm>
            <a:off x="368225" y="6591365"/>
            <a:ext cx="449999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spcBef>
                <a:spcPct val="60000"/>
              </a:spcBef>
              <a:buFontTx/>
              <a:buNone/>
            </a:pPr>
            <a:r>
              <a:rPr lang="pt-BR" sz="1000" b="0" dirty="0" smtClean="0">
                <a:solidFill>
                  <a:srgbClr val="595959"/>
                </a:solidFill>
                <a:latin typeface="Arial" pitchFamily="34" charset="0"/>
                <a:ea typeface="ＭＳ Ｐゴシック" pitchFamily="-80" charset="-128"/>
                <a:cs typeface="Arial" pitchFamily="34" charset="0"/>
              </a:rPr>
              <a:t>CCTI - Centro de Competência em Tecnologia da Informação</a:t>
            </a:r>
            <a:r>
              <a:rPr lang="pt-BR" sz="1000" b="0" dirty="0" smtClean="0">
                <a:latin typeface="Arial" pitchFamily="34" charset="0"/>
                <a:cs typeface="Arial" pitchFamily="34" charset="0"/>
              </a:rPr>
              <a:t> </a:t>
            </a:r>
            <a:endParaRPr lang="pt-BR" sz="1000" b="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3" name="Conector reto 12"/>
          <p:cNvCxnSpPr/>
          <p:nvPr userDrawn="1"/>
        </p:nvCxnSpPr>
        <p:spPr>
          <a:xfrm>
            <a:off x="0" y="6597352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57158" y="137478"/>
            <a:ext cx="6324600" cy="7921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pt-BR" sz="3200" b="1" kern="1200" dirty="0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pt-BR" sz="3200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8040" y="187496"/>
            <a:ext cx="1229279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Line 61"/>
          <p:cNvSpPr>
            <a:spLocks noChangeShapeType="1"/>
          </p:cNvSpPr>
          <p:nvPr userDrawn="1"/>
        </p:nvSpPr>
        <p:spPr bwMode="auto">
          <a:xfrm>
            <a:off x="0" y="980728"/>
            <a:ext cx="7092280" cy="0"/>
          </a:xfrm>
          <a:prstGeom prst="line">
            <a:avLst/>
          </a:prstGeom>
          <a:noFill/>
          <a:ln w="6350">
            <a:solidFill>
              <a:srgbClr val="595959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1" name="Retângulo 10"/>
          <p:cNvSpPr/>
          <p:nvPr userDrawn="1"/>
        </p:nvSpPr>
        <p:spPr>
          <a:xfrm>
            <a:off x="368225" y="6591365"/>
            <a:ext cx="449999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spcBef>
                <a:spcPct val="60000"/>
              </a:spcBef>
              <a:buFontTx/>
              <a:buNone/>
            </a:pPr>
            <a:r>
              <a:rPr lang="pt-BR" sz="1000" b="0" dirty="0" smtClean="0">
                <a:solidFill>
                  <a:srgbClr val="595959"/>
                </a:solidFill>
                <a:latin typeface="Arial" pitchFamily="34" charset="0"/>
                <a:ea typeface="ＭＳ Ｐゴシック" pitchFamily="-80" charset="-128"/>
                <a:cs typeface="Arial" pitchFamily="34" charset="0"/>
              </a:rPr>
              <a:t>CCTI - Centro de Competência em Tecnologia da Informação</a:t>
            </a:r>
            <a:r>
              <a:rPr lang="pt-BR" sz="1000" b="0" dirty="0" smtClean="0">
                <a:latin typeface="Arial" pitchFamily="34" charset="0"/>
                <a:cs typeface="Arial" pitchFamily="34" charset="0"/>
              </a:rPr>
              <a:t> </a:t>
            </a:r>
            <a:endParaRPr lang="pt-BR" sz="1000" b="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3" name="Conector reto 12"/>
          <p:cNvCxnSpPr/>
          <p:nvPr userDrawn="1"/>
        </p:nvCxnSpPr>
        <p:spPr>
          <a:xfrm>
            <a:off x="0" y="6597352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ço Reservado para Texto 6"/>
          <p:cNvSpPr>
            <a:spLocks noGrp="1"/>
          </p:cNvSpPr>
          <p:nvPr userDrawn="1">
            <p:ph type="body" sz="quarter" idx="12"/>
          </p:nvPr>
        </p:nvSpPr>
        <p:spPr>
          <a:xfrm>
            <a:off x="357188" y="1143178"/>
            <a:ext cx="4572032" cy="571492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</a:lstStyle>
          <a:p>
            <a:endParaRPr lang="pt-BR" dirty="0"/>
          </a:p>
        </p:txBody>
      </p:sp>
      <p:sp>
        <p:nvSpPr>
          <p:cNvPr id="14" name="Espaço Reservado para Texto 7"/>
          <p:cNvSpPr>
            <a:spLocks noGrp="1"/>
          </p:cNvSpPr>
          <p:nvPr userDrawn="1">
            <p:ph type="body" sz="quarter" idx="13"/>
          </p:nvPr>
        </p:nvSpPr>
        <p:spPr>
          <a:xfrm>
            <a:off x="357158" y="1844824"/>
            <a:ext cx="4572032" cy="4441696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</a:lstStyle>
          <a:p>
            <a:endParaRPr lang="pt-BR" dirty="0"/>
          </a:p>
        </p:txBody>
      </p:sp>
      <p:sp>
        <p:nvSpPr>
          <p:cNvPr id="15" name="Espaço Reservado para Conteúdo 5"/>
          <p:cNvSpPr>
            <a:spLocks noGrp="1"/>
          </p:cNvSpPr>
          <p:nvPr userDrawn="1">
            <p:ph sz="quarter" idx="10"/>
          </p:nvPr>
        </p:nvSpPr>
        <p:spPr>
          <a:xfrm>
            <a:off x="5214942" y="1124744"/>
            <a:ext cx="3500462" cy="5161762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</a:lstStyle>
          <a:p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57158" y="137478"/>
            <a:ext cx="6324600" cy="7921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pt-BR" sz="3200" b="1" kern="1200" dirty="0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pt-BR" sz="3200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8040" y="187496"/>
            <a:ext cx="1229279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Line 61"/>
          <p:cNvSpPr>
            <a:spLocks noChangeShapeType="1"/>
          </p:cNvSpPr>
          <p:nvPr userDrawn="1"/>
        </p:nvSpPr>
        <p:spPr bwMode="auto">
          <a:xfrm>
            <a:off x="0" y="980728"/>
            <a:ext cx="7092280" cy="0"/>
          </a:xfrm>
          <a:prstGeom prst="line">
            <a:avLst/>
          </a:prstGeom>
          <a:noFill/>
          <a:ln w="6350">
            <a:solidFill>
              <a:srgbClr val="595959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1" name="Retângulo 10"/>
          <p:cNvSpPr/>
          <p:nvPr userDrawn="1"/>
        </p:nvSpPr>
        <p:spPr>
          <a:xfrm>
            <a:off x="368225" y="6591365"/>
            <a:ext cx="449999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spcBef>
                <a:spcPct val="60000"/>
              </a:spcBef>
              <a:buFontTx/>
              <a:buNone/>
            </a:pPr>
            <a:r>
              <a:rPr lang="pt-BR" sz="1000" b="0" dirty="0" smtClean="0">
                <a:solidFill>
                  <a:srgbClr val="595959"/>
                </a:solidFill>
                <a:latin typeface="Arial" pitchFamily="34" charset="0"/>
                <a:ea typeface="ＭＳ Ｐゴシック" pitchFamily="-80" charset="-128"/>
                <a:cs typeface="Arial" pitchFamily="34" charset="0"/>
              </a:rPr>
              <a:t>CCTI - Centro de Competência em Tecnologia da Informação</a:t>
            </a:r>
            <a:r>
              <a:rPr lang="pt-BR" sz="1000" b="0" dirty="0" smtClean="0">
                <a:latin typeface="Arial" pitchFamily="34" charset="0"/>
                <a:cs typeface="Arial" pitchFamily="34" charset="0"/>
              </a:rPr>
              <a:t> </a:t>
            </a:r>
            <a:endParaRPr lang="pt-BR" sz="1000" b="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3" name="Conector reto 12"/>
          <p:cNvCxnSpPr/>
          <p:nvPr userDrawn="1"/>
        </p:nvCxnSpPr>
        <p:spPr>
          <a:xfrm>
            <a:off x="0" y="6597352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ço Reservado para Texto 9"/>
          <p:cNvSpPr>
            <a:spLocks noGrp="1"/>
          </p:cNvSpPr>
          <p:nvPr userDrawn="1">
            <p:ph type="body" sz="quarter" idx="12"/>
          </p:nvPr>
        </p:nvSpPr>
        <p:spPr>
          <a:xfrm>
            <a:off x="357188" y="1133308"/>
            <a:ext cx="7929562" cy="571492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</a:lstStyle>
          <a:p>
            <a:endParaRPr lang="pt-BR" dirty="0"/>
          </a:p>
        </p:txBody>
      </p:sp>
      <p:sp>
        <p:nvSpPr>
          <p:cNvPr id="14" name="Espaço Reservado para Texto 10"/>
          <p:cNvSpPr>
            <a:spLocks noGrp="1"/>
          </p:cNvSpPr>
          <p:nvPr userDrawn="1">
            <p:ph type="body" sz="quarter" idx="14"/>
          </p:nvPr>
        </p:nvSpPr>
        <p:spPr>
          <a:xfrm>
            <a:off x="357158" y="1772816"/>
            <a:ext cx="7929562" cy="4585142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</a:lstStyle>
          <a:p>
            <a:endParaRPr lang="pt-B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 descr="slide fim-vot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5588" cy="6859588"/>
          </a:xfrm>
          <a:prstGeom prst="rect">
            <a:avLst/>
          </a:prstGeom>
          <a:noFill/>
        </p:spPr>
      </p:pic>
      <p:sp>
        <p:nvSpPr>
          <p:cNvPr id="7" name="Line 6"/>
          <p:cNvSpPr>
            <a:spLocks noChangeShapeType="1"/>
          </p:cNvSpPr>
          <p:nvPr userDrawn="1"/>
        </p:nvSpPr>
        <p:spPr bwMode="auto">
          <a:xfrm>
            <a:off x="4648200" y="3890963"/>
            <a:ext cx="0" cy="1219200"/>
          </a:xfrm>
          <a:prstGeom prst="line">
            <a:avLst/>
          </a:prstGeom>
          <a:noFill/>
          <a:ln w="6350">
            <a:solidFill>
              <a:srgbClr val="595959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pt-BR" sz="18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 Box 9"/>
          <p:cNvSpPr txBox="1">
            <a:spLocks noChangeArrowheads="1"/>
          </p:cNvSpPr>
          <p:nvPr userDrawn="1"/>
        </p:nvSpPr>
        <p:spPr bwMode="auto">
          <a:xfrm>
            <a:off x="4714875" y="3838575"/>
            <a:ext cx="4287838" cy="136960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pt-BR" sz="12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Votorantim Industrial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pt-BR" sz="11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CCTI - Centro de Competência em Tecnologia da Informação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pt-BR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Rua Tabapuã, 888 – 9 ao 11°andar</a:t>
            </a:r>
            <a:br>
              <a:rPr lang="pt-BR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</a:br>
            <a:r>
              <a:rPr lang="pt-BR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04533-014 S</a:t>
            </a:r>
            <a:r>
              <a:rPr lang="pt-BR" altLang="ja-JP" sz="1200" dirty="0">
                <a:solidFill>
                  <a:prstClr val="black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ão Paulo SP</a:t>
            </a:r>
            <a:br>
              <a:rPr lang="pt-BR" altLang="ja-JP" sz="1200" dirty="0">
                <a:solidFill>
                  <a:prstClr val="black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</a:br>
            <a:r>
              <a:rPr lang="pt-BR" altLang="ja-JP" sz="1200" dirty="0">
                <a:solidFill>
                  <a:prstClr val="black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Tel.: 55 11 3475 </a:t>
            </a:r>
            <a:r>
              <a:rPr lang="pt-BR" altLang="ja-JP" sz="1200" dirty="0" smtClean="0">
                <a:solidFill>
                  <a:prstClr val="black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3330</a:t>
            </a:r>
            <a:r>
              <a:rPr lang="pt-BR" altLang="ja-JP" sz="1200" dirty="0">
                <a:solidFill>
                  <a:prstClr val="black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/>
            </a:r>
            <a:br>
              <a:rPr lang="pt-BR" altLang="ja-JP" sz="1200" dirty="0">
                <a:solidFill>
                  <a:prstClr val="black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</a:br>
            <a:r>
              <a:rPr lang="pt-BR" altLang="ja-JP" sz="1200" dirty="0">
                <a:solidFill>
                  <a:prstClr val="black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Fax: 55 11 3475 3099</a:t>
            </a:r>
            <a:br>
              <a:rPr lang="pt-BR" altLang="ja-JP" sz="1200" dirty="0">
                <a:solidFill>
                  <a:prstClr val="black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</a:br>
            <a:r>
              <a:rPr lang="pt-BR" altLang="ja-JP" sz="1200" dirty="0">
                <a:solidFill>
                  <a:srgbClr val="0070C0"/>
                </a:solidFill>
                <a:latin typeface="Arial" pitchFamily="34" charset="0"/>
                <a:ea typeface="ＭＳ Ｐゴシック" charset="-128"/>
                <a:cs typeface="Arial" pitchFamily="34" charset="0"/>
                <a:hlinkClick r:id="rId3"/>
              </a:rPr>
              <a:t>www.votorantim.com.br</a:t>
            </a:r>
            <a:r>
              <a:rPr lang="pt-BR" altLang="ja-JP" sz="1200" dirty="0">
                <a:solidFill>
                  <a:srgbClr val="0070C0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 </a:t>
            </a:r>
            <a:endParaRPr lang="pt-BR" sz="12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SzPct val="25000"/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F6D7E4D-6796-3C4F-8B5A-20C5DF527F25}" type="datetimeFigureOut">
              <a:rPr lang="en-US" smtClean="0"/>
              <a:t>9/29/15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52F635-FB12-584E-A7FA-92F1232A705A}" type="slidenum">
              <a:rPr lang="en-US" smtClean="0"/>
              <a:t>‹n.º›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522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3" r:id="rId4"/>
    <p:sldLayoutId id="2147483662" r:id="rId5"/>
    <p:sldLayoutId id="2147483660" r:id="rId6"/>
    <p:sldLayoutId id="2147483664" r:id="rId7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m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973" y="1369186"/>
            <a:ext cx="5802934" cy="4953009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429056" y="0"/>
            <a:ext cx="8285888" cy="307349"/>
          </a:xfrm>
          <a:prstGeom prst="rect">
            <a:avLst/>
          </a:prstGeom>
          <a:solidFill>
            <a:srgbClr val="1D598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565170" y="355475"/>
            <a:ext cx="8061912" cy="2326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/>
              <a:t>Status do </a:t>
            </a:r>
            <a:r>
              <a:rPr lang="en-US" dirty="0" err="1" smtClean="0"/>
              <a:t>Projeto</a:t>
            </a:r>
            <a:endParaRPr lang="en-US" dirty="0" smtClean="0"/>
          </a:p>
          <a:p>
            <a:pPr algn="l"/>
            <a:r>
              <a:rPr lang="es-ES" b="1" dirty="0" smtClean="0"/>
              <a:t>Brasil </a:t>
            </a:r>
            <a:r>
              <a:rPr lang="es-ES" b="1" dirty="0" err="1" smtClean="0"/>
              <a:t>Foods</a:t>
            </a:r>
            <a:r>
              <a:rPr lang="es-ES" b="1" dirty="0" smtClean="0"/>
              <a:t> – 29/09/2015</a:t>
            </a:r>
            <a:endParaRPr lang="es-ES" b="1" dirty="0"/>
          </a:p>
        </p:txBody>
      </p:sp>
      <p:cxnSp>
        <p:nvCxnSpPr>
          <p:cNvPr id="18" name="Conector reto 17"/>
          <p:cNvCxnSpPr/>
          <p:nvPr/>
        </p:nvCxnSpPr>
        <p:spPr>
          <a:xfrm flipH="1">
            <a:off x="483779" y="979162"/>
            <a:ext cx="0" cy="113057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Imagem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084" y="429113"/>
            <a:ext cx="886823" cy="520763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284" y="413997"/>
            <a:ext cx="1498582" cy="550994"/>
          </a:xfrm>
          <a:prstGeom prst="rect">
            <a:avLst/>
          </a:prstGeom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37300"/>
            <a:ext cx="91440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8070" y="5425631"/>
            <a:ext cx="1469578" cy="1422172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7082" y="6362431"/>
            <a:ext cx="470012" cy="439250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863" y="2941367"/>
            <a:ext cx="4211997" cy="210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726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Agenda</a:t>
            </a:r>
            <a:endParaRPr lang="pt-BR" b="1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323528" y="1268760"/>
            <a:ext cx="8463314" cy="4752528"/>
          </a:xfrm>
        </p:spPr>
        <p:txBody>
          <a:bodyPr/>
          <a:lstStyle/>
          <a:p>
            <a:r>
              <a:rPr lang="pt-BR" sz="2000" dirty="0" smtClean="0"/>
              <a:t>Acompanhamento do Projeto</a:t>
            </a:r>
          </a:p>
          <a:p>
            <a:r>
              <a:rPr lang="pt-BR" sz="2000" dirty="0" smtClean="0"/>
              <a:t>Progresso</a:t>
            </a:r>
          </a:p>
          <a:p>
            <a:r>
              <a:rPr lang="pt-BR" sz="2000" dirty="0" err="1" smtClean="0"/>
              <a:t>Pend</a:t>
            </a:r>
            <a:r>
              <a:rPr lang="en-US" sz="2000" dirty="0" err="1" smtClean="0"/>
              <a:t>ências</a:t>
            </a:r>
            <a:endParaRPr lang="en-US" sz="2000" dirty="0" smtClean="0"/>
          </a:p>
          <a:p>
            <a:r>
              <a:rPr lang="en-US" sz="2000" dirty="0" err="1" smtClean="0"/>
              <a:t>Próximos</a:t>
            </a:r>
            <a:r>
              <a:rPr lang="en-US" sz="2000" dirty="0" smtClean="0"/>
              <a:t> </a:t>
            </a:r>
            <a:r>
              <a:rPr lang="en-US" sz="2000" dirty="0" err="1" smtClean="0"/>
              <a:t>Passos</a:t>
            </a:r>
            <a:endParaRPr lang="pt-B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dirty="0" smtClean="0"/>
              <a:t>Acompanhamento</a:t>
            </a:r>
            <a:endParaRPr lang="pt-BR" dirty="0"/>
          </a:p>
        </p:txBody>
      </p:sp>
      <p:sp>
        <p:nvSpPr>
          <p:cNvPr id="4" name="Espaço Reservado para Conteúdo 6"/>
          <p:cNvSpPr txBox="1">
            <a:spLocks/>
          </p:cNvSpPr>
          <p:nvPr/>
        </p:nvSpPr>
        <p:spPr>
          <a:xfrm>
            <a:off x="357158" y="1124744"/>
            <a:ext cx="8319298" cy="525658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pt-BR" i="1" dirty="0" smtClean="0"/>
          </a:p>
        </p:txBody>
      </p:sp>
      <p:sp>
        <p:nvSpPr>
          <p:cNvPr id="11" name="CaixaDeTexto 10"/>
          <p:cNvSpPr txBox="1"/>
          <p:nvPr/>
        </p:nvSpPr>
        <p:spPr>
          <a:xfrm>
            <a:off x="357158" y="1259463"/>
            <a:ext cx="86409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1400" b="1" dirty="0" smtClean="0"/>
          </a:p>
          <a:p>
            <a:endParaRPr lang="pt-BR" sz="14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14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208" y="2122438"/>
            <a:ext cx="6820170" cy="385125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6999" y="1160294"/>
            <a:ext cx="2080588" cy="927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42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dirty="0" smtClean="0"/>
              <a:t>Acompanhamento</a:t>
            </a:r>
            <a:endParaRPr lang="pt-BR" dirty="0"/>
          </a:p>
        </p:txBody>
      </p:sp>
      <p:sp>
        <p:nvSpPr>
          <p:cNvPr id="4" name="Espaço Reservado para Conteúdo 6"/>
          <p:cNvSpPr txBox="1">
            <a:spLocks/>
          </p:cNvSpPr>
          <p:nvPr/>
        </p:nvSpPr>
        <p:spPr>
          <a:xfrm>
            <a:off x="357158" y="1124744"/>
            <a:ext cx="8319298" cy="525658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pt-BR" i="1" dirty="0" smtClean="0"/>
          </a:p>
        </p:txBody>
      </p:sp>
      <p:sp>
        <p:nvSpPr>
          <p:cNvPr id="11" name="CaixaDeTexto 10"/>
          <p:cNvSpPr txBox="1"/>
          <p:nvPr/>
        </p:nvSpPr>
        <p:spPr>
          <a:xfrm>
            <a:off x="357158" y="1259463"/>
            <a:ext cx="86409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1400" b="1" dirty="0" smtClean="0"/>
          </a:p>
          <a:p>
            <a:endParaRPr lang="pt-BR" sz="14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14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8" y="1412776"/>
            <a:ext cx="8532440" cy="4170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36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Progresso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611561" y="3771170"/>
            <a:ext cx="8280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pt-BR" dirty="0" smtClean="0"/>
              <a:t>N</a:t>
            </a:r>
            <a:r>
              <a:rPr lang="en-US" dirty="0" err="1" smtClean="0"/>
              <a:t>ão</a:t>
            </a:r>
            <a:r>
              <a:rPr lang="en-US" dirty="0" smtClean="0"/>
              <a:t> </a:t>
            </a:r>
            <a:r>
              <a:rPr lang="en-US" dirty="0" err="1" smtClean="0"/>
              <a:t>foi</a:t>
            </a:r>
            <a:r>
              <a:rPr lang="en-US" dirty="0" smtClean="0"/>
              <a:t> </a:t>
            </a:r>
            <a:r>
              <a:rPr lang="en-US" dirty="0" err="1" smtClean="0"/>
              <a:t>possível</a:t>
            </a:r>
            <a:r>
              <a:rPr lang="en-US" dirty="0" smtClean="0"/>
              <a:t> </a:t>
            </a:r>
            <a:r>
              <a:rPr lang="en-US" dirty="0" err="1" smtClean="0"/>
              <a:t>avan</a:t>
            </a:r>
            <a:r>
              <a:rPr lang="en-US" dirty="0" err="1" smtClean="0"/>
              <a:t>çar</a:t>
            </a:r>
            <a:r>
              <a:rPr lang="en-US" dirty="0" smtClean="0"/>
              <a:t> no final de </a:t>
            </a:r>
            <a:r>
              <a:rPr lang="en-US" dirty="0" err="1" smtClean="0"/>
              <a:t>semana</a:t>
            </a:r>
            <a:r>
              <a:rPr lang="en-US" dirty="0" smtClean="0"/>
              <a:t> dos </a:t>
            </a:r>
            <a:r>
              <a:rPr lang="en-US" dirty="0" err="1" smtClean="0"/>
              <a:t>dias</a:t>
            </a:r>
            <a:r>
              <a:rPr lang="en-US" dirty="0" smtClean="0"/>
              <a:t> 26/09 e 27/09 </a:t>
            </a:r>
            <a:r>
              <a:rPr lang="en-US" dirty="0" err="1" smtClean="0"/>
              <a:t>devido</a:t>
            </a:r>
            <a:r>
              <a:rPr lang="en-US" dirty="0" smtClean="0"/>
              <a:t> a </a:t>
            </a:r>
            <a:r>
              <a:rPr lang="en-US" dirty="0" err="1" smtClean="0"/>
              <a:t>configuração</a:t>
            </a:r>
            <a:r>
              <a:rPr lang="en-US" dirty="0" smtClean="0"/>
              <a:t> do Proxy</a:t>
            </a: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Proxy </a:t>
            </a:r>
            <a:r>
              <a:rPr lang="en-US" dirty="0" err="1" smtClean="0"/>
              <a:t>já</a:t>
            </a:r>
            <a:r>
              <a:rPr lang="en-US" dirty="0" smtClean="0"/>
              <a:t> </a:t>
            </a:r>
            <a:r>
              <a:rPr lang="en-US" dirty="0" err="1" smtClean="0"/>
              <a:t>foi</a:t>
            </a:r>
            <a:r>
              <a:rPr lang="en-US" dirty="0" smtClean="0"/>
              <a:t> </a:t>
            </a:r>
            <a:r>
              <a:rPr lang="en-US" dirty="0" err="1" smtClean="0"/>
              <a:t>normalizado</a:t>
            </a:r>
            <a:r>
              <a:rPr lang="en-US" dirty="0" smtClean="0"/>
              <a:t> no </a:t>
            </a:r>
            <a:r>
              <a:rPr lang="en-US" dirty="0" err="1" smtClean="0"/>
              <a:t>dia</a:t>
            </a:r>
            <a:r>
              <a:rPr lang="en-US" dirty="0" smtClean="0"/>
              <a:t> 28/09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1463718"/>
            <a:ext cx="5499100" cy="214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11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Pend</a:t>
            </a:r>
            <a:r>
              <a:rPr lang="en-US" dirty="0" err="1" smtClean="0"/>
              <a:t>ências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408282"/>
              </p:ext>
            </p:extLst>
          </p:nvPr>
        </p:nvGraphicFramePr>
        <p:xfrm>
          <a:off x="1475656" y="1844824"/>
          <a:ext cx="6003234" cy="8330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08512"/>
                <a:gridCol w="1394722"/>
              </a:tblGrid>
              <a:tr h="41652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Nome</a:t>
                      </a:r>
                      <a:endParaRPr lang="pt-BR" sz="15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Término</a:t>
                      </a:r>
                      <a:endParaRPr lang="pt-BR" sz="15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416527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Deploy do Axis Component</a:t>
                      </a:r>
                      <a:endParaRPr lang="pt-BR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865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Pr</a:t>
            </a:r>
            <a:r>
              <a:rPr lang="en-US" dirty="0" err="1" smtClean="0"/>
              <a:t>óximos</a:t>
            </a:r>
            <a:r>
              <a:rPr lang="en-US" dirty="0" smtClean="0"/>
              <a:t> </a:t>
            </a:r>
            <a:r>
              <a:rPr lang="en-US" dirty="0" err="1" smtClean="0"/>
              <a:t>Passos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4887343"/>
              </p:ext>
            </p:extLst>
          </p:nvPr>
        </p:nvGraphicFramePr>
        <p:xfrm>
          <a:off x="1475656" y="1844824"/>
          <a:ext cx="5859218" cy="124958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798808"/>
                <a:gridCol w="1060410"/>
              </a:tblGrid>
              <a:tr h="41652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Nome</a:t>
                      </a:r>
                      <a:endParaRPr lang="pt-BR" sz="15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Término</a:t>
                      </a:r>
                      <a:endParaRPr lang="pt-BR" sz="15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416527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Configura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ção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SAP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x EC</a:t>
                      </a:r>
                      <a:endParaRPr lang="pt-BR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Ter</a:t>
                      </a:r>
                      <a:r>
                        <a:rPr lang="pt-BR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29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/09/15</a:t>
                      </a:r>
                    </a:p>
                  </a:txBody>
                  <a:tcPr marL="9525" marR="9525" marT="9525" marB="0" anchor="ctr"/>
                </a:tc>
              </a:tr>
              <a:tr h="416527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Configuração</a:t>
                      </a:r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</a:t>
                      </a:r>
                      <a:r>
                        <a:rPr lang="en-US" sz="14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x SAP</a:t>
                      </a:r>
                      <a:endParaRPr lang="pt-BR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Ter 06/10/15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10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11240</TotalTime>
  <Words>72</Words>
  <Application>Microsoft Macintosh PowerPoint</Application>
  <PresentationFormat>Apresentação na tela (4:3)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Calibri</vt:lpstr>
      <vt:lpstr>ＭＳ Ｐゴシック</vt:lpstr>
      <vt:lpstr>Wingdings</vt:lpstr>
      <vt:lpstr>Arial</vt:lpstr>
      <vt:lpstr>Tema do Office</vt:lpstr>
      <vt:lpstr>Apresentação do PowerPoint</vt:lpstr>
      <vt:lpstr>Apresentação do PowerPoint</vt:lpstr>
      <vt:lpstr>Agenda</vt:lpstr>
      <vt:lpstr>Acompanhamento</vt:lpstr>
      <vt:lpstr>Acompanhamento</vt:lpstr>
      <vt:lpstr>Progresso</vt:lpstr>
      <vt:lpstr>Pendências</vt:lpstr>
      <vt:lpstr>Próximos Passos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Status Report</dc:title>
  <dc:creator>André Rocha</dc:creator>
  <dc:description>Template de apresentação de Status Report dos projetos da VM e VE.</dc:description>
  <cp:lastModifiedBy>Usuário do Microsoft Office</cp:lastModifiedBy>
  <cp:revision>851</cp:revision>
  <dcterms:created xsi:type="dcterms:W3CDTF">2012-03-16T12:22:35Z</dcterms:created>
  <dcterms:modified xsi:type="dcterms:W3CDTF">2015-09-29T22:12:21Z</dcterms:modified>
</cp:coreProperties>
</file>