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349" r:id="rId3"/>
    <p:sldId id="260" r:id="rId4"/>
    <p:sldId id="288" r:id="rId5"/>
    <p:sldId id="350" r:id="rId6"/>
    <p:sldId id="347" r:id="rId7"/>
    <p:sldId id="328" r:id="rId8"/>
    <p:sldId id="34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87083" autoAdjust="0"/>
  </p:normalViewPr>
  <p:slideViewPr>
    <p:cSldViewPr>
      <p:cViewPr>
        <p:scale>
          <a:sx n="102" d="100"/>
          <a:sy n="102" d="100"/>
        </p:scale>
        <p:origin x="1528" y="208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16/11/15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16/11/15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hyperlink" Target="http://www.votorantim.com.br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014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536" y="188640"/>
            <a:ext cx="1168028" cy="584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7244" y="56995"/>
            <a:ext cx="1846756" cy="9603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3528" y="6064382"/>
            <a:ext cx="952004" cy="476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2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6D7E4D-6796-3C4F-8B5A-20C5DF527F25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52F635-FB12-584E-A7FA-92F1232A705A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2" r:id="rId5"/>
    <p:sldLayoutId id="2147483660" r:id="rId6"/>
    <p:sldLayoutId id="214748366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1369186"/>
            <a:ext cx="5802934" cy="495300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29056" y="0"/>
            <a:ext cx="8285888" cy="307349"/>
          </a:xfrm>
          <a:prstGeom prst="rect">
            <a:avLst/>
          </a:prstGeom>
          <a:solidFill>
            <a:srgbClr val="1D5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65170" y="355475"/>
            <a:ext cx="8061912" cy="23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Status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algn="l"/>
            <a:r>
              <a:rPr lang="es-ES" b="1" dirty="0" smtClean="0"/>
              <a:t>Brasil </a:t>
            </a:r>
            <a:r>
              <a:rPr lang="es-ES" b="1" dirty="0" err="1" smtClean="0"/>
              <a:t>Foods</a:t>
            </a:r>
            <a:r>
              <a:rPr lang="es-ES" b="1" dirty="0" smtClean="0"/>
              <a:t> – </a:t>
            </a:r>
            <a:r>
              <a:rPr lang="es-ES" b="1" dirty="0" smtClean="0"/>
              <a:t>17</a:t>
            </a:r>
            <a:r>
              <a:rPr lang="es-ES" b="1" dirty="0" smtClean="0"/>
              <a:t>/11/2015</a:t>
            </a:r>
            <a:endParaRPr lang="es-ES" b="1" dirty="0"/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483779" y="979162"/>
            <a:ext cx="0" cy="11305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84" y="429113"/>
            <a:ext cx="886823" cy="52076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84" y="413997"/>
            <a:ext cx="1498582" cy="550994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63" y="2941367"/>
            <a:ext cx="4211997" cy="21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smtClean="0"/>
              <a:t>Acompanhamento do Projeto</a:t>
            </a:r>
          </a:p>
          <a:p>
            <a:r>
              <a:rPr lang="pt-BR" sz="2000" dirty="0" smtClean="0"/>
              <a:t>Progresso</a:t>
            </a:r>
          </a:p>
          <a:p>
            <a:r>
              <a:rPr lang="pt-BR" sz="2000" dirty="0" err="1" smtClean="0"/>
              <a:t>Pend</a:t>
            </a:r>
            <a:r>
              <a:rPr lang="en-US" sz="2000" dirty="0" err="1" smtClean="0"/>
              <a:t>ências</a:t>
            </a:r>
            <a:endParaRPr lang="en-US" sz="2000" dirty="0" smtClean="0"/>
          </a:p>
          <a:p>
            <a:r>
              <a:rPr lang="en-US" sz="2000" dirty="0" err="1" smtClean="0"/>
              <a:t>Próximos</a:t>
            </a:r>
            <a:r>
              <a:rPr lang="en-US" sz="2000" dirty="0" smtClean="0"/>
              <a:t> </a:t>
            </a:r>
            <a:r>
              <a:rPr lang="en-US" sz="2000" dirty="0" err="1" smtClean="0"/>
              <a:t>Passos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11760"/>
            <a:ext cx="2133600" cy="1143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73" y="2154760"/>
            <a:ext cx="6292180" cy="413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03" y="1052736"/>
            <a:ext cx="8534069" cy="49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Progresso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6833" y="4417501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Não foi possível </a:t>
            </a:r>
            <a:r>
              <a:rPr lang="en-US" dirty="0" err="1" smtClean="0"/>
              <a:t>efetuar</a:t>
            </a:r>
            <a:r>
              <a:rPr lang="en-US" dirty="0" smtClean="0"/>
              <a:t> testes </a:t>
            </a:r>
            <a:r>
              <a:rPr lang="en-US" dirty="0" err="1" smtClean="0"/>
              <a:t>unitários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integrados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faltavam</a:t>
            </a:r>
            <a:r>
              <a:rPr lang="en-US" dirty="0" smtClean="0"/>
              <a:t> </a:t>
            </a:r>
            <a:r>
              <a:rPr lang="en-US" dirty="0" err="1" smtClean="0"/>
              <a:t>configura</a:t>
            </a:r>
            <a:r>
              <a:rPr lang="en-US" dirty="0" err="1" smtClean="0"/>
              <a:t>ções</a:t>
            </a:r>
            <a:r>
              <a:rPr lang="en-US" dirty="0" smtClean="0"/>
              <a:t> para </a:t>
            </a:r>
            <a:r>
              <a:rPr lang="en-US" dirty="0" err="1" smtClean="0"/>
              <a:t>estabilizar</a:t>
            </a:r>
            <a:r>
              <a:rPr lang="en-US" dirty="0" smtClean="0"/>
              <a:t> a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 entre o HCM e SAP PI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comunica</a:t>
            </a:r>
            <a:r>
              <a:rPr lang="en-US" dirty="0" err="1" smtClean="0"/>
              <a:t>ção</a:t>
            </a:r>
            <a:r>
              <a:rPr lang="en-US" dirty="0" smtClean="0"/>
              <a:t> foi </a:t>
            </a:r>
            <a:r>
              <a:rPr lang="en-US" dirty="0" err="1" smtClean="0"/>
              <a:t>estabilizada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liberação</a:t>
            </a:r>
            <a:r>
              <a:rPr lang="en-US" dirty="0" smtClean="0"/>
              <a:t> de um </a:t>
            </a:r>
            <a:r>
              <a:rPr lang="en-US" dirty="0" err="1" smtClean="0"/>
              <a:t>regra</a:t>
            </a:r>
            <a:r>
              <a:rPr lang="en-US" dirty="0" smtClean="0"/>
              <a:t> de </a:t>
            </a:r>
            <a:r>
              <a:rPr lang="en-US" dirty="0" err="1" smtClean="0"/>
              <a:t>exceção</a:t>
            </a:r>
            <a:r>
              <a:rPr lang="en-US" dirty="0" smtClean="0"/>
              <a:t> no Firewall no </a:t>
            </a:r>
            <a:r>
              <a:rPr lang="en-US" dirty="0" err="1" smtClean="0"/>
              <a:t>dia</a:t>
            </a:r>
            <a:r>
              <a:rPr lang="en-US" dirty="0" smtClean="0"/>
              <a:t> 13/11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43" y="1229801"/>
            <a:ext cx="55245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Pend</a:t>
            </a:r>
            <a:r>
              <a:rPr lang="en-US" dirty="0" err="1" smtClean="0"/>
              <a:t>ências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93740"/>
              </p:ext>
            </p:extLst>
          </p:nvPr>
        </p:nvGraphicFramePr>
        <p:xfrm>
          <a:off x="1475656" y="1844824"/>
          <a:ext cx="6003234" cy="833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2"/>
                <a:gridCol w="1394722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da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ção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SAP HCM x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SuccessFactors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01/12/2015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</a:t>
            </a:r>
            <a:r>
              <a:rPr lang="en-US" dirty="0" err="1" smtClean="0"/>
              <a:t>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9911"/>
              </p:ext>
            </p:extLst>
          </p:nvPr>
        </p:nvGraphicFramePr>
        <p:xfrm>
          <a:off x="1475656" y="1844824"/>
          <a:ext cx="5859218" cy="1666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8808"/>
                <a:gridCol w="1060410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Integrados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26/11/2015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 de 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27/11/2015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Passos 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ós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-refresh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01/12/2015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11660</TotalTime>
  <Words>84</Words>
  <Application>Microsoft Macintosh PowerPoint</Application>
  <PresentationFormat>Apresentação na tela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ＭＳ Ｐゴシック</vt:lpstr>
      <vt:lpstr>Wingdings</vt:lpstr>
      <vt:lpstr>Arial</vt:lpstr>
      <vt:lpstr>Tema do Office</vt:lpstr>
      <vt:lpstr>Apresentação do PowerPoint</vt:lpstr>
      <vt:lpstr>Apresentação do PowerPoint</vt:lpstr>
      <vt:lpstr>Agenda</vt:lpstr>
      <vt:lpstr>Acompanhamento</vt:lpstr>
      <vt:lpstr>Acompanhamento</vt:lpstr>
      <vt:lpstr>Progresso</vt:lpstr>
      <vt:lpstr>Pendências</vt:lpstr>
      <vt:lpstr>Próximos Passos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Rodney Amancio</cp:lastModifiedBy>
  <cp:revision>865</cp:revision>
  <cp:lastPrinted>2015-10-06T16:26:09Z</cp:lastPrinted>
  <dcterms:created xsi:type="dcterms:W3CDTF">2012-03-16T12:22:35Z</dcterms:created>
  <dcterms:modified xsi:type="dcterms:W3CDTF">2015-11-16T18:20:54Z</dcterms:modified>
</cp:coreProperties>
</file>