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49" r:id="rId3"/>
    <p:sldId id="260" r:id="rId4"/>
    <p:sldId id="288" r:id="rId5"/>
    <p:sldId id="350" r:id="rId6"/>
    <p:sldId id="347" r:id="rId7"/>
    <p:sldId id="328" r:id="rId8"/>
    <p:sldId id="34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 autoAdjust="0"/>
    <p:restoredTop sz="50000" autoAdjust="0"/>
  </p:normalViewPr>
  <p:slideViewPr>
    <p:cSldViewPr>
      <p:cViewPr>
        <p:scale>
          <a:sx n="102" d="100"/>
          <a:sy n="102" d="100"/>
        </p:scale>
        <p:origin x="1528" y="560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01/12/15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01/12/15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hyperlink" Target="http://www.votorantim.com.br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014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188640"/>
            <a:ext cx="1168028" cy="584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7244" y="56995"/>
            <a:ext cx="1846756" cy="9603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3528" y="6064382"/>
            <a:ext cx="952004" cy="476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2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6D7E4D-6796-3C4F-8B5A-20C5DF527F25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52F635-FB12-584E-A7FA-92F1232A705A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65170" y="355475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Status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algn="l"/>
            <a:r>
              <a:rPr lang="es-ES" b="1" dirty="0" smtClean="0"/>
              <a:t>Brasil </a:t>
            </a:r>
            <a:r>
              <a:rPr lang="es-ES" b="1" dirty="0" err="1" smtClean="0"/>
              <a:t>Foods</a:t>
            </a:r>
            <a:r>
              <a:rPr lang="es-ES" b="1" dirty="0" smtClean="0"/>
              <a:t> – </a:t>
            </a:r>
            <a:r>
              <a:rPr lang="es-ES" b="1" dirty="0" smtClean="0"/>
              <a:t>01/12/2015</a:t>
            </a:r>
            <a:endParaRPr lang="es-ES" b="1" dirty="0"/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483779" y="979162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3" y="2941367"/>
            <a:ext cx="4211997" cy="21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smtClean="0"/>
              <a:t>Acompanhamento do Projeto</a:t>
            </a:r>
          </a:p>
          <a:p>
            <a:r>
              <a:rPr lang="pt-BR" sz="2000" dirty="0" smtClean="0"/>
              <a:t>Progresso</a:t>
            </a:r>
          </a:p>
          <a:p>
            <a:r>
              <a:rPr lang="pt-BR" sz="2000" dirty="0" err="1" smtClean="0"/>
              <a:t>Pend</a:t>
            </a:r>
            <a:r>
              <a:rPr lang="en-US" sz="2000" dirty="0" err="1" smtClean="0"/>
              <a:t>ências</a:t>
            </a:r>
            <a:endParaRPr lang="en-US" sz="2000" dirty="0" smtClean="0"/>
          </a:p>
          <a:p>
            <a:r>
              <a:rPr lang="en-US" sz="2000" dirty="0" err="1" smtClean="0"/>
              <a:t>Próximos</a:t>
            </a:r>
            <a:r>
              <a:rPr lang="en-US" sz="2000" dirty="0" smtClean="0"/>
              <a:t> </a:t>
            </a:r>
            <a:r>
              <a:rPr lang="en-US" sz="2000" dirty="0" err="1" smtClean="0"/>
              <a:t>Passos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03" y="2371796"/>
            <a:ext cx="5760640" cy="35457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06" y="1040704"/>
            <a:ext cx="21717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90" y="1124744"/>
            <a:ext cx="8122496" cy="47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Progresso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6150" y="450912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cen</a:t>
            </a:r>
            <a:r>
              <a:rPr lang="en-US" dirty="0" err="1" smtClean="0"/>
              <a:t>ários</a:t>
            </a:r>
            <a:r>
              <a:rPr lang="en-US" dirty="0" smtClean="0"/>
              <a:t> para </a:t>
            </a:r>
            <a:r>
              <a:rPr lang="en-US" dirty="0" err="1" smtClean="0"/>
              <a:t>apresentação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 </a:t>
            </a:r>
            <a:r>
              <a:rPr lang="en-US" dirty="0" err="1" smtClean="0"/>
              <a:t>novamente</a:t>
            </a:r>
            <a:r>
              <a:rPr lang="en-US" dirty="0" smtClean="0"/>
              <a:t>, </a:t>
            </a:r>
            <a:r>
              <a:rPr lang="en-US" dirty="0" err="1" smtClean="0"/>
              <a:t>desta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no </a:t>
            </a:r>
            <a:r>
              <a:rPr lang="en-US" dirty="0" err="1" smtClean="0"/>
              <a:t>ambiente</a:t>
            </a:r>
            <a:r>
              <a:rPr lang="en-US" dirty="0" smtClean="0"/>
              <a:t> DEP (</a:t>
            </a:r>
            <a:r>
              <a:rPr lang="en-US" dirty="0" err="1" smtClean="0"/>
              <a:t>Desenvolvimento</a:t>
            </a:r>
            <a:r>
              <a:rPr lang="en-US" dirty="0" smtClean="0"/>
              <a:t>) </a:t>
            </a:r>
            <a:r>
              <a:rPr lang="en-US" dirty="0" err="1" smtClean="0"/>
              <a:t>devido</a:t>
            </a:r>
            <a:r>
              <a:rPr lang="en-US" dirty="0" smtClean="0"/>
              <a:t> a um </a:t>
            </a:r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r>
              <a:rPr lang="en-US" dirty="0" smtClean="0"/>
              <a:t> entre o QAP (</a:t>
            </a:r>
            <a:r>
              <a:rPr lang="en-US" dirty="0" err="1" smtClean="0"/>
              <a:t>Qualidade</a:t>
            </a:r>
            <a:r>
              <a:rPr lang="en-US" dirty="0" smtClean="0"/>
              <a:t>) e o SAP PI.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10" y="1082978"/>
            <a:ext cx="54864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Pend</a:t>
            </a:r>
            <a:r>
              <a:rPr lang="en-US" dirty="0" err="1" smtClean="0"/>
              <a:t>ências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93740"/>
              </p:ext>
            </p:extLst>
          </p:nvPr>
        </p:nvGraphicFramePr>
        <p:xfrm>
          <a:off x="1475656" y="1844824"/>
          <a:ext cx="6003234" cy="833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  <a:gridCol w="1394722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da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Integração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SAP HCM x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SuccessFactors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01/12/2015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60028"/>
              </p:ext>
            </p:extLst>
          </p:nvPr>
        </p:nvGraphicFramePr>
        <p:xfrm>
          <a:off x="1475656" y="1844824"/>
          <a:ext cx="5859218" cy="1249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Cenários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a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Apresentação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01/12/2015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02/12/2015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11692</TotalTime>
  <Words>82</Words>
  <Application>Microsoft Macintosh PowerPoint</Application>
  <PresentationFormat>Apresentação na tela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ＭＳ Ｐゴシック</vt:lpstr>
      <vt:lpstr>Wingdings</vt:lpstr>
      <vt:lpstr>Tema do Office</vt:lpstr>
      <vt:lpstr>Apresentação do PowerPoint</vt:lpstr>
      <vt:lpstr>Apresentação do PowerPoint</vt:lpstr>
      <vt:lpstr>Agenda</vt:lpstr>
      <vt:lpstr>Acompanhamento</vt:lpstr>
      <vt:lpstr>Acompanhamento</vt:lpstr>
      <vt:lpstr>Progresso</vt:lpstr>
      <vt:lpstr>Pendências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Rodney Amancio</cp:lastModifiedBy>
  <cp:revision>870</cp:revision>
  <cp:lastPrinted>2015-10-06T16:26:09Z</cp:lastPrinted>
  <dcterms:created xsi:type="dcterms:W3CDTF">2012-03-16T12:22:35Z</dcterms:created>
  <dcterms:modified xsi:type="dcterms:W3CDTF">2015-12-01T18:58:54Z</dcterms:modified>
</cp:coreProperties>
</file>