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63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0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36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81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0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65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23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36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12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89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86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CBA1-BDAC-42EC-8BB0-B3F5C7D67EDC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06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PÁGINA INICIAL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8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PDI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Definir um texto introdutório para o painel de PDI.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403860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9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Desempenho na Função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Definir o texto e/ou gráfico que será utilizado na introdução do formulário de Desempenho na Função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6793"/>
            <a:ext cx="403860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1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</a:t>
            </a:r>
            <a:r>
              <a:rPr lang="pt-BR" dirty="0" err="1" smtClean="0"/>
              <a:t>Agility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Definir se a figura será a mesma para o formulário de Learning </a:t>
            </a:r>
            <a:r>
              <a:rPr lang="pt-BR" dirty="0" err="1" smtClean="0"/>
              <a:t>Agility</a:t>
            </a:r>
            <a:r>
              <a:rPr lang="pt-BR" dirty="0" smtClean="0"/>
              <a:t>, ou se haverá alteração.</a:t>
            </a:r>
            <a:endParaRPr lang="pt-BR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4038600" cy="4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1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Pre</a:t>
            </a:r>
            <a:r>
              <a:rPr lang="pt-BR" dirty="0" smtClean="0"/>
              <a:t> </a:t>
            </a:r>
            <a:r>
              <a:rPr lang="pt-BR" dirty="0" err="1" smtClean="0"/>
              <a:t>work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Definir o texto introdutório que ficará na seção de </a:t>
            </a:r>
            <a:r>
              <a:rPr lang="pt-BR" dirty="0" err="1" smtClean="0"/>
              <a:t>pre-work</a:t>
            </a:r>
            <a:r>
              <a:rPr lang="pt-BR" dirty="0" smtClean="0"/>
              <a:t>. A sugestão anterior era explicar o box e a fórmula e incluir a figura (Eixo Desempenho e Potencial)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4038600" cy="4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0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para o Comitê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Definir texto introdutório. </a:t>
            </a:r>
          </a:p>
          <a:p>
            <a:pPr marL="0" indent="0">
              <a:buNone/>
            </a:pPr>
            <a:r>
              <a:rPr lang="pt-BR" dirty="0" smtClean="0"/>
              <a:t>Ficou como sugestão o seguinte texto </a:t>
            </a:r>
            <a:r>
              <a:rPr lang="pt-BR" dirty="0" smtClean="0">
                <a:solidFill>
                  <a:srgbClr val="FF0000"/>
                </a:solidFill>
              </a:rPr>
              <a:t>“</a:t>
            </a:r>
            <a:r>
              <a:rPr lang="pt-BR" dirty="0">
                <a:solidFill>
                  <a:srgbClr val="FF0000"/>
                </a:solidFill>
              </a:rPr>
              <a:t>Abaixo, registre as informações que </a:t>
            </a:r>
            <a:r>
              <a:rPr lang="pt-BR" dirty="0" smtClean="0">
                <a:solidFill>
                  <a:srgbClr val="FF0000"/>
                </a:solidFill>
              </a:rPr>
              <a:t>irão compor </a:t>
            </a:r>
            <a:r>
              <a:rPr lang="pt-BR" dirty="0">
                <a:solidFill>
                  <a:srgbClr val="FF0000"/>
                </a:solidFill>
              </a:rPr>
              <a:t>o seu roteiro de apresentação do avaliado no </a:t>
            </a:r>
            <a:r>
              <a:rPr lang="pt-BR" dirty="0" smtClean="0">
                <a:solidFill>
                  <a:srgbClr val="FF0000"/>
                </a:solidFill>
              </a:rPr>
              <a:t>Comitê”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403860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6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do Perfil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É preciso definir o </a:t>
            </a:r>
            <a:r>
              <a:rPr lang="pt-BR" dirty="0" err="1" smtClean="0"/>
              <a:t>userID</a:t>
            </a:r>
            <a:r>
              <a:rPr lang="pt-BR" dirty="0" smtClean="0"/>
              <a:t> e o </a:t>
            </a:r>
            <a:r>
              <a:rPr lang="pt-BR" dirty="0" err="1" smtClean="0"/>
              <a:t>username</a:t>
            </a:r>
            <a:r>
              <a:rPr lang="pt-BR" dirty="0" smtClean="0"/>
              <a:t> de cada empregado. O </a:t>
            </a:r>
            <a:r>
              <a:rPr lang="pt-BR" dirty="0" err="1" smtClean="0"/>
              <a:t>userID</a:t>
            </a:r>
            <a:r>
              <a:rPr lang="pt-BR" dirty="0" smtClean="0"/>
              <a:t> é uma identificação que deve ser única para cada pessoa e por isso, como sugestão foi colocado a opção de usar o CPF. Necessário </a:t>
            </a:r>
            <a:r>
              <a:rPr lang="pt-BR" dirty="0" err="1" smtClean="0"/>
              <a:t>confimar</a:t>
            </a:r>
            <a:r>
              <a:rPr lang="pt-BR" dirty="0" smtClean="0"/>
              <a:t> se será isso mesmo e no caso dos estrangeiros que identificação será utilizada.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60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733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A opção da VC foi utilizar uma foto da Arena do Grêmio em Porto Alegre. As demais empresas podem optar por uma foto ou um cor.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Também é necessário definir a cor do texto e dos títulos.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Passar o logo de cada empresa para inserir na página inicial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Portlets</a:t>
            </a:r>
            <a:r>
              <a:rPr lang="pt-BR" dirty="0" smtClean="0"/>
              <a:t> (Blocos)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Esse bloco irá se chamar “Ciclo SDV”.  Necessário definir o texto e/ou figura que será colocado nesse bloco. </a:t>
            </a:r>
          </a:p>
          <a:p>
            <a:pPr marL="0" indent="0" algn="just">
              <a:buNone/>
            </a:pPr>
            <a:r>
              <a:rPr lang="pt-BR" dirty="0" smtClean="0"/>
              <a:t>O tamanho pode ser extra grande (612 pixels), grande (296 pixels) ou médio (138 pixels). </a:t>
            </a:r>
          </a:p>
          <a:p>
            <a:pPr marL="0" indent="0" algn="just">
              <a:buNone/>
            </a:pPr>
            <a:r>
              <a:rPr lang="pt-BR" dirty="0" smtClean="0"/>
              <a:t>Existe a opção para que o bloco apareça permanentemente ou apenas em um determinado período de DD/MM/AAAA até DD/MM/AAAA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403860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9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Portlets</a:t>
            </a:r>
            <a:r>
              <a:rPr lang="pt-BR" dirty="0" smtClean="0"/>
              <a:t> (Blocos)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Necessário definir o texto e/ou figura que será colocado nesse bloco. </a:t>
            </a:r>
          </a:p>
          <a:p>
            <a:pPr marL="0" indent="0" algn="just">
              <a:buNone/>
            </a:pPr>
            <a:r>
              <a:rPr lang="pt-BR" dirty="0" smtClean="0"/>
              <a:t>O tamanho pode ser extra grande (612 pixels), grande (296 pixels) ou médio (138 pixels). </a:t>
            </a:r>
          </a:p>
          <a:p>
            <a:pPr marL="0" indent="0" algn="just">
              <a:buNone/>
            </a:pPr>
            <a:r>
              <a:rPr lang="pt-BR" dirty="0" smtClean="0"/>
              <a:t>Existe a opção para que o bloco apareça permanentemente ou apenas em um determinado período de DD/MM/AAAA até DD/MM/AAAA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4038600" cy="460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4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Portlets</a:t>
            </a:r>
            <a:r>
              <a:rPr lang="pt-BR" dirty="0" smtClean="0"/>
              <a:t> (Blocos)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Bloco “Comunicação”, esse bloco é um customizado que ficará oculto para o </a:t>
            </a:r>
            <a:r>
              <a:rPr lang="pt-BR" dirty="0" err="1" smtClean="0"/>
              <a:t>admininstrador</a:t>
            </a:r>
            <a:r>
              <a:rPr lang="pt-BR" dirty="0" smtClean="0"/>
              <a:t> habilitar apenas nos períodos em que houver necessidade.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Nome do Bloco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Necessário definir o texto e/ou figura que será colocado nesse bloco. </a:t>
            </a:r>
          </a:p>
          <a:p>
            <a:pPr marL="0" indent="0" algn="just">
              <a:buNone/>
            </a:pPr>
            <a:r>
              <a:rPr lang="pt-BR" dirty="0" smtClean="0"/>
              <a:t>O tamanho pode ser extra grande (612 pixels), grande (296 pixels) ou médio (138 pixels). </a:t>
            </a:r>
          </a:p>
          <a:p>
            <a:pPr marL="0" indent="0" algn="just">
              <a:buNone/>
            </a:pPr>
            <a:r>
              <a:rPr lang="pt-BR" dirty="0" smtClean="0"/>
              <a:t>Existe a opção para que o bloco apareça permanentemente ou apenas em um determinado período de DD/MM/AAAA até DD/MM/AAAA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0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Público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Habilitando a </a:t>
            </a:r>
            <a:r>
              <a:rPr lang="pt-BR" dirty="0" smtClean="0"/>
              <a:t>forma expressiva de</a:t>
            </a:r>
            <a:r>
              <a:rPr lang="pt-BR" dirty="0" smtClean="0"/>
              <a:t> edição do Perfil Público é possível inserir uma nova figura que ficará sobreposta a figura de plano de fundo. O empregado também poderá editar a sua própria foto.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406099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3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Público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Essa é a forma padrão do Perfil Público, onde o empregado pode editar apenas a foto.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Definir se haverá ou não as fotos para serem utilizadas no Perfil Público  (forma expressiva) e se o empregado poderá editar a própria foto.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403860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9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Competências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0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520</Words>
  <Application>Microsoft Office PowerPoint</Application>
  <PresentationFormat>Apresentação na tela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PÁGINA INICIAL</vt:lpstr>
      <vt:lpstr>Apresentação do PowerPoint</vt:lpstr>
      <vt:lpstr>Plano de Fundo</vt:lpstr>
      <vt:lpstr>Portlets (Blocos)</vt:lpstr>
      <vt:lpstr>Portlets (Blocos)</vt:lpstr>
      <vt:lpstr>Portlets (Blocos)</vt:lpstr>
      <vt:lpstr>Perfil Público</vt:lpstr>
      <vt:lpstr>Perfil Público</vt:lpstr>
      <vt:lpstr>Competências</vt:lpstr>
      <vt:lpstr>PDI</vt:lpstr>
      <vt:lpstr>Desempenho na Função</vt:lpstr>
      <vt:lpstr>Learning Agility</vt:lpstr>
      <vt:lpstr>Pre work</vt:lpstr>
      <vt:lpstr>Roteiro para o Comitê</vt:lpstr>
      <vt:lpstr>Definições do Perfil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Definições a serem definidas</dc:title>
  <dc:creator>Priscila Fernanda Silva</dc:creator>
  <cp:lastModifiedBy>Priscila Fernanda Silva</cp:lastModifiedBy>
  <cp:revision>10</cp:revision>
  <dcterms:created xsi:type="dcterms:W3CDTF">2015-03-10T17:10:38Z</dcterms:created>
  <dcterms:modified xsi:type="dcterms:W3CDTF">2015-03-10T18:46:47Z</dcterms:modified>
</cp:coreProperties>
</file>