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3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0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3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1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0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65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3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3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1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89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86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2CBA1-BDAC-42EC-8BB0-B3F5C7D67EDC}" type="datetimeFigureOut">
              <a:rPr lang="pt-BR" smtClean="0"/>
              <a:t>23/03/2015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C26F-69E4-42EF-8434-045D56138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6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8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PDI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Definir um texto introdutório para o painel de PDI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Para VID não precisa de texto introdutório de PDI, apenas inserir um titulo “Plano de desenvolvimento Individual”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0386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Desempenho na Função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/>
              <a:t>Definir o texto e/ou gráfico que será utilizado na introdução do formulário de Desempenho na </a:t>
            </a:r>
            <a:r>
              <a:rPr lang="pt-BR" dirty="0" smtClean="0"/>
              <a:t>Função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Figura Desempenho na Função</a:t>
            </a: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Ao final da avaliação, incluir as caixa uma caixa texto com “Evidencias”, com o seguinte texto: “</a:t>
            </a:r>
            <a:r>
              <a:rPr lang="pt-BR" dirty="0">
                <a:solidFill>
                  <a:srgbClr val="FF0000"/>
                </a:solidFill>
              </a:rPr>
              <a:t>Registre as </a:t>
            </a:r>
            <a:r>
              <a:rPr lang="pt-BR" b="1" dirty="0">
                <a:solidFill>
                  <a:srgbClr val="FF0000"/>
                </a:solidFill>
              </a:rPr>
              <a:t>evidências</a:t>
            </a:r>
            <a:r>
              <a:rPr lang="pt-BR" dirty="0">
                <a:solidFill>
                  <a:srgbClr val="FF0000"/>
                </a:solidFill>
              </a:rPr>
              <a:t> que apoiam a avaliação e comete a </a:t>
            </a:r>
            <a:r>
              <a:rPr lang="pt-BR" b="1" dirty="0">
                <a:solidFill>
                  <a:srgbClr val="FF0000"/>
                </a:solidFill>
              </a:rPr>
              <a:t>evolução no último </a:t>
            </a:r>
            <a:r>
              <a:rPr lang="pt-BR" b="1" dirty="0" smtClean="0">
                <a:solidFill>
                  <a:srgbClr val="FF0000"/>
                </a:solidFill>
              </a:rPr>
              <a:t>período.”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3"/>
            <a:ext cx="40386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1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</a:t>
            </a:r>
            <a:r>
              <a:rPr lang="pt-BR" dirty="0" err="1" smtClean="0"/>
              <a:t>Agility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Definir se a figura será a mesma para o formulário de Learning </a:t>
            </a:r>
            <a:r>
              <a:rPr lang="pt-BR" dirty="0" err="1" smtClean="0"/>
              <a:t>Agility</a:t>
            </a:r>
            <a:r>
              <a:rPr lang="pt-BR" dirty="0" smtClean="0"/>
              <a:t>, ou se haverá alteração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Figura </a:t>
            </a:r>
            <a:r>
              <a:rPr lang="pt-BR" dirty="0" smtClean="0">
                <a:solidFill>
                  <a:srgbClr val="FF0000"/>
                </a:solidFill>
              </a:rPr>
              <a:t>Agilidade de Aprendizado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Ao final da avaliação, incluir as </a:t>
            </a:r>
            <a:r>
              <a:rPr lang="pt-BR" dirty="0" smtClean="0">
                <a:solidFill>
                  <a:srgbClr val="FF0000"/>
                </a:solidFill>
              </a:rPr>
              <a:t>caixa uma </a:t>
            </a:r>
            <a:r>
              <a:rPr lang="pt-BR" dirty="0">
                <a:solidFill>
                  <a:srgbClr val="FF0000"/>
                </a:solidFill>
              </a:rPr>
              <a:t>caixa texto com “Evidencias”, com o seguinte texto: “Registre as </a:t>
            </a:r>
            <a:r>
              <a:rPr lang="pt-BR" b="1" dirty="0">
                <a:solidFill>
                  <a:srgbClr val="FF0000"/>
                </a:solidFill>
              </a:rPr>
              <a:t>evidências</a:t>
            </a:r>
            <a:r>
              <a:rPr lang="pt-BR" dirty="0">
                <a:solidFill>
                  <a:srgbClr val="FF0000"/>
                </a:solidFill>
              </a:rPr>
              <a:t> que apoiam a avaliação e comete a </a:t>
            </a:r>
            <a:r>
              <a:rPr lang="pt-BR" b="1" dirty="0">
                <a:solidFill>
                  <a:srgbClr val="FF0000"/>
                </a:solidFill>
              </a:rPr>
              <a:t>evolução no último período</a:t>
            </a:r>
            <a:r>
              <a:rPr lang="pt-BR" b="1" dirty="0" smtClean="0">
                <a:solidFill>
                  <a:srgbClr val="FF0000"/>
                </a:solidFill>
              </a:rPr>
              <a:t>.”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038600" cy="4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1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/>
              <a:t>Definir o texto introdutório que ficará na seção de </a:t>
            </a:r>
            <a:r>
              <a:rPr lang="pt-BR" dirty="0" err="1" smtClean="0"/>
              <a:t>pre-work</a:t>
            </a:r>
            <a:r>
              <a:rPr lang="pt-BR" dirty="0" smtClean="0"/>
              <a:t>. A sugestão anterior era explicar o box e a fórmula e incluir a figura (Eixo Desempenho e Potencial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Introdução com explicação do Box (fórmula)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O posicionamento do Box abaixo é automático e é composto por: </a:t>
            </a:r>
          </a:p>
          <a:p>
            <a:pPr marL="542925" indent="-185738"/>
            <a:r>
              <a:rPr lang="pt-BR" dirty="0">
                <a:solidFill>
                  <a:srgbClr val="FF0000"/>
                </a:solidFill>
              </a:rPr>
              <a:t>Incluir figura do slide 7 do DNA (Eixo Desempenho e Potencial)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Este é o box que será levado para o </a:t>
            </a:r>
            <a:r>
              <a:rPr lang="pt-BR" dirty="0" smtClean="0">
                <a:solidFill>
                  <a:srgbClr val="FF0000"/>
                </a:solidFill>
              </a:rPr>
              <a:t>Comitê, momento no qual você terá a oportunidade de discutir c resultado sugerido com os envolvidos.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Utilize o </a:t>
            </a:r>
            <a:r>
              <a:rPr lang="pt-BR" dirty="0">
                <a:solidFill>
                  <a:srgbClr val="FF0000"/>
                </a:solidFill>
              </a:rPr>
              <a:t>roteiro abaixo para prepara-se para a discussão em Comitê.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4038600" cy="4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 para o Comitê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Definir texto introdutório. </a:t>
            </a:r>
          </a:p>
          <a:p>
            <a:pPr marL="0" indent="0">
              <a:buNone/>
            </a:pPr>
            <a:r>
              <a:rPr lang="pt-BR" dirty="0" smtClean="0"/>
              <a:t>Ficou como sugestão o seguinte texto </a:t>
            </a:r>
            <a:r>
              <a:rPr lang="pt-BR" dirty="0" smtClean="0">
                <a:solidFill>
                  <a:srgbClr val="FF0000"/>
                </a:solidFill>
              </a:rPr>
              <a:t>“</a:t>
            </a:r>
            <a:r>
              <a:rPr lang="pt-BR" dirty="0">
                <a:solidFill>
                  <a:srgbClr val="FF0000"/>
                </a:solidFill>
              </a:rPr>
              <a:t>Abaixo, registre as informações que </a:t>
            </a:r>
            <a:r>
              <a:rPr lang="pt-BR" dirty="0" smtClean="0">
                <a:solidFill>
                  <a:srgbClr val="FF0000"/>
                </a:solidFill>
              </a:rPr>
              <a:t>irão compor </a:t>
            </a:r>
            <a:r>
              <a:rPr lang="pt-BR" dirty="0">
                <a:solidFill>
                  <a:srgbClr val="FF0000"/>
                </a:solidFill>
              </a:rPr>
              <a:t>o seu roteiro de apresentação do avaliado no </a:t>
            </a:r>
            <a:r>
              <a:rPr lang="pt-BR" dirty="0" smtClean="0">
                <a:solidFill>
                  <a:srgbClr val="FF0000"/>
                </a:solidFill>
              </a:rPr>
              <a:t>Comitê”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40386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6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 do Perfil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É preciso definir o </a:t>
            </a:r>
            <a:r>
              <a:rPr lang="pt-BR" dirty="0" err="1" smtClean="0"/>
              <a:t>userID</a:t>
            </a:r>
            <a:r>
              <a:rPr lang="pt-BR" dirty="0" smtClean="0"/>
              <a:t> e o </a:t>
            </a:r>
            <a:r>
              <a:rPr lang="pt-BR" dirty="0" err="1" smtClean="0"/>
              <a:t>username</a:t>
            </a:r>
            <a:r>
              <a:rPr lang="pt-BR" dirty="0" smtClean="0"/>
              <a:t> de cada empregado. O </a:t>
            </a:r>
            <a:r>
              <a:rPr lang="pt-BR" dirty="0" err="1" smtClean="0"/>
              <a:t>userID</a:t>
            </a:r>
            <a:r>
              <a:rPr lang="pt-BR" dirty="0" smtClean="0"/>
              <a:t> é uma identificação que deve ser única para cada pessoa e por isso, como sugestão foi colocado a opção de usar o CPF. Necessário </a:t>
            </a:r>
            <a:r>
              <a:rPr lang="pt-BR" dirty="0" err="1" smtClean="0"/>
              <a:t>confimar</a:t>
            </a:r>
            <a:r>
              <a:rPr lang="pt-BR" dirty="0" smtClean="0"/>
              <a:t> se será isso mesmo e no caso dos estrangeiros que identificação será utilizada.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60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Orientações Gerais de diagramação gráfica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Estamos enviando em anexo alguns documentos:</a:t>
            </a:r>
          </a:p>
          <a:p>
            <a:pPr>
              <a:buFontTx/>
              <a:buChar char="-"/>
            </a:pPr>
            <a:r>
              <a:rPr lang="pt-BR" dirty="0" smtClean="0">
                <a:solidFill>
                  <a:srgbClr val="FF0000"/>
                </a:solidFill>
              </a:rPr>
              <a:t>Logo Votorantim</a:t>
            </a:r>
          </a:p>
          <a:p>
            <a:pPr>
              <a:buFontTx/>
              <a:buChar char="-"/>
            </a:pPr>
            <a:r>
              <a:rPr lang="pt-BR" dirty="0" err="1" smtClean="0">
                <a:solidFill>
                  <a:srgbClr val="FF0000"/>
                </a:solidFill>
              </a:rPr>
              <a:t>Territorio</a:t>
            </a:r>
            <a:r>
              <a:rPr lang="pt-BR" dirty="0" smtClean="0">
                <a:solidFill>
                  <a:srgbClr val="FF0000"/>
                </a:solidFill>
              </a:rPr>
              <a:t> da marca</a:t>
            </a:r>
          </a:p>
          <a:p>
            <a:pPr lvl="1">
              <a:buFontTx/>
              <a:buChar char="-"/>
            </a:pPr>
            <a:r>
              <a:rPr lang="pt-BR" dirty="0" err="1" smtClean="0">
                <a:solidFill>
                  <a:srgbClr val="FF0000"/>
                </a:solidFill>
              </a:rPr>
              <a:t>Pag</a:t>
            </a:r>
            <a:r>
              <a:rPr lang="pt-BR" dirty="0" smtClean="0">
                <a:solidFill>
                  <a:srgbClr val="FF0000"/>
                </a:solidFill>
              </a:rPr>
              <a:t> 17: utilização da marca</a:t>
            </a:r>
          </a:p>
          <a:p>
            <a:pPr lvl="1">
              <a:buFontTx/>
              <a:buChar char="-"/>
            </a:pPr>
            <a:r>
              <a:rPr lang="pt-BR" dirty="0" err="1" smtClean="0">
                <a:solidFill>
                  <a:srgbClr val="FF0000"/>
                </a:solidFill>
              </a:rPr>
              <a:t>Pag</a:t>
            </a:r>
            <a:r>
              <a:rPr lang="pt-BR" dirty="0" smtClean="0">
                <a:solidFill>
                  <a:srgbClr val="FF0000"/>
                </a:solidFill>
              </a:rPr>
              <a:t> 19: utilização das letras</a:t>
            </a:r>
          </a:p>
          <a:p>
            <a:pPr lvl="1">
              <a:buFontTx/>
              <a:buChar char="-"/>
            </a:pPr>
            <a:r>
              <a:rPr lang="pt-BR" dirty="0" err="1" smtClean="0">
                <a:solidFill>
                  <a:srgbClr val="FF0000"/>
                </a:solidFill>
              </a:rPr>
              <a:t>Pag</a:t>
            </a:r>
            <a:r>
              <a:rPr lang="pt-BR" dirty="0" smtClean="0">
                <a:solidFill>
                  <a:srgbClr val="FF0000"/>
                </a:solidFill>
              </a:rPr>
              <a:t> 24: utilização das cores,</a:t>
            </a:r>
          </a:p>
          <a:p>
            <a:pPr lvl="2">
              <a:buFontTx/>
              <a:buChar char="-"/>
            </a:pPr>
            <a:r>
              <a:rPr lang="pt-BR" dirty="0" smtClean="0">
                <a:solidFill>
                  <a:srgbClr val="FF0000"/>
                </a:solidFill>
              </a:rPr>
              <a:t>Azul: 301C</a:t>
            </a:r>
          </a:p>
          <a:p>
            <a:pPr lvl="2">
              <a:buFontTx/>
              <a:buChar char="-"/>
            </a:pPr>
            <a:r>
              <a:rPr lang="pt-BR" dirty="0" smtClean="0">
                <a:solidFill>
                  <a:srgbClr val="FF0000"/>
                </a:solidFill>
              </a:rPr>
              <a:t>Cinza: 424C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2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73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Fundo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A opção da VC foi utilizar uma foto da Arena do Grêmio em Porto Alegre. As demais empresas podem optar por uma foto ou um cor.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(VID será fundo branco) – É possível deixar paleta de cores para escolher?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Também é necessário definir a cor do texto e dos títulos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Os títulos serão na cor azul, </a:t>
            </a:r>
            <a:r>
              <a:rPr lang="pt-BR" dirty="0" err="1" smtClean="0">
                <a:solidFill>
                  <a:srgbClr val="FF0000"/>
                </a:solidFill>
              </a:rPr>
              <a:t>pantone</a:t>
            </a:r>
            <a:r>
              <a:rPr lang="pt-BR" dirty="0" smtClean="0">
                <a:solidFill>
                  <a:srgbClr val="FF0000"/>
                </a:solidFill>
              </a:rPr>
              <a:t> azul 301C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Os textos serão na cor cinza, </a:t>
            </a:r>
            <a:r>
              <a:rPr lang="pt-BR" dirty="0" err="1" smtClean="0">
                <a:solidFill>
                  <a:srgbClr val="FF0000"/>
                </a:solidFill>
              </a:rPr>
              <a:t>pantone</a:t>
            </a:r>
            <a:r>
              <a:rPr lang="pt-BR" dirty="0" smtClean="0">
                <a:solidFill>
                  <a:srgbClr val="FF0000"/>
                </a:solidFill>
              </a:rPr>
              <a:t> cinza 424C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Passar o logo de cada empresa para inserir na página </a:t>
            </a:r>
            <a:r>
              <a:rPr lang="pt-BR" dirty="0" smtClean="0"/>
              <a:t>inicial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Em anexo, enviaremos 02 arquivos: Logo e </a:t>
            </a:r>
            <a:r>
              <a:rPr lang="pt-BR" dirty="0" err="1" smtClean="0">
                <a:solidFill>
                  <a:srgbClr val="FF0000"/>
                </a:solidFill>
              </a:rPr>
              <a:t>Territorio</a:t>
            </a:r>
            <a:r>
              <a:rPr lang="pt-BR" dirty="0" smtClean="0">
                <a:solidFill>
                  <a:srgbClr val="FF0000"/>
                </a:solidFill>
              </a:rPr>
              <a:t> da marca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Portlets</a:t>
            </a:r>
            <a:r>
              <a:rPr lang="pt-BR" dirty="0" smtClean="0"/>
              <a:t> (Blocos)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Esse bloco irá se chamar “</a:t>
            </a:r>
            <a:r>
              <a:rPr lang="pt-BR" dirty="0" smtClean="0">
                <a:solidFill>
                  <a:srgbClr val="FF0000"/>
                </a:solidFill>
              </a:rPr>
              <a:t>Ciclo </a:t>
            </a:r>
            <a:r>
              <a:rPr lang="pt-BR" dirty="0" smtClean="0">
                <a:solidFill>
                  <a:srgbClr val="FF0000"/>
                </a:solidFill>
              </a:rPr>
              <a:t>de desempenho e desenvolvimento</a:t>
            </a:r>
            <a:r>
              <a:rPr lang="pt-BR" dirty="0" smtClean="0"/>
              <a:t>”.  </a:t>
            </a:r>
          </a:p>
          <a:p>
            <a:pPr marL="0" indent="0" algn="just">
              <a:buNone/>
            </a:pPr>
            <a:r>
              <a:rPr lang="pt-BR" dirty="0" smtClean="0"/>
              <a:t>Necessário </a:t>
            </a:r>
            <a:r>
              <a:rPr lang="pt-BR" dirty="0" smtClean="0"/>
              <a:t>definir o texto e/ou figura que será colocado nesse bloco.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>
                <a:solidFill>
                  <a:srgbClr val="FF0000"/>
                </a:solidFill>
              </a:rPr>
              <a:t>Figura esta em desenvolvimento e </a:t>
            </a:r>
            <a:r>
              <a:rPr lang="pt-BR" dirty="0" err="1" smtClean="0">
                <a:solidFill>
                  <a:srgbClr val="FF0000"/>
                </a:solidFill>
              </a:rPr>
              <a:t>sera</a:t>
            </a:r>
            <a:r>
              <a:rPr lang="pt-BR" dirty="0" smtClean="0">
                <a:solidFill>
                  <a:srgbClr val="FF0000"/>
                </a:solidFill>
              </a:rPr>
              <a:t> enviada posteriormente.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dirty="0" smtClean="0"/>
              <a:t>O tamanho pode ser extra grande (612 pixels), grande (296 pixels) ou médio (138 pixels). </a:t>
            </a:r>
          </a:p>
          <a:p>
            <a:pPr marL="0" indent="0" algn="just">
              <a:buNone/>
            </a:pPr>
            <a:r>
              <a:rPr lang="pt-BR" dirty="0" smtClean="0"/>
              <a:t>Existe a opção para que o bloco apareça permanentemente ou apenas em um determinado período de DD/MM/AAAA até </a:t>
            </a:r>
            <a:r>
              <a:rPr lang="pt-BR" dirty="0" smtClean="0"/>
              <a:t>DD/MM/AAAA</a:t>
            </a:r>
          </a:p>
          <a:p>
            <a:pPr marL="0" indent="0" algn="just">
              <a:buNone/>
            </a:pPr>
            <a:r>
              <a:rPr lang="pt-BR" dirty="0" err="1" smtClean="0">
                <a:solidFill>
                  <a:srgbClr val="FF0000"/>
                </a:solidFill>
              </a:rPr>
              <a:t>Gostariamos</a:t>
            </a:r>
            <a:r>
              <a:rPr lang="pt-BR" dirty="0" smtClean="0">
                <a:solidFill>
                  <a:srgbClr val="FF0000"/>
                </a:solidFill>
              </a:rPr>
              <a:t> que fosse por períodos e alteradas pelo administradores. A </a:t>
            </a:r>
            <a:r>
              <a:rPr lang="pt-BR" dirty="0" err="1" smtClean="0">
                <a:solidFill>
                  <a:srgbClr val="FF0000"/>
                </a:solidFill>
              </a:rPr>
              <a:t>principo</a:t>
            </a:r>
            <a:r>
              <a:rPr lang="pt-BR" dirty="0" smtClean="0">
                <a:solidFill>
                  <a:srgbClr val="FF0000"/>
                </a:solidFill>
              </a:rPr>
              <a:t>, pode colocar “em construção”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03860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9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Portlets</a:t>
            </a:r>
            <a:r>
              <a:rPr lang="pt-BR" dirty="0" smtClean="0"/>
              <a:t> (Blocos)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Necessário definir o texto e/ou figura que será colocado nesse bloco. </a:t>
            </a:r>
          </a:p>
          <a:p>
            <a:pPr marL="0" indent="0">
              <a:buNone/>
            </a:pPr>
            <a:r>
              <a:rPr lang="pt-BR" dirty="0" smtClean="0"/>
              <a:t>O tamanho pode ser extra grande (612 pixels), grande (296 pixels) ou médio (138 pixels). </a:t>
            </a:r>
          </a:p>
          <a:p>
            <a:pPr marL="0" indent="0">
              <a:buNone/>
            </a:pPr>
            <a:r>
              <a:rPr lang="pt-BR" dirty="0" smtClean="0"/>
              <a:t>Existe a opção para que o bloco apareça permanentemente ou apenas em um determinado período de DD/MM/AAAA até </a:t>
            </a:r>
            <a:r>
              <a:rPr lang="pt-BR" dirty="0" smtClean="0"/>
              <a:t>DD/MM/AAAA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Este bloco terá o título “Bem vindo” e terá uma </a:t>
            </a:r>
            <a:r>
              <a:rPr lang="pt-BR" dirty="0" err="1" smtClean="0">
                <a:solidFill>
                  <a:srgbClr val="FF0000"/>
                </a:solidFill>
              </a:rPr>
              <a:t>uma</a:t>
            </a:r>
            <a:r>
              <a:rPr lang="pt-BR" dirty="0" smtClean="0">
                <a:solidFill>
                  <a:srgbClr val="FF0000"/>
                </a:solidFill>
              </a:rPr>
              <a:t> figura que poderá ser alterada em períodos </a:t>
            </a:r>
            <a:r>
              <a:rPr lang="pt-BR" dirty="0">
                <a:solidFill>
                  <a:srgbClr val="FF0000"/>
                </a:solidFill>
              </a:rPr>
              <a:t>e alteradas pelo administradores. A </a:t>
            </a:r>
            <a:r>
              <a:rPr lang="pt-BR" dirty="0" err="1">
                <a:solidFill>
                  <a:srgbClr val="FF0000"/>
                </a:solidFill>
              </a:rPr>
              <a:t>principo</a:t>
            </a:r>
            <a:r>
              <a:rPr lang="pt-BR" dirty="0">
                <a:solidFill>
                  <a:srgbClr val="FF0000"/>
                </a:solidFill>
              </a:rPr>
              <a:t>, pode colocar “em construção</a:t>
            </a:r>
            <a:r>
              <a:rPr lang="pt-BR" dirty="0" smtClean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038600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Portlets</a:t>
            </a:r>
            <a:r>
              <a:rPr lang="pt-BR" dirty="0" smtClean="0"/>
              <a:t> (Blocos)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Bloco “Comunicação”, esse bloco é um customizado que ficará oculto para o </a:t>
            </a:r>
            <a:r>
              <a:rPr lang="pt-BR" dirty="0" err="1" smtClean="0"/>
              <a:t>admininstrador</a:t>
            </a:r>
            <a:r>
              <a:rPr lang="pt-BR" dirty="0" smtClean="0"/>
              <a:t> habilitar apenas nos períodos em que houver necessidade.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Nome do </a:t>
            </a:r>
            <a:r>
              <a:rPr lang="pt-BR" dirty="0" smtClean="0"/>
              <a:t>Bloco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>
                <a:solidFill>
                  <a:srgbClr val="FF0000"/>
                </a:solidFill>
              </a:rPr>
              <a:t>Não utilizaremos este bloco. Faremos as comunicações de forma temporária no bloco “Bem vindo”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Necessário definir o texto e/ou figura que será colocado nesse bloco. </a:t>
            </a:r>
          </a:p>
          <a:p>
            <a:pPr marL="0" indent="0" algn="just">
              <a:buNone/>
            </a:pPr>
            <a:r>
              <a:rPr lang="pt-BR" dirty="0" smtClean="0"/>
              <a:t>O tamanho pode ser extra grande (612 pixels), grande (296 pixels) ou médio (138 pixels). </a:t>
            </a:r>
          </a:p>
          <a:p>
            <a:pPr marL="0" indent="0" algn="just">
              <a:buNone/>
            </a:pPr>
            <a:r>
              <a:rPr lang="pt-BR" dirty="0" smtClean="0"/>
              <a:t>Existe a opção para que o bloco apareça permanentemente ou apenas em um determinado período de DD/MM/AAAA até DD/MM/AAAA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0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Público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Habilitando a forma expressiva de edição do Perfil Público é possível inserir uma nova figura que ficará sobreposta a figura de plano de fundo. O empregado também poderá editar a sua própria foto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rgbClr val="FF0000"/>
                </a:solidFill>
              </a:rPr>
              <a:t>Não trabalharemos com fotos. Deixar disponível paleta de cores. O funcionário poderá escolher a cor conforme paleta disponível.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406099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3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Público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 smtClean="0"/>
              <a:t>Essa é a forma padrão do Perfil Público, onde o empregado pode editar apenas a foto</a:t>
            </a:r>
            <a:r>
              <a:rPr lang="pt-BR" dirty="0" smtClean="0"/>
              <a:t>. </a:t>
            </a:r>
          </a:p>
          <a:p>
            <a:pPr marL="0" indent="0" algn="just">
              <a:buNone/>
            </a:pPr>
            <a:r>
              <a:rPr lang="pt-BR" dirty="0" smtClean="0">
                <a:solidFill>
                  <a:srgbClr val="FF0000"/>
                </a:solidFill>
              </a:rPr>
              <a:t>Para a VID, as fotos </a:t>
            </a:r>
            <a:r>
              <a:rPr lang="pt-BR" dirty="0" err="1" smtClean="0">
                <a:solidFill>
                  <a:srgbClr val="FF0000"/>
                </a:solidFill>
              </a:rPr>
              <a:t>virao</a:t>
            </a:r>
            <a:r>
              <a:rPr lang="pt-BR" dirty="0" smtClean="0">
                <a:solidFill>
                  <a:srgbClr val="FF0000"/>
                </a:solidFill>
              </a:rPr>
              <a:t> automáticas do FIM e o usuário não poderá alterar.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Definir se haverá ou não as fotos para serem utilizadas no Perfil Público  (forma expressiva) e se o empregado poderá editar a própria foto.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403860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9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Competências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0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902</Words>
  <Application>Microsoft Office PowerPoint</Application>
  <PresentationFormat>Apresentação na tela (4:3)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PÁGINA INICIAL</vt:lpstr>
      <vt:lpstr>Apresentação do PowerPoint</vt:lpstr>
      <vt:lpstr>Plano de Fundo</vt:lpstr>
      <vt:lpstr>Portlets (Blocos)</vt:lpstr>
      <vt:lpstr>Portlets (Blocos)</vt:lpstr>
      <vt:lpstr>Portlets (Blocos)</vt:lpstr>
      <vt:lpstr>Perfil Público</vt:lpstr>
      <vt:lpstr>Perfil Público</vt:lpstr>
      <vt:lpstr>Competências</vt:lpstr>
      <vt:lpstr>PDI</vt:lpstr>
      <vt:lpstr>Desempenho na Função</vt:lpstr>
      <vt:lpstr>Learning Agility</vt:lpstr>
      <vt:lpstr>Pre work</vt:lpstr>
      <vt:lpstr>Roteiro para o Comitê</vt:lpstr>
      <vt:lpstr>Definições do Perfil</vt:lpstr>
      <vt:lpstr>Orientações Gerais de diagramação gráfica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Definições a serem definidas</dc:title>
  <dc:creator>Priscila Fernanda Silva</dc:creator>
  <cp:lastModifiedBy>Ana Carolina Henriques Mendes</cp:lastModifiedBy>
  <cp:revision>42</cp:revision>
  <dcterms:created xsi:type="dcterms:W3CDTF">2015-03-10T17:10:38Z</dcterms:created>
  <dcterms:modified xsi:type="dcterms:W3CDTF">2015-03-23T21:15:29Z</dcterms:modified>
</cp:coreProperties>
</file>