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  <p:sldMasterId id="2147483719" r:id="rId2"/>
  </p:sldMasterIdLst>
  <p:notesMasterIdLst>
    <p:notesMasterId r:id="rId7"/>
  </p:notesMasterIdLst>
  <p:sldIdLst>
    <p:sldId id="1456" r:id="rId3"/>
    <p:sldId id="1457" r:id="rId4"/>
    <p:sldId id="1455" r:id="rId5"/>
    <p:sldId id="1458" r:id="rId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99FF66"/>
    <a:srgbClr val="9966FF"/>
    <a:srgbClr val="254061"/>
    <a:srgbClr val="1B3F6B"/>
    <a:srgbClr val="3D7FCF"/>
    <a:srgbClr val="F9A763"/>
    <a:srgbClr val="215968"/>
    <a:srgbClr val="235189"/>
    <a:srgbClr val="FEF1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4" autoAdjust="0"/>
    <p:restoredTop sz="66218" autoAdjust="0"/>
  </p:normalViewPr>
  <p:slideViewPr>
    <p:cSldViewPr>
      <p:cViewPr>
        <p:scale>
          <a:sx n="75" d="100"/>
          <a:sy n="75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7" d="100"/>
        <a:sy n="87" d="100"/>
      </p:scale>
      <p:origin x="0" y="-226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60BC26-06E8-4427-8D93-066C6018A7C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67D84FE-4621-4400-AE7B-78101A2F008F}">
      <dgm:prSet phldrT="[Texto]" custT="1"/>
      <dgm:spPr/>
      <dgm:t>
        <a:bodyPr/>
        <a:lstStyle/>
        <a:p>
          <a:pPr algn="l" rtl="0"/>
          <a:r>
            <a:rPr lang="es-ES" sz="1600" b="0" i="0" u="none" baseline="0"/>
            <a:t>Agilidad de los Resultados</a:t>
          </a:r>
          <a:endParaRPr lang="es-ES" sz="1600" noProof="0" dirty="0"/>
        </a:p>
      </dgm:t>
    </dgm:pt>
    <dgm:pt modelId="{40682463-90E1-49F2-AF6F-254145986A0F}" type="parTrans" cxnId="{C70C5DFD-D4E4-45DF-AEC7-4C601B94B03E}">
      <dgm:prSet/>
      <dgm:spPr/>
      <dgm:t>
        <a:bodyPr/>
        <a:lstStyle/>
        <a:p>
          <a:endParaRPr lang="es-ES" noProof="0" dirty="0"/>
        </a:p>
      </dgm:t>
    </dgm:pt>
    <dgm:pt modelId="{9E004322-2E82-4BBE-B55F-9BF47B87C97E}" type="sibTrans" cxnId="{C70C5DFD-D4E4-45DF-AEC7-4C601B94B03E}">
      <dgm:prSet/>
      <dgm:spPr/>
      <dgm:t>
        <a:bodyPr/>
        <a:lstStyle/>
        <a:p>
          <a:endParaRPr lang="es-ES" noProof="0" dirty="0"/>
        </a:p>
      </dgm:t>
    </dgm:pt>
    <dgm:pt modelId="{8336F47B-2FD8-4AFE-8B88-98F885797A23}">
      <dgm:prSet phldrT="[Texto]" custT="1"/>
      <dgm:spPr/>
      <dgm:t>
        <a:bodyPr/>
        <a:lstStyle/>
        <a:p>
          <a:pPr algn="l" rtl="0"/>
          <a:r>
            <a:rPr lang="es-ES" sz="1600" b="0" i="0" u="none" baseline="0"/>
            <a:t>Agilidad Mental</a:t>
          </a:r>
          <a:endParaRPr lang="es-ES" sz="1600" noProof="0" dirty="0"/>
        </a:p>
      </dgm:t>
    </dgm:pt>
    <dgm:pt modelId="{A3EA1A5F-37F0-4EB0-8CE3-83ACB5A89672}" type="parTrans" cxnId="{B209D0D9-45C8-454F-8F34-6FB944D7E9FC}">
      <dgm:prSet/>
      <dgm:spPr/>
      <dgm:t>
        <a:bodyPr/>
        <a:lstStyle/>
        <a:p>
          <a:endParaRPr lang="es-ES" noProof="0" dirty="0"/>
        </a:p>
      </dgm:t>
    </dgm:pt>
    <dgm:pt modelId="{A2DC381F-64A0-4FD4-8090-E7201CDC9689}" type="sibTrans" cxnId="{B209D0D9-45C8-454F-8F34-6FB944D7E9FC}">
      <dgm:prSet/>
      <dgm:spPr/>
      <dgm:t>
        <a:bodyPr/>
        <a:lstStyle/>
        <a:p>
          <a:endParaRPr lang="es-ES" noProof="0" dirty="0"/>
        </a:p>
      </dgm:t>
    </dgm:pt>
    <dgm:pt modelId="{A47D570D-B8B5-4D73-8CD6-498913AD9874}">
      <dgm:prSet phldrT="[Texto]" custT="1"/>
      <dgm:spPr/>
      <dgm:t>
        <a:bodyPr/>
        <a:lstStyle/>
        <a:p>
          <a:pPr algn="l" rtl="0"/>
          <a:r>
            <a:rPr lang="es-ES" sz="1600" b="0" i="0" u="none" baseline="0"/>
            <a:t>Personas que piensan sobre cuestiones desde un nuevo punto de vista.</a:t>
          </a:r>
          <a:endParaRPr lang="es-ES" sz="1600" noProof="0" dirty="0"/>
        </a:p>
      </dgm:t>
    </dgm:pt>
    <dgm:pt modelId="{9A6003B4-0DE1-4730-8D21-11EC7121C9A9}" type="parTrans" cxnId="{4FE69807-D1D1-47DC-AE29-0269BD08BA8B}">
      <dgm:prSet/>
      <dgm:spPr/>
      <dgm:t>
        <a:bodyPr/>
        <a:lstStyle/>
        <a:p>
          <a:endParaRPr lang="es-ES" noProof="0" dirty="0"/>
        </a:p>
      </dgm:t>
    </dgm:pt>
    <dgm:pt modelId="{DE05789B-2091-44E4-ADBA-A081BF0DB56E}" type="sibTrans" cxnId="{4FE69807-D1D1-47DC-AE29-0269BD08BA8B}">
      <dgm:prSet/>
      <dgm:spPr/>
      <dgm:t>
        <a:bodyPr/>
        <a:lstStyle/>
        <a:p>
          <a:endParaRPr lang="es-ES" noProof="0" dirty="0"/>
        </a:p>
      </dgm:t>
    </dgm:pt>
    <dgm:pt modelId="{C8053C36-AC39-4F3C-8207-31B1414F4DC0}">
      <dgm:prSet phldrT="[Texto]" custT="1"/>
      <dgm:spPr/>
      <dgm:t>
        <a:bodyPr/>
        <a:lstStyle/>
        <a:p>
          <a:pPr algn="l" rtl="0"/>
          <a:r>
            <a:rPr lang="es-ES" sz="1600" b="0" i="0" u="none" baseline="0"/>
            <a:t>Agilidad para el Cambio</a:t>
          </a:r>
          <a:endParaRPr lang="es-ES" sz="1600" noProof="0" dirty="0"/>
        </a:p>
      </dgm:t>
    </dgm:pt>
    <dgm:pt modelId="{32987DE9-A427-42D5-B8B5-A09396EFF225}" type="parTrans" cxnId="{1B9489E0-9B2C-41C1-B024-CCC2A7D62A9F}">
      <dgm:prSet/>
      <dgm:spPr/>
      <dgm:t>
        <a:bodyPr/>
        <a:lstStyle/>
        <a:p>
          <a:endParaRPr lang="es-ES" noProof="0" dirty="0"/>
        </a:p>
      </dgm:t>
    </dgm:pt>
    <dgm:pt modelId="{2BBA1C9E-FBAD-43E2-B5A3-0AE41F4DB3EC}" type="sibTrans" cxnId="{1B9489E0-9B2C-41C1-B024-CCC2A7D62A9F}">
      <dgm:prSet/>
      <dgm:spPr/>
      <dgm:t>
        <a:bodyPr/>
        <a:lstStyle/>
        <a:p>
          <a:endParaRPr lang="es-ES" noProof="0" dirty="0"/>
        </a:p>
      </dgm:t>
    </dgm:pt>
    <dgm:pt modelId="{DE6FCE5C-CF79-4A27-975C-5CD255AFE3CD}">
      <dgm:prSet phldrT="[Texto]" custT="1"/>
      <dgm:spPr/>
      <dgm:t>
        <a:bodyPr/>
        <a:lstStyle/>
        <a:p>
          <a:pPr algn="l" rtl="0"/>
          <a:r>
            <a:rPr lang="es-ES" sz="1600" b="0" i="0" u="none" baseline="0"/>
            <a:t>Personas que son curiosas. </a:t>
          </a:r>
          <a:endParaRPr lang="es-ES" sz="1600" noProof="0" dirty="0"/>
        </a:p>
      </dgm:t>
    </dgm:pt>
    <dgm:pt modelId="{746DF4EA-F7D2-49F0-9D23-FEDE29441DC2}" type="parTrans" cxnId="{44CFEC42-FF2A-4E5C-8E29-B547C271E3C9}">
      <dgm:prSet/>
      <dgm:spPr/>
      <dgm:t>
        <a:bodyPr/>
        <a:lstStyle/>
        <a:p>
          <a:endParaRPr lang="es-ES" noProof="0" dirty="0"/>
        </a:p>
      </dgm:t>
    </dgm:pt>
    <dgm:pt modelId="{080CAFD6-60EF-4421-8C69-BF1492C5B3C3}" type="sibTrans" cxnId="{44CFEC42-FF2A-4E5C-8E29-B547C271E3C9}">
      <dgm:prSet/>
      <dgm:spPr/>
      <dgm:t>
        <a:bodyPr/>
        <a:lstStyle/>
        <a:p>
          <a:endParaRPr lang="es-ES" noProof="0" dirty="0"/>
        </a:p>
      </dgm:t>
    </dgm:pt>
    <dgm:pt modelId="{0BE44634-42C3-4352-BA88-14907A32F4CA}">
      <dgm:prSet phldrT="[Texto]" custT="1"/>
      <dgm:spPr/>
      <dgm:t>
        <a:bodyPr/>
        <a:lstStyle/>
        <a:p>
          <a:pPr algn="l" rtl="0"/>
          <a:r>
            <a:rPr lang="es-ES" sz="1300" b="0" i="0" u="none" baseline="0"/>
            <a:t>Auto-concientización</a:t>
          </a:r>
          <a:endParaRPr lang="es-ES" sz="1300" noProof="0" dirty="0"/>
        </a:p>
      </dgm:t>
    </dgm:pt>
    <dgm:pt modelId="{40ADFB77-2796-4885-891A-A2F5F906E5F7}" type="parTrans" cxnId="{E9D4994B-272D-430D-9AB1-15C867010EAD}">
      <dgm:prSet/>
      <dgm:spPr/>
      <dgm:t>
        <a:bodyPr/>
        <a:lstStyle/>
        <a:p>
          <a:endParaRPr lang="es-ES" noProof="0" dirty="0"/>
        </a:p>
      </dgm:t>
    </dgm:pt>
    <dgm:pt modelId="{E849EAFC-4CE5-46F0-952A-025619CEAE61}" type="sibTrans" cxnId="{E9D4994B-272D-430D-9AB1-15C867010EAD}">
      <dgm:prSet/>
      <dgm:spPr/>
      <dgm:t>
        <a:bodyPr/>
        <a:lstStyle/>
        <a:p>
          <a:endParaRPr lang="es-ES" noProof="0" dirty="0"/>
        </a:p>
      </dgm:t>
    </dgm:pt>
    <dgm:pt modelId="{983BCC3C-039C-4B6B-AAE1-BD16A230E86E}">
      <dgm:prSet phldrT="[Texto]" custT="1"/>
      <dgm:spPr/>
      <dgm:t>
        <a:bodyPr/>
        <a:lstStyle/>
        <a:p>
          <a:pPr algn="l" rtl="0"/>
          <a:r>
            <a:rPr lang="es-ES" sz="1600" b="0" i="0" u="none" baseline="0"/>
            <a:t>Agilidad de las Personas</a:t>
          </a:r>
          <a:endParaRPr lang="es-ES" sz="1600" noProof="0" dirty="0"/>
        </a:p>
      </dgm:t>
    </dgm:pt>
    <dgm:pt modelId="{B6AF25DE-C4D2-47C8-AAA4-770006D039B7}" type="parTrans" cxnId="{10EC8497-1C8E-43F2-A9CF-48D94A8BC5E4}">
      <dgm:prSet/>
      <dgm:spPr/>
      <dgm:t>
        <a:bodyPr/>
        <a:lstStyle/>
        <a:p>
          <a:endParaRPr lang="es-ES" noProof="0" dirty="0"/>
        </a:p>
      </dgm:t>
    </dgm:pt>
    <dgm:pt modelId="{471CFEA3-0E1F-42E8-822B-DC547F78F75C}" type="sibTrans" cxnId="{10EC8497-1C8E-43F2-A9CF-48D94A8BC5E4}">
      <dgm:prSet/>
      <dgm:spPr/>
      <dgm:t>
        <a:bodyPr/>
        <a:lstStyle/>
        <a:p>
          <a:endParaRPr lang="es-ES" noProof="0" dirty="0"/>
        </a:p>
      </dgm:t>
    </dgm:pt>
    <dgm:pt modelId="{04CAC4EB-99B8-46DD-B3D8-C389551547FD}">
      <dgm:prSet custT="1"/>
      <dgm:spPr/>
      <dgm:t>
        <a:bodyPr/>
        <a:lstStyle/>
        <a:p>
          <a:pPr algn="l" rtl="0"/>
          <a:r>
            <a:rPr lang="es-ES" sz="1600" b="0" i="0" u="none" baseline="0"/>
            <a:t>Tienen pasión por las ideas.</a:t>
          </a:r>
        </a:p>
      </dgm:t>
    </dgm:pt>
    <dgm:pt modelId="{1BE4E89B-BDDD-4CAE-B708-271CCE281ADF}" type="parTrans" cxnId="{1E5F16B9-B618-4BD7-B84F-2240DD348E98}">
      <dgm:prSet/>
      <dgm:spPr/>
      <dgm:t>
        <a:bodyPr/>
        <a:lstStyle/>
        <a:p>
          <a:endParaRPr lang="es-ES" noProof="0" dirty="0"/>
        </a:p>
      </dgm:t>
    </dgm:pt>
    <dgm:pt modelId="{F79ADCFB-B5A1-4264-822A-BD7AAAB5303F}" type="sibTrans" cxnId="{1E5F16B9-B618-4BD7-B84F-2240DD348E98}">
      <dgm:prSet/>
      <dgm:spPr/>
      <dgm:t>
        <a:bodyPr/>
        <a:lstStyle/>
        <a:p>
          <a:endParaRPr lang="es-ES" noProof="0" dirty="0"/>
        </a:p>
      </dgm:t>
    </dgm:pt>
    <dgm:pt modelId="{8186F8FD-2CFD-4D0F-BD4A-E42BEE5583BB}">
      <dgm:prSet custT="1"/>
      <dgm:spPr/>
      <dgm:t>
        <a:bodyPr/>
        <a:lstStyle/>
        <a:p>
          <a:pPr algn="l" rtl="0"/>
          <a:r>
            <a:rPr lang="es-ES" sz="1600" b="0" i="0" u="none" baseline="0" dirty="0" smtClean="0"/>
            <a:t>Disfruta </a:t>
          </a:r>
          <a:r>
            <a:rPr lang="es-ES" sz="1600" b="0" i="0" u="none" baseline="0" dirty="0"/>
            <a:t>al experimentar casos de prueba.</a:t>
          </a:r>
          <a:endParaRPr lang="es-ES" sz="1600" noProof="0" dirty="0"/>
        </a:p>
      </dgm:t>
    </dgm:pt>
    <dgm:pt modelId="{04D36148-A8E8-4EB1-A858-FBA699E94C2D}" type="parTrans" cxnId="{9D4BC518-C0AE-49B0-AB95-B3AED3572E22}">
      <dgm:prSet/>
      <dgm:spPr/>
      <dgm:t>
        <a:bodyPr/>
        <a:lstStyle/>
        <a:p>
          <a:endParaRPr lang="es-ES" noProof="0" dirty="0"/>
        </a:p>
      </dgm:t>
    </dgm:pt>
    <dgm:pt modelId="{4105198A-377E-4F67-BA1B-B424EBBA4BF1}" type="sibTrans" cxnId="{9D4BC518-C0AE-49B0-AB95-B3AED3572E22}">
      <dgm:prSet/>
      <dgm:spPr/>
      <dgm:t>
        <a:bodyPr/>
        <a:lstStyle/>
        <a:p>
          <a:endParaRPr lang="es-ES" noProof="0" dirty="0"/>
        </a:p>
      </dgm:t>
    </dgm:pt>
    <dgm:pt modelId="{E35D6209-7355-41F9-97F8-30601EF16475}">
      <dgm:prSet custT="1"/>
      <dgm:spPr/>
      <dgm:t>
        <a:bodyPr/>
        <a:lstStyle/>
        <a:p>
          <a:pPr algn="l" rtl="0"/>
          <a:r>
            <a:rPr lang="es-ES" sz="1600" b="0" i="0" u="none" baseline="0" dirty="0" smtClean="0"/>
            <a:t>Participa </a:t>
          </a:r>
          <a:r>
            <a:rPr lang="es-ES" sz="1600" b="0" i="0" u="none" baseline="0" dirty="0"/>
            <a:t>de actividades de construcción de habilidades.</a:t>
          </a:r>
          <a:endParaRPr lang="es-ES" sz="1600" noProof="0" dirty="0"/>
        </a:p>
      </dgm:t>
    </dgm:pt>
    <dgm:pt modelId="{FA358DC1-A5A1-4197-A5CA-479676CD6BE8}" type="parTrans" cxnId="{ED3FA031-021C-4B7F-8371-DF46104B663D}">
      <dgm:prSet/>
      <dgm:spPr/>
      <dgm:t>
        <a:bodyPr/>
        <a:lstStyle/>
        <a:p>
          <a:endParaRPr lang="es-ES" noProof="0" dirty="0"/>
        </a:p>
      </dgm:t>
    </dgm:pt>
    <dgm:pt modelId="{5B3B28DB-F855-414B-9CD5-EC08390B14B8}" type="sibTrans" cxnId="{ED3FA031-021C-4B7F-8371-DF46104B663D}">
      <dgm:prSet/>
      <dgm:spPr/>
      <dgm:t>
        <a:bodyPr/>
        <a:lstStyle/>
        <a:p>
          <a:endParaRPr lang="es-ES" noProof="0" dirty="0"/>
        </a:p>
      </dgm:t>
    </dgm:pt>
    <dgm:pt modelId="{B543DA74-171C-45EB-B62D-BD43A66BFA71}">
      <dgm:prSet phldrT="[Texto]" custT="1"/>
      <dgm:spPr/>
      <dgm:t>
        <a:bodyPr/>
        <a:lstStyle/>
        <a:p>
          <a:pPr algn="l" rtl="0"/>
          <a:r>
            <a:rPr lang="es-ES" sz="1600" b="0" i="0" u="none" baseline="0" dirty="0"/>
            <a:t>Las personas que obtienen resultados en condiciones de dificultad.</a:t>
          </a:r>
          <a:endParaRPr lang="es-ES" sz="1600" noProof="0" dirty="0"/>
        </a:p>
      </dgm:t>
    </dgm:pt>
    <dgm:pt modelId="{37C4CC2F-D276-48A6-BD50-5F282EE50FE2}" type="sibTrans" cxnId="{B19A488F-E2E3-4C18-98FA-BD9F54D05CFB}">
      <dgm:prSet/>
      <dgm:spPr/>
      <dgm:t>
        <a:bodyPr/>
        <a:lstStyle/>
        <a:p>
          <a:endParaRPr lang="es-ES" noProof="0" dirty="0"/>
        </a:p>
      </dgm:t>
    </dgm:pt>
    <dgm:pt modelId="{7CB19196-2B21-4A35-A64F-1B0250EFC39B}" type="parTrans" cxnId="{B19A488F-E2E3-4C18-98FA-BD9F54D05CFB}">
      <dgm:prSet/>
      <dgm:spPr/>
      <dgm:t>
        <a:bodyPr/>
        <a:lstStyle/>
        <a:p>
          <a:endParaRPr lang="es-ES" noProof="0" dirty="0"/>
        </a:p>
      </dgm:t>
    </dgm:pt>
    <dgm:pt modelId="{F64E064F-02DA-46C5-89B6-E4886BA1D97C}">
      <dgm:prSet phldrT="[Texto]" custT="1"/>
      <dgm:spPr/>
      <dgm:t>
        <a:bodyPr/>
        <a:lstStyle/>
        <a:p>
          <a:pPr algn="l" rtl="0"/>
          <a:r>
            <a:rPr lang="es-ES" sz="1600" b="0" i="0" u="none" baseline="0" dirty="0" smtClean="0"/>
            <a:t>Está tranquilo ante </a:t>
          </a:r>
          <a:r>
            <a:rPr lang="es-ES" sz="1600" b="0" i="0" u="none" baseline="0" dirty="0"/>
            <a:t>la complejidad y la ambigüedad.</a:t>
          </a:r>
          <a:endParaRPr lang="es-ES" sz="1600" noProof="0" dirty="0"/>
        </a:p>
      </dgm:t>
    </dgm:pt>
    <dgm:pt modelId="{64D1902E-87CF-4080-89CE-D430F02DBD98}" type="parTrans" cxnId="{FD020677-5C78-4081-B793-60AB1B16BA3F}">
      <dgm:prSet/>
      <dgm:spPr/>
      <dgm:t>
        <a:bodyPr/>
        <a:lstStyle/>
        <a:p>
          <a:endParaRPr lang="es-ES"/>
        </a:p>
      </dgm:t>
    </dgm:pt>
    <dgm:pt modelId="{4E6F6BE9-3432-4821-B04B-3B769A301BCC}" type="sibTrans" cxnId="{FD020677-5C78-4081-B793-60AB1B16BA3F}">
      <dgm:prSet/>
      <dgm:spPr/>
      <dgm:t>
        <a:bodyPr/>
        <a:lstStyle/>
        <a:p>
          <a:endParaRPr lang="es-ES"/>
        </a:p>
      </dgm:t>
    </dgm:pt>
    <dgm:pt modelId="{706C2023-8A72-4D70-B451-93836632396D}">
      <dgm:prSet phldrT="[Texto]" custT="1"/>
      <dgm:spPr/>
      <dgm:t>
        <a:bodyPr/>
        <a:lstStyle/>
        <a:p>
          <a:pPr algn="l" rtl="0"/>
          <a:r>
            <a:rPr lang="es-ES" sz="1600" b="0" i="0" u="none" baseline="0" dirty="0" smtClean="0"/>
            <a:t>Tiene facilidad </a:t>
          </a:r>
          <a:r>
            <a:rPr lang="es-ES" sz="1600" b="0" i="0" u="none" baseline="0" dirty="0"/>
            <a:t>para explicar </a:t>
          </a:r>
          <a:r>
            <a:rPr lang="es-ES" sz="1600" b="0" i="0" u="none" baseline="0" dirty="0" smtClean="0"/>
            <a:t>sus pensamiento a los </a:t>
          </a:r>
          <a:r>
            <a:rPr lang="es-ES" sz="1600" b="0" i="0" u="none" baseline="0" dirty="0"/>
            <a:t>demás.</a:t>
          </a:r>
          <a:endParaRPr lang="es-ES" sz="1600" noProof="0" dirty="0"/>
        </a:p>
      </dgm:t>
    </dgm:pt>
    <dgm:pt modelId="{AD870FA3-51D5-40EB-AD31-F3CC3DF3BFA8}" type="parTrans" cxnId="{A69309B5-D405-41DA-9D22-E6A2D008B858}">
      <dgm:prSet/>
      <dgm:spPr/>
      <dgm:t>
        <a:bodyPr/>
        <a:lstStyle/>
        <a:p>
          <a:endParaRPr lang="es-ES"/>
        </a:p>
      </dgm:t>
    </dgm:pt>
    <dgm:pt modelId="{A00115AC-3629-42B8-B038-65E7794B34BB}" type="sibTrans" cxnId="{A69309B5-D405-41DA-9D22-E6A2D008B858}">
      <dgm:prSet/>
      <dgm:spPr/>
      <dgm:t>
        <a:bodyPr/>
        <a:lstStyle/>
        <a:p>
          <a:endParaRPr lang="es-ES"/>
        </a:p>
      </dgm:t>
    </dgm:pt>
    <dgm:pt modelId="{B7A9748C-0EF1-4D01-B87D-80FDD15DFB99}">
      <dgm:prSet phldrT="[Texto]" custT="1"/>
      <dgm:spPr/>
      <dgm:t>
        <a:bodyPr/>
        <a:lstStyle/>
        <a:p>
          <a:pPr algn="l" rtl="0"/>
          <a:r>
            <a:rPr lang="es-ES" sz="1600" b="0" i="0" u="none" baseline="0" dirty="0" smtClean="0"/>
            <a:t>Desarrolla equipos </a:t>
          </a:r>
          <a:r>
            <a:rPr lang="es-ES" sz="1600" b="0" i="0" u="none" baseline="0" dirty="0"/>
            <a:t>de </a:t>
          </a:r>
          <a:r>
            <a:rPr lang="es-ES" sz="1600" b="0" i="0" u="none" baseline="0" dirty="0" smtClean="0"/>
            <a:t>alto rendimiento.</a:t>
          </a:r>
          <a:endParaRPr lang="es-ES" sz="1600" noProof="0" dirty="0"/>
        </a:p>
      </dgm:t>
    </dgm:pt>
    <dgm:pt modelId="{7DF8404C-7B3E-4A99-BA3D-B61D80513E0B}" type="parTrans" cxnId="{274DC8CB-3B10-4EEE-938C-AA8B3F830BC5}">
      <dgm:prSet/>
      <dgm:spPr/>
      <dgm:t>
        <a:bodyPr/>
        <a:lstStyle/>
        <a:p>
          <a:endParaRPr lang="es-ES"/>
        </a:p>
      </dgm:t>
    </dgm:pt>
    <dgm:pt modelId="{07E1DD9F-24FB-4B44-A322-5E9D3A9DE5E6}" type="sibTrans" cxnId="{274DC8CB-3B10-4EEE-938C-AA8B3F830BC5}">
      <dgm:prSet/>
      <dgm:spPr/>
      <dgm:t>
        <a:bodyPr/>
        <a:lstStyle/>
        <a:p>
          <a:endParaRPr lang="es-ES"/>
        </a:p>
      </dgm:t>
    </dgm:pt>
    <dgm:pt modelId="{38E24E4E-6810-4D3F-8160-69D9DE70B8D9}">
      <dgm:prSet phldrT="[Texto]" custT="1"/>
      <dgm:spPr/>
      <dgm:t>
        <a:bodyPr/>
        <a:lstStyle/>
        <a:p>
          <a:pPr algn="l" rtl="0"/>
          <a:r>
            <a:rPr lang="es-ES" sz="1600" b="0" i="0" u="none" baseline="0" dirty="0" smtClean="0"/>
            <a:t>Inspira </a:t>
          </a:r>
          <a:r>
            <a:rPr lang="es-ES" sz="1600" b="0" i="0" u="none" baseline="0" dirty="0"/>
            <a:t>a los demás para que tengan un desempeño superior al normal.</a:t>
          </a:r>
          <a:endParaRPr lang="es-ES" sz="1600" noProof="0" dirty="0"/>
        </a:p>
      </dgm:t>
    </dgm:pt>
    <dgm:pt modelId="{F09A9B15-6195-47F2-8AC7-D08B224AEFBA}" type="parTrans" cxnId="{8C853518-92CE-45C5-87C3-3109EC48E0F4}">
      <dgm:prSet/>
      <dgm:spPr/>
      <dgm:t>
        <a:bodyPr/>
        <a:lstStyle/>
        <a:p>
          <a:endParaRPr lang="es-ES"/>
        </a:p>
      </dgm:t>
    </dgm:pt>
    <dgm:pt modelId="{D8D8ECB2-4815-4B23-9C88-B76E6229D58A}" type="sibTrans" cxnId="{8C853518-92CE-45C5-87C3-3109EC48E0F4}">
      <dgm:prSet/>
      <dgm:spPr/>
      <dgm:t>
        <a:bodyPr/>
        <a:lstStyle/>
        <a:p>
          <a:endParaRPr lang="es-ES"/>
        </a:p>
      </dgm:t>
    </dgm:pt>
    <dgm:pt modelId="{46905BFA-B9DC-472C-A1AB-58847F7B8EEA}">
      <dgm:prSet phldrT="[Texto]" custT="1"/>
      <dgm:spPr/>
      <dgm:t>
        <a:bodyPr/>
        <a:lstStyle/>
        <a:p>
          <a:pPr algn="l" rtl="0"/>
          <a:r>
            <a:rPr lang="es-ES" sz="1600" b="0" i="0" u="none" baseline="0" dirty="0" smtClean="0"/>
            <a:t>Muestra el </a:t>
          </a:r>
          <a:r>
            <a:rPr lang="es-ES" sz="1600" b="0" i="0" u="none" baseline="0" dirty="0"/>
            <a:t>tipo de presencia que acrecienta confianza en los demás.</a:t>
          </a:r>
          <a:endParaRPr lang="es-ES" sz="1600" noProof="0" dirty="0"/>
        </a:p>
      </dgm:t>
    </dgm:pt>
    <dgm:pt modelId="{F324A003-D27E-4383-9285-07F0BAEF7D30}" type="parTrans" cxnId="{6DEAFC76-E8BB-492B-AF94-A4CD45A754B0}">
      <dgm:prSet/>
      <dgm:spPr/>
      <dgm:t>
        <a:bodyPr/>
        <a:lstStyle/>
        <a:p>
          <a:endParaRPr lang="es-ES"/>
        </a:p>
      </dgm:t>
    </dgm:pt>
    <dgm:pt modelId="{D711BAB0-146B-47A3-ACA7-716628BA2BDE}" type="sibTrans" cxnId="{6DEAFC76-E8BB-492B-AF94-A4CD45A754B0}">
      <dgm:prSet/>
      <dgm:spPr/>
      <dgm:t>
        <a:bodyPr/>
        <a:lstStyle/>
        <a:p>
          <a:endParaRPr lang="es-ES"/>
        </a:p>
      </dgm:t>
    </dgm:pt>
    <dgm:pt modelId="{E9378296-FA93-4615-90FB-3E5CDA4EE684}" type="pres">
      <dgm:prSet presAssocID="{C560BC26-06E8-4427-8D93-066C6018A7C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95657DC-75B9-4F56-ADFC-D66ED1CD82D6}" type="pres">
      <dgm:prSet presAssocID="{0BE44634-42C3-4352-BA88-14907A32F4CA}" presName="linNode" presStyleCnt="0"/>
      <dgm:spPr/>
    </dgm:pt>
    <dgm:pt modelId="{C1018200-F2CE-454F-9505-43138777623B}" type="pres">
      <dgm:prSet presAssocID="{0BE44634-42C3-4352-BA88-14907A32F4CA}" presName="parentText" presStyleLbl="node1" presStyleIdx="0" presStyleCnt="5" custScaleX="47238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EC1E967-FA99-4721-AFE1-45C584654E7C}" type="pres">
      <dgm:prSet presAssocID="{E849EAFC-4CE5-46F0-952A-025619CEAE61}" presName="sp" presStyleCnt="0"/>
      <dgm:spPr/>
    </dgm:pt>
    <dgm:pt modelId="{EFB428F5-D7B5-46D6-B2FA-FD7F5A6ED4B8}" type="pres">
      <dgm:prSet presAssocID="{983BCC3C-039C-4B6B-AAE1-BD16A230E86E}" presName="linNode" presStyleCnt="0"/>
      <dgm:spPr/>
    </dgm:pt>
    <dgm:pt modelId="{65D31D93-209A-4C5C-AECF-63D582D58F70}" type="pres">
      <dgm:prSet presAssocID="{983BCC3C-039C-4B6B-AAE1-BD16A230E86E}" presName="parentText" presStyleLbl="node1" presStyleIdx="1" presStyleCnt="5" custScaleX="47238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A94184F-1408-4483-A57A-2AA9DD844CC4}" type="pres">
      <dgm:prSet presAssocID="{471CFEA3-0E1F-42E8-822B-DC547F78F75C}" presName="sp" presStyleCnt="0"/>
      <dgm:spPr/>
    </dgm:pt>
    <dgm:pt modelId="{5D55F5DE-5B41-45AC-BCFD-8DE8D89C8BAE}" type="pres">
      <dgm:prSet presAssocID="{E67D84FE-4621-4400-AE7B-78101A2F008F}" presName="linNode" presStyleCnt="0"/>
      <dgm:spPr/>
    </dgm:pt>
    <dgm:pt modelId="{89AD7F04-C73C-431B-BD86-C392B92A345C}" type="pres">
      <dgm:prSet presAssocID="{E67D84FE-4621-4400-AE7B-78101A2F008F}" presName="parentText" presStyleLbl="node1" presStyleIdx="2" presStyleCnt="5" custScaleX="47238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0575FEB-AE83-4AD6-AD46-1270FC7C89EF}" type="pres">
      <dgm:prSet presAssocID="{E67D84FE-4621-4400-AE7B-78101A2F008F}" presName="descendantText" presStyleLbl="alignAccFollowNode1" presStyleIdx="0" presStyleCnt="3" custScaleX="12354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DA32CCF-655A-4C54-B053-648B651F561B}" type="pres">
      <dgm:prSet presAssocID="{9E004322-2E82-4BBE-B55F-9BF47B87C97E}" presName="sp" presStyleCnt="0"/>
      <dgm:spPr/>
    </dgm:pt>
    <dgm:pt modelId="{6CC0B6E2-6970-4374-BC19-D71C5F6225F7}" type="pres">
      <dgm:prSet presAssocID="{8336F47B-2FD8-4AFE-8B88-98F885797A23}" presName="linNode" presStyleCnt="0"/>
      <dgm:spPr/>
    </dgm:pt>
    <dgm:pt modelId="{46E16D57-A1C9-43F7-A0DE-1497B9442123}" type="pres">
      <dgm:prSet presAssocID="{8336F47B-2FD8-4AFE-8B88-98F885797A23}" presName="parentText" presStyleLbl="node1" presStyleIdx="3" presStyleCnt="5" custScaleX="47238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88976EB-0912-48E0-AD5F-FA9DB07FBBF4}" type="pres">
      <dgm:prSet presAssocID="{8336F47B-2FD8-4AFE-8B88-98F885797A23}" presName="descendantText" presStyleLbl="alignAccFollowNode1" presStyleIdx="1" presStyleCnt="3" custScaleX="12354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29E7646-1DD6-45DA-B169-890BCB82668E}" type="pres">
      <dgm:prSet presAssocID="{A2DC381F-64A0-4FD4-8090-E7201CDC9689}" presName="sp" presStyleCnt="0"/>
      <dgm:spPr/>
    </dgm:pt>
    <dgm:pt modelId="{BC8E5E56-AA59-4E33-9C93-FF0289559604}" type="pres">
      <dgm:prSet presAssocID="{C8053C36-AC39-4F3C-8207-31B1414F4DC0}" presName="linNode" presStyleCnt="0"/>
      <dgm:spPr/>
    </dgm:pt>
    <dgm:pt modelId="{C0060BE1-F1AB-4E1A-8543-D5E1D27D5BFD}" type="pres">
      <dgm:prSet presAssocID="{C8053C36-AC39-4F3C-8207-31B1414F4DC0}" presName="parentText" presStyleLbl="node1" presStyleIdx="4" presStyleCnt="5" custScaleX="47238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3A887FB-CCB7-4E8B-8A13-CC3C63BCEF94}" type="pres">
      <dgm:prSet presAssocID="{C8053C36-AC39-4F3C-8207-31B1414F4DC0}" presName="descendantText" presStyleLbl="alignAccFollowNode1" presStyleIdx="2" presStyleCnt="3" custScaleX="12354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C853518-92CE-45C5-87C3-3109EC48E0F4}" srcId="{E67D84FE-4621-4400-AE7B-78101A2F008F}" destId="{38E24E4E-6810-4D3F-8160-69D9DE70B8D9}" srcOrd="2" destOrd="0" parTransId="{F09A9B15-6195-47F2-8AC7-D08B224AEFBA}" sibTransId="{D8D8ECB2-4815-4B23-9C88-B76E6229D58A}"/>
    <dgm:cxn modelId="{7381800A-2D93-4CB5-ADC4-2DBB410D07C4}" type="presOf" srcId="{8186F8FD-2CFD-4D0F-BD4A-E42BEE5583BB}" destId="{93A887FB-CCB7-4E8B-8A13-CC3C63BCEF94}" srcOrd="0" destOrd="2" presId="urn:microsoft.com/office/officeart/2005/8/layout/vList5"/>
    <dgm:cxn modelId="{681D3E53-0298-4B03-8C9F-FCCB1CA1AA3D}" type="presOf" srcId="{B543DA74-171C-45EB-B62D-BD43A66BFA71}" destId="{90575FEB-AE83-4AD6-AD46-1270FC7C89EF}" srcOrd="0" destOrd="0" presId="urn:microsoft.com/office/officeart/2005/8/layout/vList5"/>
    <dgm:cxn modelId="{7A73C9E0-DD63-4B98-8DC3-3441491B4C88}" type="presOf" srcId="{C560BC26-06E8-4427-8D93-066C6018A7C7}" destId="{E9378296-FA93-4615-90FB-3E5CDA4EE684}" srcOrd="0" destOrd="0" presId="urn:microsoft.com/office/officeart/2005/8/layout/vList5"/>
    <dgm:cxn modelId="{6DEAFC76-E8BB-492B-AF94-A4CD45A754B0}" srcId="{E67D84FE-4621-4400-AE7B-78101A2F008F}" destId="{46905BFA-B9DC-472C-A1AB-58847F7B8EEA}" srcOrd="3" destOrd="0" parTransId="{F324A003-D27E-4383-9285-07F0BAEF7D30}" sibTransId="{D711BAB0-146B-47A3-ACA7-716628BA2BDE}"/>
    <dgm:cxn modelId="{C70C5DFD-D4E4-45DF-AEC7-4C601B94B03E}" srcId="{C560BC26-06E8-4427-8D93-066C6018A7C7}" destId="{E67D84FE-4621-4400-AE7B-78101A2F008F}" srcOrd="2" destOrd="0" parTransId="{40682463-90E1-49F2-AF6F-254145986A0F}" sibTransId="{9E004322-2E82-4BBE-B55F-9BF47B87C97E}"/>
    <dgm:cxn modelId="{8BA8B302-CEC7-413C-99A3-BADEA3957D1B}" type="presOf" srcId="{DE6FCE5C-CF79-4A27-975C-5CD255AFE3CD}" destId="{93A887FB-CCB7-4E8B-8A13-CC3C63BCEF94}" srcOrd="0" destOrd="0" presId="urn:microsoft.com/office/officeart/2005/8/layout/vList5"/>
    <dgm:cxn modelId="{E9D4994B-272D-430D-9AB1-15C867010EAD}" srcId="{C560BC26-06E8-4427-8D93-066C6018A7C7}" destId="{0BE44634-42C3-4352-BA88-14907A32F4CA}" srcOrd="0" destOrd="0" parTransId="{40ADFB77-2796-4885-891A-A2F5F906E5F7}" sibTransId="{E849EAFC-4CE5-46F0-952A-025619CEAE61}"/>
    <dgm:cxn modelId="{10EC8497-1C8E-43F2-A9CF-48D94A8BC5E4}" srcId="{C560BC26-06E8-4427-8D93-066C6018A7C7}" destId="{983BCC3C-039C-4B6B-AAE1-BD16A230E86E}" srcOrd="1" destOrd="0" parTransId="{B6AF25DE-C4D2-47C8-AAA4-770006D039B7}" sibTransId="{471CFEA3-0E1F-42E8-822B-DC547F78F75C}"/>
    <dgm:cxn modelId="{FD020677-5C78-4081-B793-60AB1B16BA3F}" srcId="{8336F47B-2FD8-4AFE-8B88-98F885797A23}" destId="{F64E064F-02DA-46C5-89B6-E4886BA1D97C}" srcOrd="1" destOrd="0" parTransId="{64D1902E-87CF-4080-89CE-D430F02DBD98}" sibTransId="{4E6F6BE9-3432-4821-B04B-3B769A301BCC}"/>
    <dgm:cxn modelId="{690CE8B3-3EEB-496D-ADA0-FDEC3AF67F04}" type="presOf" srcId="{0BE44634-42C3-4352-BA88-14907A32F4CA}" destId="{C1018200-F2CE-454F-9505-43138777623B}" srcOrd="0" destOrd="0" presId="urn:microsoft.com/office/officeart/2005/8/layout/vList5"/>
    <dgm:cxn modelId="{1B9489E0-9B2C-41C1-B024-CCC2A7D62A9F}" srcId="{C560BC26-06E8-4427-8D93-066C6018A7C7}" destId="{C8053C36-AC39-4F3C-8207-31B1414F4DC0}" srcOrd="4" destOrd="0" parTransId="{32987DE9-A427-42D5-B8B5-A09396EFF225}" sibTransId="{2BBA1C9E-FBAD-43E2-B5A3-0AE41F4DB3EC}"/>
    <dgm:cxn modelId="{B209D0D9-45C8-454F-8F34-6FB944D7E9FC}" srcId="{C560BC26-06E8-4427-8D93-066C6018A7C7}" destId="{8336F47B-2FD8-4AFE-8B88-98F885797A23}" srcOrd="3" destOrd="0" parTransId="{A3EA1A5F-37F0-4EB0-8CE3-83ACB5A89672}" sibTransId="{A2DC381F-64A0-4FD4-8090-E7201CDC9689}"/>
    <dgm:cxn modelId="{5F521DCB-62B7-47C8-BF36-BE7C6318B7F5}" type="presOf" srcId="{46905BFA-B9DC-472C-A1AB-58847F7B8EEA}" destId="{90575FEB-AE83-4AD6-AD46-1270FC7C89EF}" srcOrd="0" destOrd="3" presId="urn:microsoft.com/office/officeart/2005/8/layout/vList5"/>
    <dgm:cxn modelId="{1E5F16B9-B618-4BD7-B84F-2240DD348E98}" srcId="{C8053C36-AC39-4F3C-8207-31B1414F4DC0}" destId="{04CAC4EB-99B8-46DD-B3D8-C389551547FD}" srcOrd="1" destOrd="0" parTransId="{1BE4E89B-BDDD-4CAE-B708-271CCE281ADF}" sibTransId="{F79ADCFB-B5A1-4264-822A-BD7AAAB5303F}"/>
    <dgm:cxn modelId="{23B90641-948A-435B-AC74-D89F4326E11D}" type="presOf" srcId="{F64E064F-02DA-46C5-89B6-E4886BA1D97C}" destId="{B88976EB-0912-48E0-AD5F-FA9DB07FBBF4}" srcOrd="0" destOrd="1" presId="urn:microsoft.com/office/officeart/2005/8/layout/vList5"/>
    <dgm:cxn modelId="{44CFEC42-FF2A-4E5C-8E29-B547C271E3C9}" srcId="{C8053C36-AC39-4F3C-8207-31B1414F4DC0}" destId="{DE6FCE5C-CF79-4A27-975C-5CD255AFE3CD}" srcOrd="0" destOrd="0" parTransId="{746DF4EA-F7D2-49F0-9D23-FEDE29441DC2}" sibTransId="{080CAFD6-60EF-4421-8C69-BF1492C5B3C3}"/>
    <dgm:cxn modelId="{053B6FF2-D259-4CFF-9D80-6BBF5F7DAF65}" type="presOf" srcId="{A47D570D-B8B5-4D73-8CD6-498913AD9874}" destId="{B88976EB-0912-48E0-AD5F-FA9DB07FBBF4}" srcOrd="0" destOrd="0" presId="urn:microsoft.com/office/officeart/2005/8/layout/vList5"/>
    <dgm:cxn modelId="{B19A488F-E2E3-4C18-98FA-BD9F54D05CFB}" srcId="{E67D84FE-4621-4400-AE7B-78101A2F008F}" destId="{B543DA74-171C-45EB-B62D-BD43A66BFA71}" srcOrd="0" destOrd="0" parTransId="{7CB19196-2B21-4A35-A64F-1B0250EFC39B}" sibTransId="{37C4CC2F-D276-48A6-BD50-5F282EE50FE2}"/>
    <dgm:cxn modelId="{9D4BC518-C0AE-49B0-AB95-B3AED3572E22}" srcId="{C8053C36-AC39-4F3C-8207-31B1414F4DC0}" destId="{8186F8FD-2CFD-4D0F-BD4A-E42BEE5583BB}" srcOrd="2" destOrd="0" parTransId="{04D36148-A8E8-4EB1-A858-FBA699E94C2D}" sibTransId="{4105198A-377E-4F67-BA1B-B424EBBA4BF1}"/>
    <dgm:cxn modelId="{B15A47D0-296E-418E-84BA-CBDD831E20EF}" type="presOf" srcId="{E67D84FE-4621-4400-AE7B-78101A2F008F}" destId="{89AD7F04-C73C-431B-BD86-C392B92A345C}" srcOrd="0" destOrd="0" presId="urn:microsoft.com/office/officeart/2005/8/layout/vList5"/>
    <dgm:cxn modelId="{274DC8CB-3B10-4EEE-938C-AA8B3F830BC5}" srcId="{E67D84FE-4621-4400-AE7B-78101A2F008F}" destId="{B7A9748C-0EF1-4D01-B87D-80FDD15DFB99}" srcOrd="1" destOrd="0" parTransId="{7DF8404C-7B3E-4A99-BA3D-B61D80513E0B}" sibTransId="{07E1DD9F-24FB-4B44-A322-5E9D3A9DE5E6}"/>
    <dgm:cxn modelId="{52063288-6466-4315-96B8-BD98895BE437}" type="presOf" srcId="{706C2023-8A72-4D70-B451-93836632396D}" destId="{B88976EB-0912-48E0-AD5F-FA9DB07FBBF4}" srcOrd="0" destOrd="2" presId="urn:microsoft.com/office/officeart/2005/8/layout/vList5"/>
    <dgm:cxn modelId="{4FE69807-D1D1-47DC-AE29-0269BD08BA8B}" srcId="{8336F47B-2FD8-4AFE-8B88-98F885797A23}" destId="{A47D570D-B8B5-4D73-8CD6-498913AD9874}" srcOrd="0" destOrd="0" parTransId="{9A6003B4-0DE1-4730-8D21-11EC7121C9A9}" sibTransId="{DE05789B-2091-44E4-ADBA-A081BF0DB56E}"/>
    <dgm:cxn modelId="{657D7BE3-C250-434C-840C-4C251A3DDFDD}" type="presOf" srcId="{38E24E4E-6810-4D3F-8160-69D9DE70B8D9}" destId="{90575FEB-AE83-4AD6-AD46-1270FC7C89EF}" srcOrd="0" destOrd="2" presId="urn:microsoft.com/office/officeart/2005/8/layout/vList5"/>
    <dgm:cxn modelId="{A69309B5-D405-41DA-9D22-E6A2D008B858}" srcId="{8336F47B-2FD8-4AFE-8B88-98F885797A23}" destId="{706C2023-8A72-4D70-B451-93836632396D}" srcOrd="2" destOrd="0" parTransId="{AD870FA3-51D5-40EB-AD31-F3CC3DF3BFA8}" sibTransId="{A00115AC-3629-42B8-B038-65E7794B34BB}"/>
    <dgm:cxn modelId="{82E7A97D-6DD0-4A69-B125-C35EF23A6535}" type="presOf" srcId="{983BCC3C-039C-4B6B-AAE1-BD16A230E86E}" destId="{65D31D93-209A-4C5C-AECF-63D582D58F70}" srcOrd="0" destOrd="0" presId="urn:microsoft.com/office/officeart/2005/8/layout/vList5"/>
    <dgm:cxn modelId="{83BBC8BD-9AA8-44B9-9949-D0120047ADBC}" type="presOf" srcId="{04CAC4EB-99B8-46DD-B3D8-C389551547FD}" destId="{93A887FB-CCB7-4E8B-8A13-CC3C63BCEF94}" srcOrd="0" destOrd="1" presId="urn:microsoft.com/office/officeart/2005/8/layout/vList5"/>
    <dgm:cxn modelId="{D4F15674-2148-4E0D-A2EA-CB712D3CB9B8}" type="presOf" srcId="{E35D6209-7355-41F9-97F8-30601EF16475}" destId="{93A887FB-CCB7-4E8B-8A13-CC3C63BCEF94}" srcOrd="0" destOrd="3" presId="urn:microsoft.com/office/officeart/2005/8/layout/vList5"/>
    <dgm:cxn modelId="{517BFA52-5158-4259-B454-5537B168DA1F}" type="presOf" srcId="{B7A9748C-0EF1-4D01-B87D-80FDD15DFB99}" destId="{90575FEB-AE83-4AD6-AD46-1270FC7C89EF}" srcOrd="0" destOrd="1" presId="urn:microsoft.com/office/officeart/2005/8/layout/vList5"/>
    <dgm:cxn modelId="{4162DAAC-8DFB-4779-AE23-411B09194BEF}" type="presOf" srcId="{C8053C36-AC39-4F3C-8207-31B1414F4DC0}" destId="{C0060BE1-F1AB-4E1A-8543-D5E1D27D5BFD}" srcOrd="0" destOrd="0" presId="urn:microsoft.com/office/officeart/2005/8/layout/vList5"/>
    <dgm:cxn modelId="{22203DF2-BAD7-4FCD-9D27-2F88BE790F03}" type="presOf" srcId="{8336F47B-2FD8-4AFE-8B88-98F885797A23}" destId="{46E16D57-A1C9-43F7-A0DE-1497B9442123}" srcOrd="0" destOrd="0" presId="urn:microsoft.com/office/officeart/2005/8/layout/vList5"/>
    <dgm:cxn modelId="{ED3FA031-021C-4B7F-8371-DF46104B663D}" srcId="{C8053C36-AC39-4F3C-8207-31B1414F4DC0}" destId="{E35D6209-7355-41F9-97F8-30601EF16475}" srcOrd="3" destOrd="0" parTransId="{FA358DC1-A5A1-4197-A5CA-479676CD6BE8}" sibTransId="{5B3B28DB-F855-414B-9CD5-EC08390B14B8}"/>
    <dgm:cxn modelId="{6311E902-DD69-47BA-87FC-D1608A0F6CAA}" type="presParOf" srcId="{E9378296-FA93-4615-90FB-3E5CDA4EE684}" destId="{795657DC-75B9-4F56-ADFC-D66ED1CD82D6}" srcOrd="0" destOrd="0" presId="urn:microsoft.com/office/officeart/2005/8/layout/vList5"/>
    <dgm:cxn modelId="{24E4893A-A94D-44F1-B9C0-BE6339E41BB8}" type="presParOf" srcId="{795657DC-75B9-4F56-ADFC-D66ED1CD82D6}" destId="{C1018200-F2CE-454F-9505-43138777623B}" srcOrd="0" destOrd="0" presId="urn:microsoft.com/office/officeart/2005/8/layout/vList5"/>
    <dgm:cxn modelId="{6F134FF8-9B3B-474E-9766-56CAC78E0036}" type="presParOf" srcId="{E9378296-FA93-4615-90FB-3E5CDA4EE684}" destId="{2EC1E967-FA99-4721-AFE1-45C584654E7C}" srcOrd="1" destOrd="0" presId="urn:microsoft.com/office/officeart/2005/8/layout/vList5"/>
    <dgm:cxn modelId="{E226FDE8-BF9B-4AFE-9931-C7813407200A}" type="presParOf" srcId="{E9378296-FA93-4615-90FB-3E5CDA4EE684}" destId="{EFB428F5-D7B5-46D6-B2FA-FD7F5A6ED4B8}" srcOrd="2" destOrd="0" presId="urn:microsoft.com/office/officeart/2005/8/layout/vList5"/>
    <dgm:cxn modelId="{3A490BD0-07EF-4898-A157-D0D40FBE9174}" type="presParOf" srcId="{EFB428F5-D7B5-46D6-B2FA-FD7F5A6ED4B8}" destId="{65D31D93-209A-4C5C-AECF-63D582D58F70}" srcOrd="0" destOrd="0" presId="urn:microsoft.com/office/officeart/2005/8/layout/vList5"/>
    <dgm:cxn modelId="{0AA964D2-92C9-4E0D-B700-098FB8A97DF5}" type="presParOf" srcId="{E9378296-FA93-4615-90FB-3E5CDA4EE684}" destId="{FA94184F-1408-4483-A57A-2AA9DD844CC4}" srcOrd="3" destOrd="0" presId="urn:microsoft.com/office/officeart/2005/8/layout/vList5"/>
    <dgm:cxn modelId="{1B4F34C6-4063-4D03-B1CB-DCCB9B71830A}" type="presParOf" srcId="{E9378296-FA93-4615-90FB-3E5CDA4EE684}" destId="{5D55F5DE-5B41-45AC-BCFD-8DE8D89C8BAE}" srcOrd="4" destOrd="0" presId="urn:microsoft.com/office/officeart/2005/8/layout/vList5"/>
    <dgm:cxn modelId="{5E9238C8-3D3E-4831-81C4-7DA9F758757D}" type="presParOf" srcId="{5D55F5DE-5B41-45AC-BCFD-8DE8D89C8BAE}" destId="{89AD7F04-C73C-431B-BD86-C392B92A345C}" srcOrd="0" destOrd="0" presId="urn:microsoft.com/office/officeart/2005/8/layout/vList5"/>
    <dgm:cxn modelId="{E2FB44CB-B1E0-4D61-A920-D64111D8E65B}" type="presParOf" srcId="{5D55F5DE-5B41-45AC-BCFD-8DE8D89C8BAE}" destId="{90575FEB-AE83-4AD6-AD46-1270FC7C89EF}" srcOrd="1" destOrd="0" presId="urn:microsoft.com/office/officeart/2005/8/layout/vList5"/>
    <dgm:cxn modelId="{A3F48190-8C0B-4E4E-8505-9CDBBA70DD5E}" type="presParOf" srcId="{E9378296-FA93-4615-90FB-3E5CDA4EE684}" destId="{4DA32CCF-655A-4C54-B053-648B651F561B}" srcOrd="5" destOrd="0" presId="urn:microsoft.com/office/officeart/2005/8/layout/vList5"/>
    <dgm:cxn modelId="{1C45EE1F-6303-45EF-9D58-306B8C1C8FF3}" type="presParOf" srcId="{E9378296-FA93-4615-90FB-3E5CDA4EE684}" destId="{6CC0B6E2-6970-4374-BC19-D71C5F6225F7}" srcOrd="6" destOrd="0" presId="urn:microsoft.com/office/officeart/2005/8/layout/vList5"/>
    <dgm:cxn modelId="{17961266-F7C2-473D-9F92-53DB080C124A}" type="presParOf" srcId="{6CC0B6E2-6970-4374-BC19-D71C5F6225F7}" destId="{46E16D57-A1C9-43F7-A0DE-1497B9442123}" srcOrd="0" destOrd="0" presId="urn:microsoft.com/office/officeart/2005/8/layout/vList5"/>
    <dgm:cxn modelId="{B1361B88-889D-4AD4-863E-4D3D7C76E551}" type="presParOf" srcId="{6CC0B6E2-6970-4374-BC19-D71C5F6225F7}" destId="{B88976EB-0912-48E0-AD5F-FA9DB07FBBF4}" srcOrd="1" destOrd="0" presId="urn:microsoft.com/office/officeart/2005/8/layout/vList5"/>
    <dgm:cxn modelId="{235FAAD3-3593-447C-BAB7-70AA099E3D16}" type="presParOf" srcId="{E9378296-FA93-4615-90FB-3E5CDA4EE684}" destId="{829E7646-1DD6-45DA-B169-890BCB82668E}" srcOrd="7" destOrd="0" presId="urn:microsoft.com/office/officeart/2005/8/layout/vList5"/>
    <dgm:cxn modelId="{2D27E9AF-0130-4A13-A56A-EB561B10BE0B}" type="presParOf" srcId="{E9378296-FA93-4615-90FB-3E5CDA4EE684}" destId="{BC8E5E56-AA59-4E33-9C93-FF0289559604}" srcOrd="8" destOrd="0" presId="urn:microsoft.com/office/officeart/2005/8/layout/vList5"/>
    <dgm:cxn modelId="{A20B7261-267B-4539-A9D6-7C223C7A6894}" type="presParOf" srcId="{BC8E5E56-AA59-4E33-9C93-FF0289559604}" destId="{C0060BE1-F1AB-4E1A-8543-D5E1D27D5BFD}" srcOrd="0" destOrd="0" presId="urn:microsoft.com/office/officeart/2005/8/layout/vList5"/>
    <dgm:cxn modelId="{4DAA5BB1-782D-4AEA-9288-8F62E0D34CC9}" type="presParOf" srcId="{BC8E5E56-AA59-4E33-9C93-FF0289559604}" destId="{93A887FB-CCB7-4E8B-8A13-CC3C63BCEF9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18200-F2CE-454F-9505-43138777623B}">
      <dsp:nvSpPr>
        <dsp:cNvPr id="0" name=""/>
        <dsp:cNvSpPr/>
      </dsp:nvSpPr>
      <dsp:spPr>
        <a:xfrm>
          <a:off x="179504" y="2847"/>
          <a:ext cx="1554999" cy="12451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0" i="0" u="none" kern="1200" baseline="0"/>
            <a:t>Auto-concientización</a:t>
          </a:r>
          <a:endParaRPr lang="es-ES" sz="1300" kern="1200" noProof="0" dirty="0"/>
        </a:p>
      </dsp:txBody>
      <dsp:txXfrm>
        <a:off x="240289" y="63632"/>
        <a:ext cx="1433429" cy="1123626"/>
      </dsp:txXfrm>
    </dsp:sp>
    <dsp:sp modelId="{65D31D93-209A-4C5C-AECF-63D582D58F70}">
      <dsp:nvSpPr>
        <dsp:cNvPr id="0" name=""/>
        <dsp:cNvSpPr/>
      </dsp:nvSpPr>
      <dsp:spPr>
        <a:xfrm>
          <a:off x="179504" y="1310304"/>
          <a:ext cx="1554999" cy="12451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0" i="0" u="none" kern="1200" baseline="0"/>
            <a:t>Agilidad de las Personas</a:t>
          </a:r>
          <a:endParaRPr lang="es-ES" sz="1600" kern="1200" noProof="0" dirty="0"/>
        </a:p>
      </dsp:txBody>
      <dsp:txXfrm>
        <a:off x="240289" y="1371089"/>
        <a:ext cx="1433429" cy="1123626"/>
      </dsp:txXfrm>
    </dsp:sp>
    <dsp:sp modelId="{90575FEB-AE83-4AD6-AD46-1270FC7C89EF}">
      <dsp:nvSpPr>
        <dsp:cNvPr id="0" name=""/>
        <dsp:cNvSpPr/>
      </dsp:nvSpPr>
      <dsp:spPr>
        <a:xfrm rot="5400000">
          <a:off x="4851420" y="-374636"/>
          <a:ext cx="996157" cy="72299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b="0" i="0" u="none" kern="1200" baseline="0" dirty="0"/>
            <a:t>Las personas que obtienen resultados en condiciones de dificultad.</a:t>
          </a:r>
          <a:endParaRPr lang="es-ES" sz="1600" kern="1200" noProof="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b="0" i="0" u="none" kern="1200" baseline="0" dirty="0" smtClean="0"/>
            <a:t>Desarrolla equipos </a:t>
          </a:r>
          <a:r>
            <a:rPr lang="es-ES" sz="1600" b="0" i="0" u="none" kern="1200" baseline="0" dirty="0"/>
            <a:t>de </a:t>
          </a:r>
          <a:r>
            <a:rPr lang="es-ES" sz="1600" b="0" i="0" u="none" kern="1200" baseline="0" dirty="0" smtClean="0"/>
            <a:t>alto rendimiento.</a:t>
          </a:r>
          <a:endParaRPr lang="es-ES" sz="1600" kern="1200" noProof="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b="0" i="0" u="none" kern="1200" baseline="0" dirty="0" smtClean="0"/>
            <a:t>Inspira </a:t>
          </a:r>
          <a:r>
            <a:rPr lang="es-ES" sz="1600" b="0" i="0" u="none" kern="1200" baseline="0" dirty="0"/>
            <a:t>a los demás para que tengan un desempeño superior al normal.</a:t>
          </a:r>
          <a:endParaRPr lang="es-ES" sz="1600" kern="1200" noProof="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b="0" i="0" u="none" kern="1200" baseline="0" dirty="0" smtClean="0"/>
            <a:t>Muestra el </a:t>
          </a:r>
          <a:r>
            <a:rPr lang="es-ES" sz="1600" b="0" i="0" u="none" kern="1200" baseline="0" dirty="0"/>
            <a:t>tipo de presencia que acrecienta confianza en los demás.</a:t>
          </a:r>
          <a:endParaRPr lang="es-ES" sz="1600" kern="1200" noProof="0" dirty="0"/>
        </a:p>
      </dsp:txBody>
      <dsp:txXfrm rot="-5400000">
        <a:off x="1734503" y="2790909"/>
        <a:ext cx="7181364" cy="898901"/>
      </dsp:txXfrm>
    </dsp:sp>
    <dsp:sp modelId="{89AD7F04-C73C-431B-BD86-C392B92A345C}">
      <dsp:nvSpPr>
        <dsp:cNvPr id="0" name=""/>
        <dsp:cNvSpPr/>
      </dsp:nvSpPr>
      <dsp:spPr>
        <a:xfrm>
          <a:off x="179504" y="2617761"/>
          <a:ext cx="1554999" cy="12451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0" i="0" u="none" kern="1200" baseline="0"/>
            <a:t>Agilidad de los Resultados</a:t>
          </a:r>
          <a:endParaRPr lang="es-ES" sz="1600" kern="1200" noProof="0" dirty="0"/>
        </a:p>
      </dsp:txBody>
      <dsp:txXfrm>
        <a:off x="240289" y="2678546"/>
        <a:ext cx="1433429" cy="1123626"/>
      </dsp:txXfrm>
    </dsp:sp>
    <dsp:sp modelId="{B88976EB-0912-48E0-AD5F-FA9DB07FBBF4}">
      <dsp:nvSpPr>
        <dsp:cNvPr id="0" name=""/>
        <dsp:cNvSpPr/>
      </dsp:nvSpPr>
      <dsp:spPr>
        <a:xfrm rot="5400000">
          <a:off x="4851420" y="932820"/>
          <a:ext cx="996157" cy="72299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b="0" i="0" u="none" kern="1200" baseline="0"/>
            <a:t>Personas que piensan sobre cuestiones desde un nuevo punto de vista.</a:t>
          </a:r>
          <a:endParaRPr lang="es-ES" sz="1600" kern="1200" noProof="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b="0" i="0" u="none" kern="1200" baseline="0" dirty="0" smtClean="0"/>
            <a:t>Está tranquilo ante </a:t>
          </a:r>
          <a:r>
            <a:rPr lang="es-ES" sz="1600" b="0" i="0" u="none" kern="1200" baseline="0" dirty="0"/>
            <a:t>la complejidad y la ambigüedad.</a:t>
          </a:r>
          <a:endParaRPr lang="es-ES" sz="1600" kern="1200" noProof="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b="0" i="0" u="none" kern="1200" baseline="0" dirty="0" smtClean="0"/>
            <a:t>Tiene facilidad </a:t>
          </a:r>
          <a:r>
            <a:rPr lang="es-ES" sz="1600" b="0" i="0" u="none" kern="1200" baseline="0" dirty="0"/>
            <a:t>para explicar </a:t>
          </a:r>
          <a:r>
            <a:rPr lang="es-ES" sz="1600" b="0" i="0" u="none" kern="1200" baseline="0" dirty="0" smtClean="0"/>
            <a:t>sus pensamiento a los </a:t>
          </a:r>
          <a:r>
            <a:rPr lang="es-ES" sz="1600" b="0" i="0" u="none" kern="1200" baseline="0" dirty="0"/>
            <a:t>demás.</a:t>
          </a:r>
          <a:endParaRPr lang="es-ES" sz="1600" kern="1200" noProof="0" dirty="0"/>
        </a:p>
      </dsp:txBody>
      <dsp:txXfrm rot="-5400000">
        <a:off x="1734503" y="4098365"/>
        <a:ext cx="7181364" cy="898901"/>
      </dsp:txXfrm>
    </dsp:sp>
    <dsp:sp modelId="{46E16D57-A1C9-43F7-A0DE-1497B9442123}">
      <dsp:nvSpPr>
        <dsp:cNvPr id="0" name=""/>
        <dsp:cNvSpPr/>
      </dsp:nvSpPr>
      <dsp:spPr>
        <a:xfrm>
          <a:off x="179504" y="3925218"/>
          <a:ext cx="1554999" cy="12451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0" i="0" u="none" kern="1200" baseline="0"/>
            <a:t>Agilidad Mental</a:t>
          </a:r>
          <a:endParaRPr lang="es-ES" sz="1600" kern="1200" noProof="0" dirty="0"/>
        </a:p>
      </dsp:txBody>
      <dsp:txXfrm>
        <a:off x="240289" y="3986003"/>
        <a:ext cx="1433429" cy="1123626"/>
      </dsp:txXfrm>
    </dsp:sp>
    <dsp:sp modelId="{93A887FB-CCB7-4E8B-8A13-CC3C63BCEF94}">
      <dsp:nvSpPr>
        <dsp:cNvPr id="0" name=""/>
        <dsp:cNvSpPr/>
      </dsp:nvSpPr>
      <dsp:spPr>
        <a:xfrm rot="5400000">
          <a:off x="4851420" y="2240277"/>
          <a:ext cx="996157" cy="72299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b="0" i="0" u="none" kern="1200" baseline="0"/>
            <a:t>Personas que son curiosas. </a:t>
          </a:r>
          <a:endParaRPr lang="es-ES" sz="1600" kern="1200" noProof="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b="0" i="0" u="none" kern="1200" baseline="0"/>
            <a:t>Tienen pasión por las ideas.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b="0" i="0" u="none" kern="1200" baseline="0" dirty="0" smtClean="0"/>
            <a:t>Disfruta </a:t>
          </a:r>
          <a:r>
            <a:rPr lang="es-ES" sz="1600" b="0" i="0" u="none" kern="1200" baseline="0" dirty="0"/>
            <a:t>al experimentar casos de prueba.</a:t>
          </a:r>
          <a:endParaRPr lang="es-ES" sz="1600" kern="1200" noProof="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b="0" i="0" u="none" kern="1200" baseline="0" dirty="0" smtClean="0"/>
            <a:t>Participa </a:t>
          </a:r>
          <a:r>
            <a:rPr lang="es-ES" sz="1600" b="0" i="0" u="none" kern="1200" baseline="0" dirty="0"/>
            <a:t>de actividades de construcción de habilidades.</a:t>
          </a:r>
          <a:endParaRPr lang="es-ES" sz="1600" kern="1200" noProof="0" dirty="0"/>
        </a:p>
      </dsp:txBody>
      <dsp:txXfrm rot="-5400000">
        <a:off x="1734503" y="5405822"/>
        <a:ext cx="7181364" cy="898901"/>
      </dsp:txXfrm>
    </dsp:sp>
    <dsp:sp modelId="{C0060BE1-F1AB-4E1A-8543-D5E1D27D5BFD}">
      <dsp:nvSpPr>
        <dsp:cNvPr id="0" name=""/>
        <dsp:cNvSpPr/>
      </dsp:nvSpPr>
      <dsp:spPr>
        <a:xfrm>
          <a:off x="179504" y="5232675"/>
          <a:ext cx="1554999" cy="12451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0" i="0" u="none" kern="1200" baseline="0"/>
            <a:t>Agilidad para el Cambio</a:t>
          </a:r>
          <a:endParaRPr lang="es-ES" sz="1600" kern="1200" noProof="0" dirty="0"/>
        </a:p>
      </dsp:txBody>
      <dsp:txXfrm>
        <a:off x="240289" y="5293460"/>
        <a:ext cx="1433429" cy="1123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s-E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 algn="l" rtl="0"/>
            <a:fld id="{94D8BDAA-AAE7-4B09-A1FA-CB1BBFBC3B76}" type="datetimeFigureOut">
              <a:rPr lang="en-US"/>
              <a:pPr algn="l" rtl="0"/>
              <a:t>2/2/2015</a:t>
            </a:fld>
            <a:endParaRPr lang="es-E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 rtl="0"/>
            <a:r>
              <a:rPr lang="es-ES" b="0" i="0" u="none" baseline="0"/>
              <a:t>Clique para editar os estilos do texto mestre</a:t>
            </a:r>
          </a:p>
          <a:p>
            <a:pPr lvl="1" algn="l" rtl="0"/>
            <a:r>
              <a:rPr lang="es-ES" b="0" i="0" u="none" baseline="0"/>
              <a:t>Segundo nível</a:t>
            </a:r>
          </a:p>
          <a:p>
            <a:pPr lvl="2" algn="l" rtl="0"/>
            <a:r>
              <a:rPr lang="es-ES" b="0" i="0" u="none" baseline="0"/>
              <a:t>Terceiro nível</a:t>
            </a:r>
          </a:p>
          <a:p>
            <a:pPr lvl="3" algn="l" rtl="0"/>
            <a:r>
              <a:rPr lang="es-ES" b="0" i="0" u="none" baseline="0"/>
              <a:t>Quarto nível</a:t>
            </a:r>
          </a:p>
          <a:p>
            <a:pPr lvl="4" algn="l" rtl="0"/>
            <a:r>
              <a:rPr lang="es-ES" b="0" i="0" u="none" baseline="0"/>
              <a:t>Quinto nível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s-E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 algn="l" rtl="0"/>
            <a:fld id="{9623F6E1-0310-4611-8C95-E970ACFAF006}" type="slidenum">
              <a:rPr/>
              <a:pPr algn="l" rtl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3536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1144588"/>
            <a:ext cx="4568825" cy="3427412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31" tIns="45716" rIns="91431" bIns="45716">
            <a:norm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6865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92D4B118-6ADC-4B5D-926E-D47DEA4BFC30}" type="slidenum">
              <a:rPr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9551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92D4B118-6ADC-4B5D-926E-D47DEA4BFC30}" type="slidenum">
              <a:rPr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7274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0"/>
            <a:ext cx="6419056" cy="908720"/>
          </a:xfrm>
          <a:prstGeom prst="rect">
            <a:avLst/>
          </a:prstGeom>
        </p:spPr>
        <p:txBody>
          <a:bodyPr/>
          <a:lstStyle/>
          <a:p>
            <a:pPr algn="l" rtl="0"/>
            <a:r>
              <a:rPr lang="es-ES" b="0" i="0" u="none" baseline="0"/>
              <a:t>Clique para editar o estilo do título mestre</a:t>
            </a:r>
            <a:endParaRPr lang="es-E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algn="l" rtl="0"/>
            <a:r>
              <a:rPr lang="es-ES" b="0" i="0" u="none" baseline="0"/>
              <a:t>Clique para editar os estilos do texto mestre</a:t>
            </a:r>
          </a:p>
          <a:p>
            <a:pPr lvl="1" algn="l" rtl="0"/>
            <a:r>
              <a:rPr lang="es-ES" b="0" i="0" u="none" baseline="0"/>
              <a:t>Segundo nível</a:t>
            </a:r>
          </a:p>
          <a:p>
            <a:pPr lvl="2" algn="l" rtl="0"/>
            <a:r>
              <a:rPr lang="es-ES" b="0" i="0" u="none" baseline="0"/>
              <a:t>Terceiro nível</a:t>
            </a:r>
          </a:p>
          <a:p>
            <a:pPr lvl="3" algn="l" rtl="0"/>
            <a:r>
              <a:rPr lang="es-ES" b="0" i="0" u="none" baseline="0"/>
              <a:t>Quarto nível</a:t>
            </a:r>
          </a:p>
          <a:p>
            <a:pPr lvl="4" algn="l" rtl="0"/>
            <a:r>
              <a:rPr lang="es-ES" b="0" i="0" u="none" baseline="0"/>
              <a:t>Quinto nível</a:t>
            </a:r>
            <a:endParaRPr lang="es-E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/>
            <a:fld id="{740C0165-E00A-41E3-95EF-B9212EC6D62A}" type="datetimeFigureOut">
              <a:rPr lang="en-US"/>
              <a:pPr algn="l" rtl="0"/>
              <a:t>2/2/2015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/>
            <a:fld id="{CFDCB397-C7CF-463E-A12E-E846E7BF3B3B}" type="slidenum">
              <a:rPr/>
              <a:pPr algn="l" rtl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algn="l" rtl="0"/>
            <a:r>
              <a:rPr lang="es-ES" b="0" i="0" u="none" baseline="0"/>
              <a:t>Clique para editar o estilo do título mestre</a:t>
            </a:r>
            <a:endParaRPr lang="es-E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algn="l" rtl="0"/>
            <a:r>
              <a:rPr lang="es-ES" b="0" i="0" u="none" baseline="0"/>
              <a:t>Clique para editar os estilos do texto mestre</a:t>
            </a:r>
          </a:p>
          <a:p>
            <a:pPr lvl="1" algn="l" rtl="0"/>
            <a:r>
              <a:rPr lang="es-ES" b="0" i="0" u="none" baseline="0"/>
              <a:t>Segundo nível</a:t>
            </a:r>
          </a:p>
          <a:p>
            <a:pPr lvl="2" algn="l" rtl="0"/>
            <a:r>
              <a:rPr lang="es-ES" b="0" i="0" u="none" baseline="0"/>
              <a:t>Terceiro nível</a:t>
            </a:r>
          </a:p>
          <a:p>
            <a:pPr lvl="3" algn="l" rtl="0"/>
            <a:r>
              <a:rPr lang="es-ES" b="0" i="0" u="none" baseline="0"/>
              <a:t>Quarto nível</a:t>
            </a:r>
          </a:p>
          <a:p>
            <a:pPr lvl="4" algn="l" rtl="0"/>
            <a:r>
              <a:rPr lang="es-ES" b="0" i="0" u="none" baseline="0"/>
              <a:t>Quinto nível</a:t>
            </a:r>
            <a:endParaRPr lang="es-E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/>
            <a:fld id="{740C0165-E00A-41E3-95EF-B9212EC6D62A}" type="datetimeFigureOut">
              <a:rPr lang="en-US"/>
              <a:pPr algn="l" rtl="0"/>
              <a:t>2/2/2015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/>
            <a:fld id="{CFDCB397-C7CF-463E-A12E-E846E7BF3B3B}" type="slidenum">
              <a:rPr/>
              <a:pPr algn="l" rtl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0"/>
            <a:ext cx="6419056" cy="908720"/>
          </a:xfrm>
          <a:prstGeom prst="rect">
            <a:avLst/>
          </a:prstGeom>
        </p:spPr>
        <p:txBody>
          <a:bodyPr/>
          <a:lstStyle/>
          <a:p>
            <a:pPr algn="l" rtl="0"/>
            <a:r>
              <a:rPr lang="es-ES" b="0" i="0" u="none" baseline="0"/>
              <a:t>Clique para editar o estilo do título mestre</a:t>
            </a:r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0"/>
            <a:ext cx="6419056" cy="908720"/>
          </a:xfrm>
          <a:prstGeom prst="rect">
            <a:avLst/>
          </a:prstGeom>
        </p:spPr>
        <p:txBody>
          <a:bodyPr/>
          <a:lstStyle/>
          <a:p>
            <a:pPr algn="l" rtl="0"/>
            <a:r>
              <a:rPr lang="es-ES" b="0" i="0" u="none" baseline="0"/>
              <a:t>Clique para editar o estilo do título mestre</a:t>
            </a:r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14638" y="0"/>
            <a:ext cx="6043612" cy="1143000"/>
          </a:xfrm>
          <a:prstGeom prst="rect">
            <a:avLst/>
          </a:prstGeom>
        </p:spPr>
        <p:txBody>
          <a:bodyPr/>
          <a:lstStyle/>
          <a:p>
            <a:pPr algn="l" rtl="0"/>
            <a:r>
              <a:rPr lang="es-ES" b="0" i="0" u="none" baseline="0"/>
              <a:t>Clique para editar o estilo do título mestre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808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0"/>
            <a:ext cx="6419056" cy="908720"/>
          </a:xfrm>
          <a:prstGeom prst="rect">
            <a:avLst/>
          </a:prstGeom>
        </p:spPr>
        <p:txBody>
          <a:bodyPr/>
          <a:lstStyle/>
          <a:p>
            <a:pPr algn="l" rtl="0"/>
            <a:r>
              <a:rPr lang="es-ES" b="0" i="0" u="none" baseline="0"/>
              <a:t>Clique para editar o estilo do título mestre</a:t>
            </a:r>
            <a:endParaRPr lang="es-E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algn="l" rtl="0"/>
            <a:r>
              <a:rPr lang="es-ES" b="0" i="0" u="none" baseline="0"/>
              <a:t>Clique para editar os estilos do texto mestre</a:t>
            </a:r>
          </a:p>
          <a:p>
            <a:pPr lvl="1" algn="l" rtl="0"/>
            <a:r>
              <a:rPr lang="es-ES" b="0" i="0" u="none" baseline="0"/>
              <a:t>Segundo nível</a:t>
            </a:r>
          </a:p>
          <a:p>
            <a:pPr lvl="2" algn="l" rtl="0"/>
            <a:r>
              <a:rPr lang="es-ES" b="0" i="0" u="none" baseline="0"/>
              <a:t>Terceiro nível</a:t>
            </a:r>
          </a:p>
          <a:p>
            <a:pPr lvl="3" algn="l" rtl="0"/>
            <a:r>
              <a:rPr lang="es-ES" b="0" i="0" u="none" baseline="0"/>
              <a:t>Quarto nível</a:t>
            </a:r>
          </a:p>
          <a:p>
            <a:pPr lvl="4" algn="l" rtl="0"/>
            <a:r>
              <a:rPr lang="es-ES" b="0" i="0" u="none" baseline="0"/>
              <a:t>Quinto nível</a:t>
            </a:r>
            <a:endParaRPr lang="es-E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/>
            <a:fld id="{740C0165-E00A-41E3-95EF-B9212EC6D62A}" type="datetimeFigureOut">
              <a:rPr lang="en-US"/>
              <a:pPr algn="l" rtl="0"/>
              <a:t>2/2/2015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/>
            <a:fld id="{CFDCB397-C7CF-463E-A12E-E846E7BF3B3B}" type="slidenum">
              <a:rPr/>
              <a:pPr algn="l" rtl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76200" y="6477000"/>
            <a:ext cx="2057400" cy="230188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 rtl="0">
              <a:defRPr/>
            </a:pPr>
            <a:r>
              <a:rPr lang="es-ES" sz="800" b="0" i="0" u="none" baseline="0">
                <a:solidFill>
                  <a:srgbClr val="695E4A"/>
                </a:solidFill>
                <a:ea typeface="ＭＳ Ｐゴシック" pitchFamily="-28" charset="-128"/>
              </a:rPr>
              <a:t>© 2012 GLOBAL NOVATIONS, LLC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057400"/>
            <a:ext cx="7772400" cy="53657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200" b="1" cap="all">
                <a:solidFill>
                  <a:schemeClr val="bg1"/>
                </a:solidFill>
              </a:defRPr>
            </a:lvl1pPr>
          </a:lstStyle>
          <a:p>
            <a:pPr algn="l" rtl="0"/>
            <a:r>
              <a:rPr lang="es-ES" b="1" i="0" u="none" baseline="0"/>
              <a:t>Click to edit Master title style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514600"/>
            <a:ext cx="7086600" cy="457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rgbClr val="9B8D7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 rtl="0"/>
            <a:r>
              <a:rPr lang="es-ES" b="0" i="0" u="none" baseline="0"/>
              <a:t>Click to edit Master subtitle style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6246227"/>
      </p:ext>
    </p:extLst>
  </p:cSld>
  <p:clrMapOvr>
    <a:masterClrMapping/>
  </p:clrMapOvr>
  <p:transition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957263"/>
            <a:ext cx="9144000" cy="5367337"/>
          </a:xfrm>
          <a:prstGeom prst="rect">
            <a:avLst/>
          </a:prstGeom>
          <a:gradFill>
            <a:gsLst>
              <a:gs pos="0">
                <a:srgbClr val="EDEAE4">
                  <a:alpha val="70000"/>
                </a:srgbClr>
              </a:gs>
              <a:gs pos="100000">
                <a:schemeClr val="bg2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5" name="Picture 1" descr="GlobalNovationsLog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27" b="30489"/>
          <a:stretch>
            <a:fillRect/>
          </a:stretch>
        </p:blipFill>
        <p:spPr bwMode="auto">
          <a:xfrm>
            <a:off x="76200" y="6400800"/>
            <a:ext cx="18891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schemeClr val="accent6">
                <a:alpha val="3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rot="10800000">
            <a:off x="0" y="6324600"/>
            <a:ext cx="9144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6200" y="6477000"/>
            <a:ext cx="2057400" cy="230188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 rtl="0">
              <a:defRPr/>
            </a:pPr>
            <a:r>
              <a:rPr lang="es-ES" sz="800" b="0" i="0" u="none" baseline="0">
                <a:solidFill>
                  <a:srgbClr val="695E4A"/>
                </a:solidFill>
                <a:ea typeface="ＭＳ Ｐゴシック" pitchFamily="-28" charset="-128"/>
              </a:rPr>
              <a:t>© 2012 GLOBAL NOVATIONS, LLC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305800" y="6078538"/>
            <a:ext cx="533400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rtl="0">
              <a:defRPr/>
            </a:pPr>
            <a:fld id="{C36DD9AA-D4BA-462E-974B-2ED89CFF297E}" type="slidenum">
              <a:rPr sz="1000">
                <a:solidFill>
                  <a:srgbClr val="695E4A"/>
                </a:solidFill>
                <a:ea typeface="Kozuka Gothic Pro H" pitchFamily="34" charset="-128"/>
              </a:rPr>
              <a:pPr algn="r" rtl="0">
                <a:defRPr/>
              </a:pPr>
              <a:t>‹#›</a:t>
            </a:fld>
            <a:endParaRPr lang="es-ES" dirty="0">
              <a:solidFill>
                <a:srgbClr val="695E4A"/>
              </a:solidFill>
              <a:ea typeface="Kozuka Gothic Pro H" pitchFamily="34" charset="-128"/>
            </a:endParaRPr>
          </a:p>
        </p:txBody>
      </p:sp>
      <p:pic>
        <p:nvPicPr>
          <p:cNvPr id="11" name="Picture 7" descr="GlobalNovationsLog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27" b="30489"/>
          <a:stretch>
            <a:fillRect/>
          </a:stretch>
        </p:blipFill>
        <p:spPr bwMode="auto">
          <a:xfrm>
            <a:off x="7086600" y="158750"/>
            <a:ext cx="204470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55837"/>
            <a:ext cx="8138160" cy="3611563"/>
          </a:xfrm>
          <a:prstGeom prst="rect">
            <a:avLst/>
          </a:prstGeom>
        </p:spPr>
        <p:txBody>
          <a:bodyPr>
            <a:normAutofit/>
          </a:bodyPr>
          <a:lstStyle>
            <a:lvl1pPr marL="171450" marR="0" indent="-171450" algn="l" defTabSz="457200" rtl="0" eaLnBrk="0" fontAlgn="base" latinLnBrk="0" hangingPunct="0">
              <a:lnSpc>
                <a:spcPts val="23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 sz="1800" b="0">
                <a:solidFill>
                  <a:schemeClr val="tx2"/>
                </a:solidFill>
              </a:defRPr>
            </a:lvl1pPr>
            <a:lvl2pPr marL="457200" indent="-177800">
              <a:lnSpc>
                <a:spcPts val="21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600">
                <a:solidFill>
                  <a:schemeClr val="tx2"/>
                </a:solidFill>
              </a:defRPr>
            </a:lvl2pPr>
            <a:lvl3pPr marL="800100" indent="-173736">
              <a:lnSpc>
                <a:spcPts val="19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400">
                <a:solidFill>
                  <a:schemeClr val="tx2"/>
                </a:solidFill>
              </a:defRPr>
            </a:lvl3pPr>
            <a:lvl4pPr marL="1028700" indent="-173736">
              <a:lnSpc>
                <a:spcPts val="17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200"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rgbClr val="807F83"/>
                </a:solidFill>
              </a:defRPr>
            </a:lvl5pPr>
          </a:lstStyle>
          <a:p>
            <a:pPr lvl="0" algn="l" rtl="0"/>
            <a:r>
              <a:rPr lang="es-ES" b="0" i="0" u="none" baseline="0"/>
              <a:t>Click to edit Master text styles</a:t>
            </a:r>
          </a:p>
          <a:p>
            <a:pPr lvl="1" algn="l" rtl="0"/>
            <a:r>
              <a:rPr lang="es-ES" b="0" i="0" u="none" baseline="0"/>
              <a:t>Second level</a:t>
            </a:r>
          </a:p>
          <a:p>
            <a:pPr lvl="2" algn="l" rtl="0"/>
            <a:r>
              <a:rPr lang="es-ES" b="0" i="0" u="none" baseline="0"/>
              <a:t>Third level</a:t>
            </a:r>
          </a:p>
          <a:p>
            <a:pPr lvl="3" algn="l" rtl="0"/>
            <a:r>
              <a:rPr lang="es-ES" b="0" i="0" u="none" baseline="0"/>
              <a:t>Fourth level</a:t>
            </a:r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533400" y="1066800"/>
            <a:ext cx="8138160" cy="79248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>
              <a:defRPr sz="3200" b="0">
                <a:solidFill>
                  <a:schemeClr val="accent1"/>
                </a:solidFill>
              </a:defRPr>
            </a:lvl1pPr>
          </a:lstStyle>
          <a:p>
            <a:pPr algn="l" rtl="0"/>
            <a:r>
              <a:rPr lang="es-ES" b="0" i="0" u="none" baseline="0"/>
              <a:t>Click to edit Master title style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55225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lumns with Bolded Statement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957263"/>
            <a:ext cx="9144000" cy="5367337"/>
          </a:xfrm>
          <a:prstGeom prst="rect">
            <a:avLst/>
          </a:prstGeom>
          <a:gradFill>
            <a:gsLst>
              <a:gs pos="0">
                <a:srgbClr val="EDEAE4">
                  <a:alpha val="70000"/>
                </a:srgbClr>
              </a:gs>
              <a:gs pos="100000">
                <a:schemeClr val="bg2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6" name="Picture 1" descr="GlobalNovationsLog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27" b="30489"/>
          <a:stretch>
            <a:fillRect/>
          </a:stretch>
        </p:blipFill>
        <p:spPr bwMode="auto">
          <a:xfrm>
            <a:off x="76200" y="6400800"/>
            <a:ext cx="18891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schemeClr val="accent6">
                <a:alpha val="3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s-ES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10800000">
            <a:off x="0" y="6324600"/>
            <a:ext cx="9144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76200" y="6477000"/>
            <a:ext cx="2057400" cy="230188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 rtl="0">
              <a:defRPr/>
            </a:pPr>
            <a:r>
              <a:rPr lang="es-ES" sz="800" b="0" i="0" u="none" baseline="0">
                <a:solidFill>
                  <a:srgbClr val="695E4A"/>
                </a:solidFill>
                <a:ea typeface="ＭＳ Ｐゴシック" pitchFamily="-28" charset="-128"/>
              </a:rPr>
              <a:t>© 2012 GLOBAL NOVATIONS, LLC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305800" y="6078538"/>
            <a:ext cx="533400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rtl="0">
              <a:defRPr/>
            </a:pPr>
            <a:fld id="{A0D35542-0227-458B-A1F2-A8274428ED0C}" type="slidenum">
              <a:rPr sz="1000">
                <a:solidFill>
                  <a:srgbClr val="695E4A"/>
                </a:solidFill>
                <a:ea typeface="Kozuka Gothic Pro H" pitchFamily="34" charset="-128"/>
              </a:rPr>
              <a:pPr algn="r" rtl="0">
                <a:defRPr/>
              </a:pPr>
              <a:t>‹#›</a:t>
            </a:fld>
            <a:endParaRPr lang="es-ES" dirty="0">
              <a:solidFill>
                <a:srgbClr val="695E4A"/>
              </a:solidFill>
              <a:ea typeface="Kozuka Gothic Pro H" pitchFamily="34" charset="-128"/>
            </a:endParaRPr>
          </a:p>
        </p:txBody>
      </p:sp>
      <p:pic>
        <p:nvPicPr>
          <p:cNvPr id="12" name="Picture 7" descr="GlobalNovationsLog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27" b="30489"/>
          <a:stretch>
            <a:fillRect/>
          </a:stretch>
        </p:blipFill>
        <p:spPr bwMode="auto">
          <a:xfrm>
            <a:off x="7086600" y="158750"/>
            <a:ext cx="204470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55837"/>
            <a:ext cx="4069080" cy="36115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200" rtl="0" eaLnBrk="0" fontAlgn="base" latinLnBrk="0" hangingPunct="0">
              <a:lnSpc>
                <a:spcPts val="2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 sz="1600" b="1">
                <a:solidFill>
                  <a:schemeClr val="accent1"/>
                </a:solidFill>
              </a:defRPr>
            </a:lvl1pPr>
            <a:lvl2pPr marL="228600" indent="-1778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400">
                <a:solidFill>
                  <a:schemeClr val="tx2"/>
                </a:solidFill>
              </a:defRPr>
            </a:lvl2pPr>
            <a:lvl3pPr marL="800100" indent="-173736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200">
                <a:solidFill>
                  <a:schemeClr val="tx2"/>
                </a:solidFill>
              </a:defRPr>
            </a:lvl3pPr>
            <a:lvl4pPr marL="1028700" indent="-173736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100"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rgbClr val="807F83"/>
                </a:solidFill>
              </a:defRPr>
            </a:lvl5pPr>
          </a:lstStyle>
          <a:p>
            <a:pPr lvl="0" algn="l" rtl="0"/>
            <a:r>
              <a:rPr lang="es-ES" b="1" i="0" u="none" baseline="0"/>
              <a:t>Click to edit Master text styles</a:t>
            </a:r>
          </a:p>
          <a:p>
            <a:pPr lvl="1" algn="l" rtl="0"/>
            <a:r>
              <a:rPr lang="es-ES" b="0" i="0" u="none" baseline="0"/>
              <a:t>Second level</a:t>
            </a:r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533400" y="1066800"/>
            <a:ext cx="8138160" cy="79248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>
              <a:defRPr sz="3200" b="0">
                <a:solidFill>
                  <a:schemeClr val="accent1"/>
                </a:solidFill>
              </a:defRPr>
            </a:lvl1pPr>
          </a:lstStyle>
          <a:p>
            <a:pPr algn="l" rtl="0"/>
            <a:r>
              <a:rPr lang="es-ES" b="0" i="0" u="none" baseline="0"/>
              <a:t>Click to edit Master title style</a:t>
            </a:r>
            <a:endParaRPr lang="es-ES" dirty="0"/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4693920" y="2255837"/>
            <a:ext cx="4069080" cy="36115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200" rtl="0" eaLnBrk="0" fontAlgn="base" latinLnBrk="0" hangingPunc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 sz="1600" b="1">
                <a:solidFill>
                  <a:schemeClr val="accent1"/>
                </a:solidFill>
              </a:defRPr>
            </a:lvl1pPr>
            <a:lvl2pPr marL="290513" indent="-1778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400">
                <a:solidFill>
                  <a:schemeClr val="tx2"/>
                </a:solidFill>
              </a:defRPr>
            </a:lvl2pPr>
            <a:lvl3pPr marL="800100" indent="-173736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200">
                <a:solidFill>
                  <a:schemeClr val="tx2"/>
                </a:solidFill>
              </a:defRPr>
            </a:lvl3pPr>
            <a:lvl4pPr marL="1028700" indent="-173736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100"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rgbClr val="807F83"/>
                </a:solidFill>
              </a:defRPr>
            </a:lvl5pPr>
          </a:lstStyle>
          <a:p>
            <a:pPr lvl="0" algn="l" rtl="0"/>
            <a:r>
              <a:rPr lang="es-ES" b="1" i="0" u="none" baseline="0"/>
              <a:t>Click to edit Master text styles</a:t>
            </a:r>
          </a:p>
          <a:p>
            <a:pPr lvl="1" algn="l" rtl="0"/>
            <a:r>
              <a:rPr lang="es-ES" b="0" i="0" u="none" baseline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32575194"/>
      </p:ext>
    </p:extLst>
  </p:cSld>
  <p:clrMapOvr>
    <a:masterClrMapping/>
  </p:clrMapOvr>
  <p:transition>
    <p:fade thruBlk="1"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algn="l" rtl="0"/>
            <a:r>
              <a:rPr lang="es-ES" b="1" i="0" u="none" baseline="0"/>
              <a:t>Clique para editar o estilo do título mestre</a:t>
            </a:r>
            <a:endParaRPr lang="es-E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l" rtl="0"/>
            <a:r>
              <a:rPr lang="es-ES" b="0" i="0" u="none" baseline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/>
            <a:fld id="{740C0165-E00A-41E3-95EF-B9212EC6D62A}" type="datetimeFigureOut">
              <a:rPr lang="en-US"/>
              <a:pPr algn="l" rtl="0"/>
              <a:t>2/2/2015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/>
            <a:fld id="{CFDCB397-C7CF-463E-A12E-E846E7BF3B3B}" type="slidenum">
              <a:rPr/>
              <a:pPr algn="l" rtl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0"/>
            <a:ext cx="6419056" cy="908720"/>
          </a:xfrm>
          <a:prstGeom prst="rect">
            <a:avLst/>
          </a:prstGeom>
        </p:spPr>
        <p:txBody>
          <a:bodyPr/>
          <a:lstStyle/>
          <a:p>
            <a:pPr algn="l" rtl="0"/>
            <a:r>
              <a:rPr lang="es-ES" b="0" i="0" u="none" baseline="0"/>
              <a:t>Clique para editar o estilo do título mestre</a:t>
            </a:r>
            <a:endParaRPr lang="es-E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algn="l" rtl="0"/>
            <a:r>
              <a:rPr lang="es-ES" b="0" i="0" u="none" baseline="0"/>
              <a:t>Clique para editar os estilos do texto mestre</a:t>
            </a:r>
          </a:p>
          <a:p>
            <a:pPr lvl="1" algn="l" rtl="0"/>
            <a:r>
              <a:rPr lang="es-ES" b="0" i="0" u="none" baseline="0"/>
              <a:t>Segundo nível</a:t>
            </a:r>
          </a:p>
          <a:p>
            <a:pPr lvl="2" algn="l" rtl="0"/>
            <a:r>
              <a:rPr lang="es-ES" b="0" i="0" u="none" baseline="0"/>
              <a:t>Terceiro nível</a:t>
            </a:r>
          </a:p>
          <a:p>
            <a:pPr lvl="3" algn="l" rtl="0"/>
            <a:r>
              <a:rPr lang="es-ES" b="0" i="0" u="none" baseline="0"/>
              <a:t>Quarto nível</a:t>
            </a:r>
          </a:p>
          <a:p>
            <a:pPr lvl="4" algn="l" rtl="0"/>
            <a:r>
              <a:rPr lang="es-ES" b="0" i="0" u="none" baseline="0"/>
              <a:t>Quinto nível</a:t>
            </a:r>
            <a:endParaRPr lang="es-E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algn="l" rtl="0"/>
            <a:r>
              <a:rPr lang="es-ES" b="0" i="0" u="none" baseline="0"/>
              <a:t>Clique para editar os estilos do texto mestre</a:t>
            </a:r>
          </a:p>
          <a:p>
            <a:pPr lvl="1" algn="l" rtl="0"/>
            <a:r>
              <a:rPr lang="es-ES" b="0" i="0" u="none" baseline="0"/>
              <a:t>Segundo nível</a:t>
            </a:r>
          </a:p>
          <a:p>
            <a:pPr lvl="2" algn="l" rtl="0"/>
            <a:r>
              <a:rPr lang="es-ES" b="0" i="0" u="none" baseline="0"/>
              <a:t>Terceiro nível</a:t>
            </a:r>
          </a:p>
          <a:p>
            <a:pPr lvl="3" algn="l" rtl="0"/>
            <a:r>
              <a:rPr lang="es-ES" b="0" i="0" u="none" baseline="0"/>
              <a:t>Quarto nível</a:t>
            </a:r>
          </a:p>
          <a:p>
            <a:pPr lvl="4" algn="l" rtl="0"/>
            <a:r>
              <a:rPr lang="es-ES" b="0" i="0" u="none" baseline="0"/>
              <a:t>Quinto nível</a:t>
            </a:r>
            <a:endParaRPr lang="es-E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/>
            <a:fld id="{740C0165-E00A-41E3-95EF-B9212EC6D62A}" type="datetimeFigureOut">
              <a:rPr lang="en-US"/>
              <a:pPr algn="l" rtl="0"/>
              <a:t>2/2/2015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/>
            <a:fld id="{CFDCB397-C7CF-463E-A12E-E846E7BF3B3B}" type="slidenum">
              <a:rPr/>
              <a:pPr algn="l" rtl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0"/>
            <a:ext cx="6419056" cy="9087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l" rtl="0"/>
            <a:r>
              <a:rPr lang="es-ES" b="0" i="0" u="none" baseline="0"/>
              <a:t>Clique para editar o estilo do título mestre</a:t>
            </a:r>
            <a:endParaRPr lang="es-E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algn="l" rtl="0"/>
            <a:r>
              <a:rPr lang="es-ES" b="1" i="0" u="none" baseline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algn="l" rtl="0"/>
            <a:r>
              <a:rPr lang="es-ES" b="0" i="0" u="none" baseline="0"/>
              <a:t>Clique para editar os estilos do texto mestre</a:t>
            </a:r>
          </a:p>
          <a:p>
            <a:pPr lvl="1" algn="l" rtl="0"/>
            <a:r>
              <a:rPr lang="es-ES" b="0" i="0" u="none" baseline="0"/>
              <a:t>Segundo nível</a:t>
            </a:r>
          </a:p>
          <a:p>
            <a:pPr lvl="2" algn="l" rtl="0"/>
            <a:r>
              <a:rPr lang="es-ES" b="0" i="0" u="none" baseline="0"/>
              <a:t>Terceiro nível</a:t>
            </a:r>
          </a:p>
          <a:p>
            <a:pPr lvl="3" algn="l" rtl="0"/>
            <a:r>
              <a:rPr lang="es-ES" b="0" i="0" u="none" baseline="0"/>
              <a:t>Quarto nível</a:t>
            </a:r>
          </a:p>
          <a:p>
            <a:pPr lvl="4" algn="l" rtl="0"/>
            <a:r>
              <a:rPr lang="es-ES" b="0" i="0" u="none" baseline="0"/>
              <a:t>Quinto nível</a:t>
            </a:r>
            <a:endParaRPr lang="es-E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algn="l" rtl="0"/>
            <a:r>
              <a:rPr lang="es-ES" b="1" i="0" u="none" baseline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algn="l" rtl="0"/>
            <a:r>
              <a:rPr lang="es-ES" b="0" i="0" u="none" baseline="0"/>
              <a:t>Clique para editar os estilos do texto mestre</a:t>
            </a:r>
          </a:p>
          <a:p>
            <a:pPr lvl="1" algn="l" rtl="0"/>
            <a:r>
              <a:rPr lang="es-ES" b="0" i="0" u="none" baseline="0"/>
              <a:t>Segundo nível</a:t>
            </a:r>
          </a:p>
          <a:p>
            <a:pPr lvl="2" algn="l" rtl="0"/>
            <a:r>
              <a:rPr lang="es-ES" b="0" i="0" u="none" baseline="0"/>
              <a:t>Terceiro nível</a:t>
            </a:r>
          </a:p>
          <a:p>
            <a:pPr lvl="3" algn="l" rtl="0"/>
            <a:r>
              <a:rPr lang="es-ES" b="0" i="0" u="none" baseline="0"/>
              <a:t>Quarto nível</a:t>
            </a:r>
          </a:p>
          <a:p>
            <a:pPr lvl="4" algn="l" rtl="0"/>
            <a:r>
              <a:rPr lang="es-ES" b="0" i="0" u="none" baseline="0"/>
              <a:t>Quinto nível</a:t>
            </a:r>
            <a:endParaRPr lang="es-E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/>
            <a:fld id="{740C0165-E00A-41E3-95EF-B9212EC6D62A}" type="datetimeFigureOut">
              <a:rPr lang="en-US"/>
              <a:pPr algn="l" rtl="0"/>
              <a:t>2/2/2015</a:t>
            </a:fld>
            <a:endParaRPr lang="es-E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/>
            <a:fld id="{CFDCB397-C7CF-463E-A12E-E846E7BF3B3B}" type="slidenum">
              <a:rPr/>
              <a:pPr algn="l" rtl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0"/>
            <a:ext cx="6419056" cy="908720"/>
          </a:xfrm>
          <a:prstGeom prst="rect">
            <a:avLst/>
          </a:prstGeom>
        </p:spPr>
        <p:txBody>
          <a:bodyPr/>
          <a:lstStyle/>
          <a:p>
            <a:pPr algn="l" rtl="0"/>
            <a:r>
              <a:rPr lang="es-ES" b="0" i="0" u="none" baseline="0"/>
              <a:t>Clique para editar o estilo do título mestre</a:t>
            </a:r>
            <a:endParaRPr lang="es-E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/>
            <a:fld id="{740C0165-E00A-41E3-95EF-B9212EC6D62A}" type="datetimeFigureOut">
              <a:rPr lang="en-US"/>
              <a:pPr algn="l" rtl="0"/>
              <a:t>2/2/2015</a:t>
            </a:fld>
            <a:endParaRPr lang="es-E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/>
            <a:fld id="{CFDCB397-C7CF-463E-A12E-E846E7BF3B3B}" type="slidenum">
              <a:rPr/>
              <a:pPr algn="l" rtl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/>
            <a:fld id="{740C0165-E00A-41E3-95EF-B9212EC6D62A}" type="datetimeFigureOut">
              <a:rPr lang="en-US"/>
              <a:pPr algn="l" rtl="0"/>
              <a:t>2/2/2015</a:t>
            </a:fld>
            <a:endParaRPr lang="es-E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/>
            <a:fld id="{CFDCB397-C7CF-463E-A12E-E846E7BF3B3B}" type="slidenum">
              <a:rPr/>
              <a:pPr algn="l" rtl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algn="l" rtl="0"/>
            <a:r>
              <a:rPr lang="es-ES" b="1" i="0" u="none" baseline="0"/>
              <a:t>Clique para editar o estilo do título mestre</a:t>
            </a:r>
            <a:endParaRPr lang="es-E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algn="l" rtl="0"/>
            <a:r>
              <a:rPr lang="es-ES" b="0" i="0" u="none" baseline="0"/>
              <a:t>Clique para editar os estilos do texto mestre</a:t>
            </a:r>
          </a:p>
          <a:p>
            <a:pPr lvl="1" algn="l" rtl="0"/>
            <a:r>
              <a:rPr lang="es-ES" b="0" i="0" u="none" baseline="0"/>
              <a:t>Segundo nível</a:t>
            </a:r>
          </a:p>
          <a:p>
            <a:pPr lvl="2" algn="l" rtl="0"/>
            <a:r>
              <a:rPr lang="es-ES" b="0" i="0" u="none" baseline="0"/>
              <a:t>Terceiro nível</a:t>
            </a:r>
          </a:p>
          <a:p>
            <a:pPr lvl="3" algn="l" rtl="0"/>
            <a:r>
              <a:rPr lang="es-ES" b="0" i="0" u="none" baseline="0"/>
              <a:t>Quarto nível</a:t>
            </a:r>
          </a:p>
          <a:p>
            <a:pPr lvl="4" algn="l" rtl="0"/>
            <a:r>
              <a:rPr lang="es-ES" b="0" i="0" u="none" baseline="0"/>
              <a:t>Quinto nível</a:t>
            </a:r>
            <a:endParaRPr lang="es-E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l" rtl="0"/>
            <a:r>
              <a:rPr lang="es-ES" b="0" i="0" u="none" baseline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/>
            <a:fld id="{740C0165-E00A-41E3-95EF-B9212EC6D62A}" type="datetimeFigureOut">
              <a:rPr lang="en-US"/>
              <a:pPr algn="l" rtl="0"/>
              <a:t>2/2/2015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/>
            <a:fld id="{CFDCB397-C7CF-463E-A12E-E846E7BF3B3B}" type="slidenum">
              <a:rPr/>
              <a:pPr algn="l" rtl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algn="l" rtl="0"/>
            <a:r>
              <a:rPr lang="es-ES" b="1" i="0" u="none" baseline="0"/>
              <a:t>Clique para editar o estilo do título mestre</a:t>
            </a:r>
            <a:endParaRPr lang="es-E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algn="l" rtl="0"/>
            <a:r>
              <a:rPr lang="es-ES" b="0" i="0" u="none" baseline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/>
            <a:fld id="{740C0165-E00A-41E3-95EF-B9212EC6D62A}" type="datetimeFigureOut">
              <a:rPr lang="en-US"/>
              <a:pPr algn="l" rtl="0"/>
              <a:t>2/2/2015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/>
            <a:fld id="{CFDCB397-C7CF-463E-A12E-E846E7BF3B3B}" type="slidenum">
              <a:rPr/>
              <a:pPr algn="l" rtl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823" r:id="rId19"/>
  </p:sldLayoutIdLst>
  <p:txStyles>
    <p:titleStyle>
      <a:lvl1pPr algn="ctr" defTabSz="9144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Arial Narrow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11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accent1"/>
          </a:solidFill>
          <a:latin typeface="Arial"/>
          <a:ea typeface="MS PGothic" pitchFamily="34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ea typeface="ＭＳ Ｐゴシック" pitchFamily="-28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ea typeface="ＭＳ Ｐゴシック" pitchFamily="-28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ea typeface="ＭＳ Ｐゴシック" pitchFamily="-28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  <a:ea typeface="ＭＳ Ｐゴシック" pitchFamily="-28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ts val="600"/>
        </a:spcAft>
        <a:buFont typeface="Arial" charset="0"/>
        <a:defRPr sz="15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Font typeface="Arial" charset="0"/>
        <a:defRPr sz="15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ts val="600"/>
        </a:spcAft>
        <a:buFont typeface="Arial" charset="0"/>
        <a:buChar char="•"/>
        <a:defRPr sz="15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ts val="600"/>
        </a:spcAft>
        <a:buFont typeface="Arial" charset="0"/>
        <a:buChar char="–"/>
        <a:defRPr sz="15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ts val="600"/>
        </a:spcAft>
        <a:buFont typeface="Arial" charset="0"/>
        <a:buChar char="»"/>
        <a:defRPr sz="15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30"/>
          <p:cNvSpPr/>
          <p:nvPr/>
        </p:nvSpPr>
        <p:spPr>
          <a:xfrm>
            <a:off x="48565" y="882842"/>
            <a:ext cx="500034" cy="4786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2" name="Seta circular 31"/>
          <p:cNvSpPr/>
          <p:nvPr/>
        </p:nvSpPr>
        <p:spPr>
          <a:xfrm rot="16200000">
            <a:off x="-130029" y="2541620"/>
            <a:ext cx="2464611" cy="2107421"/>
          </a:xfrm>
          <a:prstGeom prst="circularArrow">
            <a:avLst/>
          </a:prstGeom>
          <a:solidFill>
            <a:srgbClr val="00599C"/>
          </a:solidFill>
          <a:ln>
            <a:solidFill>
              <a:srgbClr val="9F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-1" y="142474"/>
            <a:ext cx="72571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s-ES" sz="3200" b="1" i="0" u="none" baseline="0">
                <a:solidFill>
                  <a:schemeClr val="bg1"/>
                </a:solidFill>
                <a:latin typeface="+mj-lt"/>
              </a:rPr>
              <a:t>Desempeño</a:t>
            </a:r>
            <a:endParaRPr lang="es-E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Rectangle 5"/>
          <p:cNvSpPr/>
          <p:nvPr/>
        </p:nvSpPr>
        <p:spPr>
          <a:xfrm>
            <a:off x="2413003" y="3252912"/>
            <a:ext cx="4267201" cy="722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0" i="0" u="none" baseline="0" dirty="0">
                <a:latin typeface="+mj-lt"/>
              </a:rPr>
              <a:t>...PERO </a:t>
            </a:r>
            <a:r>
              <a:rPr lang="es-ES" sz="2400" b="1" dirty="0" smtClean="0">
                <a:latin typeface="+mj-lt"/>
              </a:rPr>
              <a:t>PRINCIPALMENTE </a:t>
            </a:r>
            <a:r>
              <a:rPr lang="es-ES" sz="2400" b="1" i="0" u="none" baseline="0" dirty="0" smtClean="0">
                <a:latin typeface="+mj-lt"/>
              </a:rPr>
              <a:t>CÓMO </a:t>
            </a:r>
            <a:r>
              <a:rPr lang="es-ES" sz="2400" dirty="0" smtClean="0">
                <a:latin typeface="+mj-lt"/>
              </a:rPr>
              <a:t>lo entregan</a:t>
            </a:r>
            <a:endParaRPr lang="es-ES" sz="2400" b="0" i="0" u="none" baseline="0" dirty="0">
              <a:latin typeface="+mj-lt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781964" y="2152921"/>
            <a:ext cx="273254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 rtl="0">
              <a:lnSpc>
                <a:spcPct val="85000"/>
              </a:lnSpc>
            </a:pPr>
            <a:r>
              <a:rPr lang="es-ES" sz="2000" b="0" i="0" u="none" baseline="0">
                <a:solidFill>
                  <a:schemeClr val="tx1">
                    <a:lumMod val="50000"/>
                  </a:schemeClr>
                </a:solidFill>
                <a:latin typeface="+mj-lt"/>
              </a:rPr>
              <a:t>Desempeño Laboral / Objetivos</a:t>
            </a:r>
            <a:endParaRPr lang="es-ES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auto">
          <a:xfrm>
            <a:off x="1388989" y="1891312"/>
            <a:ext cx="3212574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rtl="0">
              <a:lnSpc>
                <a:spcPct val="85000"/>
              </a:lnSpc>
            </a:pPr>
            <a:r>
              <a:rPr lang="es-ES" sz="2000" b="0" i="0" u="none" baseline="0" dirty="0">
                <a:latin typeface="+mj-lt"/>
              </a:rPr>
              <a:t>La evaluación </a:t>
            </a:r>
            <a:r>
              <a:rPr lang="es-ES" sz="2000" b="1" i="0" u="none" baseline="0" dirty="0">
                <a:latin typeface="+mj-lt"/>
              </a:rPr>
              <a:t>NO </a:t>
            </a:r>
            <a:r>
              <a:rPr lang="es-ES" sz="2000" b="0" i="0" u="none" baseline="0" dirty="0">
                <a:latin typeface="+mj-lt"/>
              </a:rPr>
              <a:t>considera </a:t>
            </a:r>
            <a:r>
              <a:rPr lang="es-ES" sz="2000" b="0" i="0" u="none" baseline="0" dirty="0" err="1" smtClean="0">
                <a:latin typeface="+mj-lt"/>
              </a:rPr>
              <a:t>solamante</a:t>
            </a:r>
            <a:r>
              <a:rPr lang="es-ES" sz="2000" b="0" i="0" u="none" dirty="0" smtClean="0">
                <a:latin typeface="+mj-lt"/>
              </a:rPr>
              <a:t> </a:t>
            </a:r>
            <a:r>
              <a:rPr lang="es-ES" sz="2000" b="1" i="0" u="none" baseline="0" dirty="0" smtClean="0">
                <a:latin typeface="+mj-lt"/>
              </a:rPr>
              <a:t>LO </a:t>
            </a:r>
            <a:r>
              <a:rPr lang="es-ES" sz="2000" b="1" i="0" u="none" baseline="0" dirty="0">
                <a:latin typeface="+mj-lt"/>
              </a:rPr>
              <a:t>QUE</a:t>
            </a:r>
            <a:r>
              <a:rPr lang="es-ES" b="0" i="0" u="none" baseline="0" dirty="0"/>
              <a:t> </a:t>
            </a:r>
            <a:r>
              <a:rPr lang="es-ES" sz="2000" b="0" i="0" u="none" baseline="0" dirty="0">
                <a:latin typeface="+mj-lt"/>
              </a:rPr>
              <a:t> </a:t>
            </a:r>
            <a:r>
              <a:rPr lang="es-ES" sz="2000" b="0" i="0" u="none" baseline="0" dirty="0" smtClean="0">
                <a:latin typeface="+mj-lt"/>
              </a:rPr>
              <a:t>hicieron</a:t>
            </a:r>
            <a:r>
              <a:rPr lang="es-ES" sz="2000" dirty="0" smtClean="0">
                <a:latin typeface="+mj-lt"/>
              </a:rPr>
              <a:t>…</a:t>
            </a:r>
            <a:endParaRPr lang="es-ES" sz="2000" b="0" i="0" u="none" baseline="0" dirty="0">
              <a:latin typeface="+mj-lt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6733510" y="3177073"/>
            <a:ext cx="2136950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 rtl="0">
              <a:lnSpc>
                <a:spcPct val="85000"/>
              </a:lnSpc>
            </a:pPr>
            <a:r>
              <a:rPr lang="es-ES" sz="2000" b="0" i="0" u="none" baseline="0">
                <a:solidFill>
                  <a:schemeClr val="tx1">
                    <a:lumMod val="50000"/>
                  </a:schemeClr>
                </a:solidFill>
                <a:latin typeface="+mj-lt"/>
              </a:rPr>
              <a:t>adherencia a las </a:t>
            </a:r>
            <a:r>
              <a:rPr lang="es-ES" sz="2000" b="1" i="0" u="none" baseline="0">
                <a:solidFill>
                  <a:schemeClr val="tx1">
                    <a:lumMod val="50000"/>
                  </a:schemeClr>
                </a:solidFill>
                <a:latin typeface="+mj-lt"/>
              </a:rPr>
              <a:t>creencias</a:t>
            </a:r>
            <a:r>
              <a:rPr lang="es-ES"/>
              <a:t/>
            </a:r>
            <a:br>
              <a:rPr lang="es-ES"/>
            </a:br>
            <a:r>
              <a:rPr lang="es-ES" sz="2000" b="0" i="0" u="none" baseline="0">
                <a:solidFill>
                  <a:schemeClr val="tx1">
                    <a:lumMod val="50000"/>
                  </a:schemeClr>
                </a:solidFill>
                <a:latin typeface="+mj-lt"/>
              </a:rPr>
              <a:t>Votorantim</a:t>
            </a:r>
          </a:p>
        </p:txBody>
      </p:sp>
      <p:sp>
        <p:nvSpPr>
          <p:cNvPr id="20" name="Chave esquerda 19"/>
          <p:cNvSpPr/>
          <p:nvPr/>
        </p:nvSpPr>
        <p:spPr>
          <a:xfrm flipH="1">
            <a:off x="6637464" y="3002196"/>
            <a:ext cx="155575" cy="1081088"/>
          </a:xfrm>
          <a:prstGeom prst="leftBrace">
            <a:avLst>
              <a:gd name="adj1" fmla="val 110301"/>
              <a:gd name="adj2" fmla="val 50000"/>
            </a:avLst>
          </a:prstGeom>
          <a:ln w="1905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s-ES" u="sng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21" name="Grupo 20"/>
          <p:cNvGrpSpPr>
            <a:grpSpLocks/>
          </p:cNvGrpSpPr>
          <p:nvPr/>
        </p:nvGrpSpPr>
        <p:grpSpPr bwMode="auto">
          <a:xfrm>
            <a:off x="1650288" y="4908439"/>
            <a:ext cx="1293066" cy="712696"/>
            <a:chOff x="1143758" y="5965227"/>
            <a:chExt cx="1292526" cy="712561"/>
          </a:xfrm>
        </p:grpSpPr>
        <p:sp>
          <p:nvSpPr>
            <p:cNvPr id="25" name="Triângulo isósceles 24"/>
            <p:cNvSpPr/>
            <p:nvPr/>
          </p:nvSpPr>
          <p:spPr>
            <a:xfrm rot="10800000">
              <a:off x="1593550" y="5965227"/>
              <a:ext cx="330062" cy="163482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+mj-lt"/>
              </a:endParaRPr>
            </a:p>
          </p:txBody>
        </p:sp>
        <p:sp>
          <p:nvSpPr>
            <p:cNvPr id="26" name="Rectangle 14"/>
            <p:cNvSpPr>
              <a:spLocks noChangeArrowheads="1"/>
            </p:cNvSpPr>
            <p:nvPr/>
          </p:nvSpPr>
          <p:spPr bwMode="auto">
            <a:xfrm>
              <a:off x="1143758" y="6191593"/>
              <a:ext cx="1292526" cy="486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rtl="0">
                <a:lnSpc>
                  <a:spcPct val="80000"/>
                </a:lnSpc>
                <a:spcBef>
                  <a:spcPct val="50000"/>
                </a:spcBef>
              </a:pPr>
              <a:r>
                <a:rPr lang="es-ES" sz="1600" b="1" i="1" u="none" baseline="0">
                  <a:solidFill>
                    <a:srgbClr val="C00000"/>
                  </a:solidFill>
                  <a:latin typeface="+mj-lt"/>
                </a:rPr>
                <a:t>ABAJO</a:t>
              </a:r>
              <a:r>
                <a:rPr lang="es-ES"/>
                <a:t/>
              </a:r>
              <a:br>
                <a:rPr lang="es-ES"/>
              </a:br>
              <a:r>
                <a:rPr lang="es-ES" sz="1600" b="0" i="1" u="none" baseline="0">
                  <a:solidFill>
                    <a:srgbClr val="C00000"/>
                  </a:solidFill>
                  <a:latin typeface="+mj-lt"/>
                </a:rPr>
                <a:t>de las expectativas</a:t>
              </a:r>
              <a:endParaRPr lang="es-ES" sz="1600" i="1" dirty="0">
                <a:solidFill>
                  <a:srgbClr val="C00000"/>
                </a:solidFill>
                <a:latin typeface="+mj-lt"/>
              </a:endParaRPr>
            </a:p>
          </p:txBody>
        </p:sp>
      </p:grpSp>
      <p:grpSp>
        <p:nvGrpSpPr>
          <p:cNvPr id="27" name="Grupo 26"/>
          <p:cNvGrpSpPr>
            <a:grpSpLocks/>
          </p:cNvGrpSpPr>
          <p:nvPr/>
        </p:nvGrpSpPr>
        <p:grpSpPr bwMode="auto">
          <a:xfrm>
            <a:off x="3577692" y="4908439"/>
            <a:ext cx="1240897" cy="712696"/>
            <a:chOff x="3182230" y="5965227"/>
            <a:chExt cx="1240378" cy="712561"/>
          </a:xfrm>
        </p:grpSpPr>
        <p:sp>
          <p:nvSpPr>
            <p:cNvPr id="28" name="Triângulo isósceles 27"/>
            <p:cNvSpPr/>
            <p:nvPr/>
          </p:nvSpPr>
          <p:spPr>
            <a:xfrm rot="10800000">
              <a:off x="3619149" y="5965227"/>
              <a:ext cx="330062" cy="163482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+mj-lt"/>
              </a:endParaRPr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3182230" y="6191593"/>
              <a:ext cx="1240378" cy="486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rtl="0">
                <a:lnSpc>
                  <a:spcPct val="80000"/>
                </a:lnSpc>
                <a:spcBef>
                  <a:spcPct val="50000"/>
                </a:spcBef>
              </a:pPr>
              <a:r>
                <a:rPr lang="es-ES" sz="1600" b="1" i="1" u="none" baseline="0">
                  <a:solidFill>
                    <a:srgbClr val="FFC000"/>
                  </a:solidFill>
                  <a:latin typeface="+mj-lt"/>
                </a:rPr>
                <a:t>DENTRO </a:t>
              </a:r>
              <a:r>
                <a:rPr lang="es-ES"/>
                <a:t/>
              </a:r>
              <a:br>
                <a:rPr lang="es-ES"/>
              </a:br>
              <a:r>
                <a:rPr lang="es-ES" sz="1600" b="0" i="1" u="none" baseline="0">
                  <a:solidFill>
                    <a:srgbClr val="FFC000"/>
                  </a:solidFill>
                  <a:latin typeface="+mj-lt"/>
                </a:rPr>
                <a:t>de las expectativas</a:t>
              </a:r>
              <a:endParaRPr lang="es-ES" sz="1600" i="1" dirty="0">
                <a:solidFill>
                  <a:srgbClr val="FFC000"/>
                </a:solidFill>
                <a:latin typeface="+mj-lt"/>
              </a:endParaRPr>
            </a:p>
          </p:txBody>
        </p:sp>
      </p:grpSp>
      <p:grpSp>
        <p:nvGrpSpPr>
          <p:cNvPr id="30" name="Grupo 29"/>
          <p:cNvGrpSpPr>
            <a:grpSpLocks/>
          </p:cNvGrpSpPr>
          <p:nvPr/>
        </p:nvGrpSpPr>
        <p:grpSpPr bwMode="auto">
          <a:xfrm>
            <a:off x="5441954" y="4908439"/>
            <a:ext cx="1238250" cy="712788"/>
            <a:chOff x="5247272" y="5965227"/>
            <a:chExt cx="1239319" cy="712653"/>
          </a:xfrm>
        </p:grpSpPr>
        <p:sp>
          <p:nvSpPr>
            <p:cNvPr id="34" name="Triângulo isósceles 33"/>
            <p:cNvSpPr/>
            <p:nvPr/>
          </p:nvSpPr>
          <p:spPr>
            <a:xfrm rot="10800000">
              <a:off x="5703278" y="5965227"/>
              <a:ext cx="327307" cy="163482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+mj-lt"/>
              </a:endParaRPr>
            </a:p>
          </p:txBody>
        </p:sp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5247272" y="6191593"/>
              <a:ext cx="1239319" cy="48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rtl="0">
                <a:lnSpc>
                  <a:spcPct val="80000"/>
                </a:lnSpc>
                <a:spcBef>
                  <a:spcPct val="50000"/>
                </a:spcBef>
              </a:pPr>
              <a:r>
                <a:rPr lang="es-ES" sz="1600" b="1" i="1" u="none" baseline="0">
                  <a:solidFill>
                    <a:srgbClr val="00B050"/>
                  </a:solidFill>
                  <a:latin typeface="+mj-lt"/>
                </a:rPr>
                <a:t>ENCIMA</a:t>
              </a:r>
              <a:r>
                <a:rPr lang="es-ES"/>
                <a:t/>
              </a:r>
              <a:br>
                <a:rPr lang="es-ES"/>
              </a:br>
              <a:r>
                <a:rPr lang="es-ES" sz="1600" b="0" i="1" u="none" baseline="0">
                  <a:solidFill>
                    <a:srgbClr val="00B050"/>
                  </a:solidFill>
                  <a:latin typeface="+mj-lt"/>
                </a:rPr>
                <a:t>de las expectativas</a:t>
              </a:r>
            </a:p>
          </p:txBody>
        </p:sp>
      </p:grpSp>
      <p:sp>
        <p:nvSpPr>
          <p:cNvPr id="36" name="Retângulo 35"/>
          <p:cNvSpPr/>
          <p:nvPr/>
        </p:nvSpPr>
        <p:spPr>
          <a:xfrm>
            <a:off x="6937832" y="4790138"/>
            <a:ext cx="1824038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000" b="1" i="0" u="none" baseline="0">
                <a:solidFill>
                  <a:srgbClr val="787878"/>
                </a:solidFill>
                <a:latin typeface="+mj-lt"/>
              </a:rPr>
              <a:t>DESEMPEÑO</a:t>
            </a:r>
          </a:p>
        </p:txBody>
      </p:sp>
      <p:cxnSp>
        <p:nvCxnSpPr>
          <p:cNvPr id="37" name="Conector de seta reta 36"/>
          <p:cNvCxnSpPr/>
          <p:nvPr/>
        </p:nvCxnSpPr>
        <p:spPr>
          <a:xfrm>
            <a:off x="1309691" y="4706827"/>
            <a:ext cx="5507038" cy="0"/>
          </a:xfrm>
          <a:prstGeom prst="straightConnector1">
            <a:avLst/>
          </a:prstGeom>
          <a:ln w="38100" cap="rnd">
            <a:solidFill>
              <a:srgbClr val="787878"/>
            </a:solidFill>
            <a:headEnd type="oval" w="sm" len="sm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have esquerda 38"/>
          <p:cNvSpPr/>
          <p:nvPr/>
        </p:nvSpPr>
        <p:spPr>
          <a:xfrm flipH="1">
            <a:off x="4499992" y="1789349"/>
            <a:ext cx="155575" cy="1081088"/>
          </a:xfrm>
          <a:prstGeom prst="leftBrace">
            <a:avLst>
              <a:gd name="adj1" fmla="val 110301"/>
              <a:gd name="adj2" fmla="val 50000"/>
            </a:avLst>
          </a:prstGeom>
          <a:ln w="1905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s-ES" u="sng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32600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3.33333E-6 L -0.04479 3.33333E-6 " pathEditMode="relative" rAng="0" ptsTypes="AA">
                                      <p:cBhvr>
                                        <p:cTn id="18" dur="5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5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3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1.48148E-6 L -0.0448 1.48148E-6 " pathEditMode="relative" rAng="0" ptsTypes="AA">
                                      <p:cBhvr>
                                        <p:cTn id="30" dur="5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2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4" grpId="0"/>
      <p:bldP spid="16" grpId="0" build="p"/>
      <p:bldP spid="17" grpId="0"/>
      <p:bldP spid="19" grpId="0" build="p"/>
      <p:bldP spid="20" grpId="0" animBg="1"/>
      <p:bldP spid="20" grpId="1" animBg="1"/>
      <p:bldP spid="36" grpId="0"/>
      <p:bldP spid="39" grpId="0" animBg="1"/>
      <p:bldP spid="3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 para baixo 2"/>
          <p:cNvSpPr/>
          <p:nvPr/>
        </p:nvSpPr>
        <p:spPr>
          <a:xfrm>
            <a:off x="5023554" y="2348292"/>
            <a:ext cx="952840" cy="987089"/>
          </a:xfrm>
          <a:prstGeom prst="downArrow">
            <a:avLst>
              <a:gd name="adj1" fmla="val 59402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lIns="144000" tIns="144000" rIns="144000" bIns="144000" anchor="ctr"/>
          <a:lstStyle/>
          <a:p>
            <a:pPr algn="r" rtl="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" sz="4000" dirty="0">
              <a:solidFill>
                <a:schemeClr val="bg1"/>
              </a:solidFill>
              <a:latin typeface="+mj-lt"/>
              <a:cs typeface="+mn-cs"/>
            </a:endParaRPr>
          </a:p>
        </p:txBody>
      </p:sp>
      <p:grpSp>
        <p:nvGrpSpPr>
          <p:cNvPr id="43" name="Grupo 42"/>
          <p:cNvGrpSpPr>
            <a:grpSpLocks/>
          </p:cNvGrpSpPr>
          <p:nvPr/>
        </p:nvGrpSpPr>
        <p:grpSpPr bwMode="auto">
          <a:xfrm>
            <a:off x="2708433" y="1696116"/>
            <a:ext cx="1644535" cy="683264"/>
            <a:chOff x="4303052" y="5693870"/>
            <a:chExt cx="1645551" cy="683798"/>
          </a:xfrm>
        </p:grpSpPr>
        <p:sp>
          <p:nvSpPr>
            <p:cNvPr id="47" name="Triângulo isósceles 46"/>
            <p:cNvSpPr/>
            <p:nvPr/>
          </p:nvSpPr>
          <p:spPr>
            <a:xfrm rot="16200000">
              <a:off x="5702363" y="5965093"/>
              <a:ext cx="328868" cy="163613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11300" name="Rectangle 14"/>
            <p:cNvSpPr>
              <a:spLocks noChangeArrowheads="1"/>
            </p:cNvSpPr>
            <p:nvPr/>
          </p:nvSpPr>
          <p:spPr bwMode="auto">
            <a:xfrm>
              <a:off x="4303052" y="5693870"/>
              <a:ext cx="1561941" cy="683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rtl="0">
                <a:lnSpc>
                  <a:spcPct val="80000"/>
                </a:lnSpc>
                <a:spcBef>
                  <a:spcPct val="50000"/>
                </a:spcBef>
              </a:pPr>
              <a:r>
                <a:rPr lang="es-ES" sz="1600" b="1" i="1" u="none" baseline="0">
                  <a:solidFill>
                    <a:srgbClr val="00B050"/>
                  </a:solidFill>
                  <a:latin typeface="+mn-lt"/>
                </a:rPr>
                <a:t>Evolución vertical de por lo menos 2 pasos</a:t>
              </a:r>
              <a:endParaRPr lang="es-ES" sz="1600" i="1" dirty="0">
                <a:solidFill>
                  <a:srgbClr val="00B050"/>
                </a:solidFill>
                <a:latin typeface="+mn-lt"/>
                <a:ea typeface="ＭＳ Ｐゴシック" pitchFamily="34" charset="-128"/>
              </a:endParaRPr>
            </a:p>
          </p:txBody>
        </p:sp>
      </p:grpSp>
      <p:grpSp>
        <p:nvGrpSpPr>
          <p:cNvPr id="40" name="Grupo 39"/>
          <p:cNvGrpSpPr>
            <a:grpSpLocks/>
          </p:cNvGrpSpPr>
          <p:nvPr/>
        </p:nvGrpSpPr>
        <p:grpSpPr bwMode="auto">
          <a:xfrm>
            <a:off x="2695560" y="3024230"/>
            <a:ext cx="1650677" cy="683264"/>
            <a:chOff x="2628501" y="5784269"/>
            <a:chExt cx="1237351" cy="530302"/>
          </a:xfrm>
        </p:grpSpPr>
        <p:sp>
          <p:nvSpPr>
            <p:cNvPr id="41" name="Triângulo isósceles 40"/>
            <p:cNvSpPr/>
            <p:nvPr/>
          </p:nvSpPr>
          <p:spPr>
            <a:xfrm rot="16200000">
              <a:off x="3619694" y="5965174"/>
              <a:ext cx="328868" cy="16344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11298" name="Rectangle 14"/>
            <p:cNvSpPr>
              <a:spLocks noChangeArrowheads="1"/>
            </p:cNvSpPr>
            <p:nvPr/>
          </p:nvSpPr>
          <p:spPr bwMode="auto">
            <a:xfrm>
              <a:off x="2628501" y="5784269"/>
              <a:ext cx="1123192" cy="530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rtl="0">
                <a:lnSpc>
                  <a:spcPct val="80000"/>
                </a:lnSpc>
                <a:spcBef>
                  <a:spcPct val="50000"/>
                </a:spcBef>
              </a:pPr>
              <a:r>
                <a:rPr lang="es-ES" sz="1600" b="1" i="1" u="none" baseline="0">
                  <a:solidFill>
                    <a:srgbClr val="FFC000"/>
                  </a:solidFill>
                  <a:latin typeface="+mn-lt"/>
                </a:rPr>
                <a:t>Evolución vertical de por lo menos 1 paso</a:t>
              </a:r>
              <a:endParaRPr lang="es-ES" sz="1600" i="1" dirty="0">
                <a:solidFill>
                  <a:srgbClr val="FFC000"/>
                </a:solidFill>
                <a:latin typeface="+mn-lt"/>
                <a:ea typeface="ＭＳ Ｐゴシック" pitchFamily="34" charset="-128"/>
              </a:endParaRPr>
            </a:p>
          </p:txBody>
        </p:sp>
      </p:grpSp>
      <p:grpSp>
        <p:nvGrpSpPr>
          <p:cNvPr id="37" name="Grupo 36"/>
          <p:cNvGrpSpPr>
            <a:grpSpLocks/>
          </p:cNvGrpSpPr>
          <p:nvPr/>
        </p:nvGrpSpPr>
        <p:grpSpPr bwMode="auto">
          <a:xfrm>
            <a:off x="2809480" y="4575528"/>
            <a:ext cx="1542574" cy="491160"/>
            <a:chOff x="785125" y="6082265"/>
            <a:chExt cx="1055128" cy="388628"/>
          </a:xfrm>
        </p:grpSpPr>
        <p:sp>
          <p:nvSpPr>
            <p:cNvPr id="38" name="Triângulo isósceles 37"/>
            <p:cNvSpPr/>
            <p:nvPr/>
          </p:nvSpPr>
          <p:spPr>
            <a:xfrm rot="16200000">
              <a:off x="1594811" y="6198416"/>
              <a:ext cx="327370" cy="163514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11296" name="Rectangle 14"/>
            <p:cNvSpPr>
              <a:spLocks noChangeArrowheads="1"/>
            </p:cNvSpPr>
            <p:nvPr/>
          </p:nvSpPr>
          <p:spPr bwMode="auto">
            <a:xfrm>
              <a:off x="785125" y="6082265"/>
              <a:ext cx="983469" cy="38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rtl="0">
                <a:lnSpc>
                  <a:spcPct val="80000"/>
                </a:lnSpc>
                <a:spcBef>
                  <a:spcPct val="50000"/>
                </a:spcBef>
              </a:pPr>
              <a:r>
                <a:rPr lang="es-ES" sz="1600" b="1" i="1" u="none" baseline="0">
                  <a:solidFill>
                    <a:srgbClr val="C00000"/>
                  </a:solidFill>
                  <a:latin typeface="+mn-lt"/>
                </a:rPr>
                <a:t>Ninguna Evolución Vertical</a:t>
              </a:r>
              <a:endParaRPr lang="es-ES" sz="1600" i="1" dirty="0">
                <a:solidFill>
                  <a:srgbClr val="C00000"/>
                </a:solidFill>
                <a:latin typeface="+mn-lt"/>
                <a:ea typeface="ＭＳ Ｐゴシック" pitchFamily="34" charset="-128"/>
              </a:endParaRPr>
            </a:p>
          </p:txBody>
        </p:sp>
      </p:grpSp>
      <p:cxnSp>
        <p:nvCxnSpPr>
          <p:cNvPr id="54" name="Conector de seta reta 53"/>
          <p:cNvCxnSpPr/>
          <p:nvPr/>
        </p:nvCxnSpPr>
        <p:spPr>
          <a:xfrm flipV="1">
            <a:off x="4380580" y="5470638"/>
            <a:ext cx="2419465" cy="14519"/>
          </a:xfrm>
          <a:prstGeom prst="straightConnector1">
            <a:avLst/>
          </a:prstGeom>
          <a:ln w="38100" cap="rnd">
            <a:solidFill>
              <a:schemeClr val="bg1">
                <a:lumMod val="85000"/>
              </a:schemeClr>
            </a:solidFill>
            <a:headEnd type="oval" w="sm" len="sm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0" y="268448"/>
            <a:ext cx="4779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i="0" u="none" baseline="0">
                <a:solidFill>
                  <a:schemeClr val="tx1">
                    <a:lumMod val="50000"/>
                  </a:schemeClr>
                </a:solidFill>
                <a:latin typeface="+mj-lt"/>
              </a:rPr>
              <a:t>Perspectivas de la Evolución</a:t>
            </a:r>
            <a:endParaRPr lang="es-ES" sz="2400" b="1" dirty="0">
              <a:solidFill>
                <a:schemeClr val="tx1">
                  <a:lumMod val="50000"/>
                </a:schemeClr>
              </a:solidFill>
              <a:latin typeface="+mj-lt"/>
              <a:cs typeface="+mn-cs"/>
            </a:endParaRPr>
          </a:p>
        </p:txBody>
      </p:sp>
      <p:cxnSp>
        <p:nvCxnSpPr>
          <p:cNvPr id="36" name="Conector de seta reta 35"/>
          <p:cNvCxnSpPr/>
          <p:nvPr/>
        </p:nvCxnSpPr>
        <p:spPr>
          <a:xfrm flipV="1">
            <a:off x="4376044" y="1092538"/>
            <a:ext cx="19050" cy="4378100"/>
          </a:xfrm>
          <a:prstGeom prst="straightConnector1">
            <a:avLst/>
          </a:prstGeom>
          <a:ln w="38100" cap="rnd">
            <a:solidFill>
              <a:srgbClr val="787878"/>
            </a:solidFill>
            <a:headEnd type="oval" w="sm" len="sm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tângulo de cantos arredondados 49"/>
          <p:cNvSpPr/>
          <p:nvPr/>
        </p:nvSpPr>
        <p:spPr>
          <a:xfrm>
            <a:off x="4854830" y="1478164"/>
            <a:ext cx="1312863" cy="812800"/>
          </a:xfrm>
          <a:prstGeom prst="roundRect">
            <a:avLst>
              <a:gd name="adj" fmla="val 7295"/>
            </a:avLst>
          </a:prstGeom>
          <a:solidFill>
            <a:srgbClr val="0059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b="1" i="0" u="none" baseline="0"/>
              <a:t>Potencial</a:t>
            </a:r>
          </a:p>
        </p:txBody>
      </p:sp>
      <p:sp>
        <p:nvSpPr>
          <p:cNvPr id="79" name="Retângulo de cantos arredondados 78"/>
          <p:cNvSpPr/>
          <p:nvPr/>
        </p:nvSpPr>
        <p:spPr>
          <a:xfrm>
            <a:off x="4531619" y="3455652"/>
            <a:ext cx="1854200" cy="1147763"/>
          </a:xfrm>
          <a:prstGeom prst="roundRect">
            <a:avLst>
              <a:gd name="adj" fmla="val 7130"/>
            </a:avLst>
          </a:prstGeom>
          <a:solidFill>
            <a:srgbClr val="7878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rtl="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250" b="1" i="0" u="none" baseline="0"/>
              <a:t>Agilidad de Aprendizaje 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3229760" y="260059"/>
            <a:ext cx="40273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s-ES" sz="1000" b="1" i="0" u="none" baseline="0">
                <a:solidFill>
                  <a:schemeClr val="bg1"/>
                </a:solidFill>
                <a:latin typeface="+mj-lt"/>
              </a:rPr>
              <a:t>Perspectivas de la Evolución</a:t>
            </a:r>
            <a:endParaRPr lang="es-ES" sz="1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08973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4" grpId="0"/>
      <p:bldP spid="50" grpId="0" animBg="1"/>
      <p:bldP spid="7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03126384"/>
              </p:ext>
            </p:extLst>
          </p:nvPr>
        </p:nvGraphicFramePr>
        <p:xfrm>
          <a:off x="0" y="260648"/>
          <a:ext cx="9144000" cy="6480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upo 5"/>
          <p:cNvGrpSpPr/>
          <p:nvPr/>
        </p:nvGrpSpPr>
        <p:grpSpPr>
          <a:xfrm>
            <a:off x="1763688" y="1700808"/>
            <a:ext cx="7229992" cy="996157"/>
            <a:chOff x="1734503" y="2742281"/>
            <a:chExt cx="7229992" cy="996157"/>
          </a:xfrm>
        </p:grpSpPr>
        <p:sp>
          <p:nvSpPr>
            <p:cNvPr id="7" name="Arredondar Retângulo no Mesmo Canto Lateral 6"/>
            <p:cNvSpPr/>
            <p:nvPr/>
          </p:nvSpPr>
          <p:spPr>
            <a:xfrm rot="5400000">
              <a:off x="4851420" y="-374636"/>
              <a:ext cx="996157" cy="7229992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Arredondar Retângulo no Mesmo Canto Lateral 4"/>
            <p:cNvSpPr/>
            <p:nvPr/>
          </p:nvSpPr>
          <p:spPr>
            <a:xfrm>
              <a:off x="1734503" y="2790909"/>
              <a:ext cx="7181364" cy="8989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171450" lvl="1" indent="-171450" algn="l" defTabSz="711200" rtl="0">
                <a:lnSpc>
                  <a:spcPct val="90000"/>
                </a:lnSpc>
                <a:spcAft>
                  <a:spcPct val="15000"/>
                </a:spcAft>
                <a:buFont typeface="Arial" pitchFamily="34" charset="0"/>
                <a:buChar char="••"/>
              </a:pPr>
              <a:r>
                <a:rPr lang="es-ES" sz="1600" b="0" i="0" u="none" baseline="0" dirty="0" smtClean="0"/>
                <a:t>Aprende </a:t>
              </a:r>
              <a:r>
                <a:rPr lang="es-ES" sz="1600" b="0" i="0" u="none" baseline="0" dirty="0"/>
                <a:t>con la experiencia.</a:t>
              </a:r>
            </a:p>
            <a:p>
              <a:pPr marL="171450" lvl="1" indent="-171450" algn="l" defTabSz="711200" rtl="0">
                <a:lnSpc>
                  <a:spcPct val="90000"/>
                </a:lnSpc>
                <a:spcAft>
                  <a:spcPct val="15000"/>
                </a:spcAft>
                <a:buFont typeface="Arial" pitchFamily="34" charset="0"/>
                <a:buChar char="••"/>
              </a:pPr>
              <a:r>
                <a:rPr lang="es-ES" sz="1600" b="0" i="0" u="none" baseline="0" dirty="0" smtClean="0"/>
                <a:t>Trata </a:t>
              </a:r>
              <a:r>
                <a:rPr lang="es-ES" sz="1600" b="0" i="0" u="none" baseline="0" dirty="0"/>
                <a:t>a los demás de una manera constructiva.</a:t>
              </a:r>
            </a:p>
            <a:p>
              <a:pPr marL="171450" lvl="1" indent="-171450" algn="l" defTabSz="711200" rtl="0">
                <a:lnSpc>
                  <a:spcPct val="90000"/>
                </a:lnSpc>
                <a:spcAft>
                  <a:spcPct val="15000"/>
                </a:spcAft>
                <a:buFont typeface="Arial" pitchFamily="34" charset="0"/>
                <a:buChar char="••"/>
              </a:pPr>
              <a:r>
                <a:rPr lang="es-ES" sz="1600" b="0" i="0" u="none" baseline="0" dirty="0"/>
                <a:t>Son serenos y flexibles bajo las presiones que plantean los cambios </a:t>
              </a: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1768310" y="404664"/>
            <a:ext cx="7229992" cy="996157"/>
            <a:chOff x="1734503" y="2742281"/>
            <a:chExt cx="7229992" cy="996157"/>
          </a:xfrm>
        </p:grpSpPr>
        <p:sp>
          <p:nvSpPr>
            <p:cNvPr id="10" name="Arredondar Retângulo no Mesmo Canto Lateral 9"/>
            <p:cNvSpPr/>
            <p:nvPr/>
          </p:nvSpPr>
          <p:spPr>
            <a:xfrm rot="5400000">
              <a:off x="4851420" y="-374636"/>
              <a:ext cx="996157" cy="7229992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Arredondar Retângulo no Mesmo Canto Lateral 4"/>
            <p:cNvSpPr/>
            <p:nvPr/>
          </p:nvSpPr>
          <p:spPr>
            <a:xfrm>
              <a:off x="1734503" y="2790909"/>
              <a:ext cx="7181364" cy="8989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171450" lvl="1" indent="-171450" algn="l" defTabSz="711200" rtl="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s-ES" sz="1600" b="0" i="0" u="none" baseline="0" dirty="0" smtClean="0"/>
                <a:t>Pide </a:t>
              </a:r>
              <a:r>
                <a:rPr lang="es-ES" sz="1600" b="0" i="0" u="none" baseline="0" dirty="0" err="1" smtClean="0"/>
                <a:t>feedback</a:t>
              </a:r>
              <a:r>
                <a:rPr lang="es-ES" sz="1600" b="0" i="0" u="none" baseline="0" dirty="0" smtClean="0"/>
                <a:t> </a:t>
              </a:r>
              <a:endParaRPr lang="es-ES" sz="1600" dirty="0" smtClean="0"/>
            </a:p>
            <a:p>
              <a:pPr marL="171450" lvl="1" indent="-171450" algn="l" defTabSz="711200" rtl="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s-ES" sz="1600" b="0" i="0" u="none" baseline="0" dirty="0">
                  <a:solidFill>
                    <a:schemeClr val="tx1"/>
                  </a:solidFill>
                </a:rPr>
                <a:t>Personas que se conocen </a:t>
              </a:r>
              <a:r>
                <a:rPr lang="es-ES" sz="1600" b="0" i="0" u="none" baseline="0" dirty="0" smtClean="0">
                  <a:solidFill>
                    <a:schemeClr val="tx1"/>
                  </a:solidFill>
                </a:rPr>
                <a:t>muy </a:t>
              </a:r>
              <a:r>
                <a:rPr lang="es-ES" sz="1600" b="0" i="0" u="none" baseline="0" dirty="0">
                  <a:solidFill>
                    <a:schemeClr val="tx1"/>
                  </a:solidFill>
                </a:rPr>
                <a:t>bien.</a:t>
              </a:r>
            </a:p>
            <a:p>
              <a:pPr marL="171450" lvl="1" indent="-171450" algn="l" defTabSz="711200" rtl="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s-ES" sz="1600" b="0" i="0" u="none" baseline="0" dirty="0" smtClean="0"/>
                <a:t>Aprende </a:t>
              </a:r>
              <a:r>
                <a:rPr lang="es-ES" sz="1600" b="0" i="0" u="none" baseline="0" dirty="0"/>
                <a:t>de sus errores y ajuste su comportamiento.</a:t>
              </a:r>
              <a:endParaRPr lang="es-ES" sz="1600" dirty="0" smtClean="0"/>
            </a:p>
            <a:p>
              <a:pPr marL="171450" lvl="1" indent="-171450" algn="l" defTabSz="711200" rtl="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s-ES" sz="1600" b="0" i="0" u="none" baseline="0" dirty="0">
                  <a:solidFill>
                    <a:schemeClr val="tx1"/>
                  </a:solidFill>
                </a:rPr>
                <a:t>Es </a:t>
              </a:r>
              <a:r>
                <a:rPr lang="es-ES" sz="1600" b="0" i="0" u="none" baseline="0" dirty="0" smtClean="0">
                  <a:solidFill>
                    <a:schemeClr val="tx1"/>
                  </a:solidFill>
                </a:rPr>
                <a:t>empático al </a:t>
              </a:r>
              <a:r>
                <a:rPr lang="es-ES" sz="1600" b="0" i="0" u="none" baseline="0" dirty="0">
                  <a:solidFill>
                    <a:schemeClr val="tx1"/>
                  </a:solidFill>
                </a:rPr>
                <a:t>impacto causado </a:t>
              </a:r>
              <a:r>
                <a:rPr lang="es-ES" sz="1600" b="0" i="0" u="none" baseline="0" dirty="0" smtClean="0">
                  <a:solidFill>
                    <a:schemeClr val="tx1"/>
                  </a:solidFill>
                </a:rPr>
                <a:t>a los </a:t>
              </a:r>
              <a:r>
                <a:rPr lang="es-ES" sz="1600" b="0" i="0" u="none" baseline="0" dirty="0">
                  <a:solidFill>
                    <a:schemeClr val="tx1"/>
                  </a:solidFill>
                </a:rPr>
                <a:t>demás.</a:t>
              </a:r>
              <a:endParaRPr lang="es-ES" sz="16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50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ângulo 38"/>
          <p:cNvSpPr/>
          <p:nvPr/>
        </p:nvSpPr>
        <p:spPr>
          <a:xfrm>
            <a:off x="3229760" y="260059"/>
            <a:ext cx="40273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s-ES" sz="1000" b="1" i="0" u="none" baseline="0">
                <a:solidFill>
                  <a:schemeClr val="bg1"/>
                </a:solidFill>
                <a:latin typeface="+mj-lt"/>
              </a:rPr>
              <a:t>Perspectivas de la Evolución</a:t>
            </a:r>
            <a:endParaRPr lang="es-ES" sz="1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510245" y="1382914"/>
            <a:ext cx="8019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rtl="0">
              <a:buFont typeface="Wingdings" panose="05000000000000000000" pitchFamily="2" charset="2"/>
              <a:buChar char="Ø"/>
            </a:pPr>
            <a:r>
              <a:rPr lang="es-ES" sz="2000" b="0" i="0" u="none" baseline="0">
                <a:latin typeface="+mj-lt"/>
              </a:rPr>
              <a:t>Comité</a:t>
            </a:r>
            <a:endParaRPr lang="es-ES" sz="2000" dirty="0" smtClean="0">
              <a:latin typeface="+mj-lt"/>
            </a:endParaRPr>
          </a:p>
        </p:txBody>
      </p:sp>
      <p:pic>
        <p:nvPicPr>
          <p:cNvPr id="19" name="Picture 5" descr="seta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117430"/>
            <a:ext cx="8610600" cy="478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3335338" y="1428580"/>
            <a:ext cx="2671762" cy="1381125"/>
          </a:xfrm>
          <a:prstGeom prst="roundRect">
            <a:avLst>
              <a:gd name="adj" fmla="val 6565"/>
            </a:avLst>
          </a:prstGeom>
          <a:solidFill>
            <a:srgbClr val="BECFE1"/>
          </a:solidFill>
          <a:ln w="9525">
            <a:solidFill>
              <a:srgbClr val="3F5C7B">
                <a:alpha val="35001"/>
              </a:srgbClr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46001"/>
              </a:schemeClr>
            </a:outerShdw>
          </a:effectLst>
        </p:spPr>
        <p:txBody>
          <a:bodyPr wrap="none" anchor="ctr"/>
          <a:lstStyle/>
          <a:p>
            <a:pPr algn="l" rtl="0">
              <a:defRPr/>
            </a:pPr>
            <a:r>
              <a:rPr lang="es-ES" b="0" i="0" u="none" baseline="0">
                <a:latin typeface="Arial" charset="0"/>
                <a:ea typeface="ＭＳ Ｐゴシック" pitchFamily="-80" charset="-128"/>
              </a:rPr>
              <a:t> </a:t>
            </a:r>
          </a:p>
        </p:txBody>
      </p:sp>
      <p:sp>
        <p:nvSpPr>
          <p:cNvPr id="21" name="AutoShape 13"/>
          <p:cNvSpPr>
            <a:spLocks noChangeArrowheads="1"/>
          </p:cNvSpPr>
          <p:nvPr/>
        </p:nvSpPr>
        <p:spPr bwMode="auto">
          <a:xfrm>
            <a:off x="600075" y="4367043"/>
            <a:ext cx="2671763" cy="1381125"/>
          </a:xfrm>
          <a:prstGeom prst="roundRect">
            <a:avLst>
              <a:gd name="adj" fmla="val 6565"/>
            </a:avLst>
          </a:prstGeom>
          <a:solidFill>
            <a:srgbClr val="D34F43"/>
          </a:solidFill>
          <a:ln w="9525">
            <a:solidFill>
              <a:srgbClr val="A3A88B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46001"/>
              </a:schemeClr>
            </a:outerShdw>
          </a:effectLst>
        </p:spPr>
        <p:txBody>
          <a:bodyPr wrap="none" anchor="ctr"/>
          <a:lstStyle/>
          <a:p>
            <a:pPr algn="l" rtl="0">
              <a:defRPr/>
            </a:pPr>
            <a:r>
              <a:rPr lang="es-ES" b="0" i="0" u="none" baseline="0">
                <a:latin typeface="Arial" charset="0"/>
                <a:ea typeface="ＭＳ Ｐゴシック" pitchFamily="-80" charset="-128"/>
              </a:rPr>
              <a:t> </a:t>
            </a:r>
          </a:p>
        </p:txBody>
      </p:sp>
      <p:sp>
        <p:nvSpPr>
          <p:cNvPr id="22" name="AutoShape 14"/>
          <p:cNvSpPr>
            <a:spLocks noChangeArrowheads="1"/>
          </p:cNvSpPr>
          <p:nvPr/>
        </p:nvSpPr>
        <p:spPr bwMode="auto">
          <a:xfrm>
            <a:off x="3335338" y="4367043"/>
            <a:ext cx="2671762" cy="1381125"/>
          </a:xfrm>
          <a:prstGeom prst="roundRect">
            <a:avLst>
              <a:gd name="adj" fmla="val 6565"/>
            </a:avLst>
          </a:prstGeom>
          <a:solidFill>
            <a:srgbClr val="C5D7A1"/>
          </a:solidFill>
          <a:ln w="9525">
            <a:solidFill>
              <a:srgbClr val="A3A88B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46001"/>
              </a:schemeClr>
            </a:outerShdw>
          </a:effectLst>
        </p:spPr>
        <p:txBody>
          <a:bodyPr wrap="none" anchor="ctr"/>
          <a:lstStyle/>
          <a:p>
            <a:pPr algn="l" rtl="0">
              <a:defRPr/>
            </a:pPr>
            <a:r>
              <a:rPr lang="es-ES" b="0" i="0" u="none" baseline="0">
                <a:latin typeface="Arial" charset="0"/>
                <a:ea typeface="ＭＳ Ｐゴシック" pitchFamily="-80" charset="-128"/>
              </a:rPr>
              <a:t> </a:t>
            </a:r>
          </a:p>
        </p:txBody>
      </p:sp>
      <p:sp>
        <p:nvSpPr>
          <p:cNvPr id="23" name="AutoShape 15"/>
          <p:cNvSpPr>
            <a:spLocks noChangeArrowheads="1"/>
          </p:cNvSpPr>
          <p:nvPr/>
        </p:nvSpPr>
        <p:spPr bwMode="auto">
          <a:xfrm>
            <a:off x="6081713" y="4367043"/>
            <a:ext cx="2671762" cy="1381125"/>
          </a:xfrm>
          <a:prstGeom prst="roundRect">
            <a:avLst>
              <a:gd name="adj" fmla="val 6565"/>
            </a:avLst>
          </a:prstGeom>
          <a:solidFill>
            <a:srgbClr val="C5D7A1"/>
          </a:solidFill>
          <a:ln w="9525">
            <a:solidFill>
              <a:srgbClr val="A3A88B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46001"/>
              </a:schemeClr>
            </a:outerShdw>
          </a:effectLst>
        </p:spPr>
        <p:txBody>
          <a:bodyPr wrap="none" anchor="ctr"/>
          <a:lstStyle/>
          <a:p>
            <a:pPr algn="l" rtl="0">
              <a:defRPr/>
            </a:pPr>
            <a:r>
              <a:rPr lang="es-ES" b="0" i="0" u="none" baseline="0">
                <a:latin typeface="Arial" charset="0"/>
                <a:ea typeface="ＭＳ Ｐゴシック" pitchFamily="-80" charset="-128"/>
              </a:rPr>
              <a:t> </a:t>
            </a:r>
          </a:p>
        </p:txBody>
      </p:sp>
      <p:sp>
        <p:nvSpPr>
          <p:cNvPr id="24" name="AutoShape 16"/>
          <p:cNvSpPr>
            <a:spLocks noChangeArrowheads="1"/>
          </p:cNvSpPr>
          <p:nvPr/>
        </p:nvSpPr>
        <p:spPr bwMode="auto">
          <a:xfrm>
            <a:off x="600075" y="2897018"/>
            <a:ext cx="2671763" cy="1382712"/>
          </a:xfrm>
          <a:prstGeom prst="roundRect">
            <a:avLst>
              <a:gd name="adj" fmla="val 6565"/>
            </a:avLst>
          </a:prstGeom>
          <a:solidFill>
            <a:srgbClr val="EEDC54"/>
          </a:solidFill>
          <a:ln w="9525">
            <a:solidFill>
              <a:srgbClr val="A3A88B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46001"/>
              </a:schemeClr>
            </a:outerShdw>
          </a:effectLst>
        </p:spPr>
        <p:txBody>
          <a:bodyPr wrap="none" anchor="ctr"/>
          <a:lstStyle/>
          <a:p>
            <a:pPr algn="l" rtl="0">
              <a:defRPr/>
            </a:pPr>
            <a:r>
              <a:rPr lang="es-ES" b="0" i="0" u="none" baseline="0">
                <a:latin typeface="Arial" charset="0"/>
                <a:ea typeface="ＭＳ Ｐゴシック" pitchFamily="-80" charset="-128"/>
              </a:rPr>
              <a:t> </a:t>
            </a:r>
          </a:p>
        </p:txBody>
      </p:sp>
      <p:sp>
        <p:nvSpPr>
          <p:cNvPr id="25" name="AutoShape 17"/>
          <p:cNvSpPr>
            <a:spLocks noChangeArrowheads="1"/>
          </p:cNvSpPr>
          <p:nvPr/>
        </p:nvSpPr>
        <p:spPr bwMode="auto">
          <a:xfrm>
            <a:off x="3335338" y="2897018"/>
            <a:ext cx="2671762" cy="1382712"/>
          </a:xfrm>
          <a:prstGeom prst="roundRect">
            <a:avLst>
              <a:gd name="adj" fmla="val 6565"/>
            </a:avLst>
          </a:prstGeom>
          <a:solidFill>
            <a:srgbClr val="C5D7A1"/>
          </a:solidFill>
          <a:ln w="9525">
            <a:solidFill>
              <a:srgbClr val="A3A88B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46001"/>
              </a:schemeClr>
            </a:outerShdw>
          </a:effectLst>
        </p:spPr>
        <p:txBody>
          <a:bodyPr wrap="none" anchor="ctr"/>
          <a:lstStyle/>
          <a:p>
            <a:pPr algn="l" rtl="0">
              <a:defRPr/>
            </a:pPr>
            <a:r>
              <a:rPr lang="es-ES" b="0" i="0" u="none" baseline="0">
                <a:latin typeface="Arial" charset="0"/>
                <a:ea typeface="ＭＳ Ｐゴシック" pitchFamily="-80" charset="-128"/>
              </a:rPr>
              <a:t> </a:t>
            </a:r>
          </a:p>
        </p:txBody>
      </p:sp>
      <p:sp>
        <p:nvSpPr>
          <p:cNvPr id="26" name="AutoShape 18"/>
          <p:cNvSpPr>
            <a:spLocks noChangeArrowheads="1"/>
          </p:cNvSpPr>
          <p:nvPr/>
        </p:nvSpPr>
        <p:spPr bwMode="auto">
          <a:xfrm>
            <a:off x="6081713" y="2897018"/>
            <a:ext cx="2671762" cy="1382712"/>
          </a:xfrm>
          <a:prstGeom prst="roundRect">
            <a:avLst>
              <a:gd name="adj" fmla="val 6565"/>
            </a:avLst>
          </a:prstGeom>
          <a:solidFill>
            <a:srgbClr val="BECFE1"/>
          </a:solidFill>
          <a:ln w="9525">
            <a:solidFill>
              <a:srgbClr val="3F5C7B">
                <a:alpha val="35001"/>
              </a:srgbClr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46001"/>
              </a:schemeClr>
            </a:outerShdw>
          </a:effectLst>
        </p:spPr>
        <p:txBody>
          <a:bodyPr wrap="none" anchor="ctr"/>
          <a:lstStyle/>
          <a:p>
            <a:pPr algn="l" rtl="0">
              <a:defRPr/>
            </a:pPr>
            <a:r>
              <a:rPr lang="es-ES" b="0" i="0" u="none" baseline="0">
                <a:latin typeface="Arial" charset="0"/>
                <a:ea typeface="ＭＳ Ｐゴシック" pitchFamily="-80" charset="-128"/>
              </a:rPr>
              <a:t> </a:t>
            </a:r>
          </a:p>
        </p:txBody>
      </p:sp>
      <p:sp>
        <p:nvSpPr>
          <p:cNvPr id="27" name="AutoShape 19"/>
          <p:cNvSpPr>
            <a:spLocks noChangeArrowheads="1"/>
          </p:cNvSpPr>
          <p:nvPr/>
        </p:nvSpPr>
        <p:spPr bwMode="auto">
          <a:xfrm>
            <a:off x="600075" y="1428580"/>
            <a:ext cx="2671763" cy="1381125"/>
          </a:xfrm>
          <a:prstGeom prst="roundRect">
            <a:avLst>
              <a:gd name="adj" fmla="val 6565"/>
            </a:avLst>
          </a:prstGeom>
          <a:solidFill>
            <a:srgbClr val="EEDC54"/>
          </a:solidFill>
          <a:ln w="9525">
            <a:solidFill>
              <a:srgbClr val="A3A88B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46001"/>
              </a:schemeClr>
            </a:outerShdw>
          </a:effectLst>
        </p:spPr>
        <p:txBody>
          <a:bodyPr wrap="none" anchor="ctr"/>
          <a:lstStyle/>
          <a:p>
            <a:pPr algn="l" rtl="0">
              <a:defRPr/>
            </a:pPr>
            <a:endParaRPr lang="es-ES" dirty="0">
              <a:latin typeface="Arial" charset="0"/>
              <a:ea typeface="ＭＳ Ｐゴシック" pitchFamily="-80" charset="-128"/>
            </a:endParaRPr>
          </a:p>
        </p:txBody>
      </p:sp>
      <p:sp>
        <p:nvSpPr>
          <p:cNvPr id="28" name="AutoShape 21"/>
          <p:cNvSpPr>
            <a:spLocks noChangeArrowheads="1"/>
          </p:cNvSpPr>
          <p:nvPr/>
        </p:nvSpPr>
        <p:spPr bwMode="auto">
          <a:xfrm>
            <a:off x="6081713" y="1428580"/>
            <a:ext cx="2671762" cy="1381125"/>
          </a:xfrm>
          <a:prstGeom prst="roundRect">
            <a:avLst>
              <a:gd name="adj" fmla="val 6565"/>
            </a:avLst>
          </a:prstGeom>
          <a:solidFill>
            <a:srgbClr val="BECFE1"/>
          </a:solidFill>
          <a:ln w="9525">
            <a:solidFill>
              <a:srgbClr val="3F5C7B">
                <a:alpha val="35001"/>
              </a:srgbClr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46001"/>
              </a:schemeClr>
            </a:outerShdw>
          </a:effectLst>
        </p:spPr>
        <p:txBody>
          <a:bodyPr wrap="none" anchor="ctr"/>
          <a:lstStyle/>
          <a:p>
            <a:pPr algn="l" rtl="0">
              <a:defRPr/>
            </a:pPr>
            <a:r>
              <a:rPr lang="es-ES" b="0" i="0" u="none" baseline="0">
                <a:latin typeface="Arial" charset="0"/>
                <a:ea typeface="ＭＳ Ｐゴシック" pitchFamily="-80" charset="-128"/>
              </a:rPr>
              <a:t> </a:t>
            </a:r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2438400" y="2630318"/>
            <a:ext cx="914400" cy="187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s-ES" sz="11700" b="0" i="0" u="none" baseline="0">
                <a:solidFill>
                  <a:srgbClr val="FFEB92"/>
                </a:solidFill>
              </a:rPr>
              <a:t>8</a:t>
            </a:r>
            <a:endParaRPr lang="es-ES" sz="11700" dirty="0">
              <a:solidFill>
                <a:srgbClr val="FFEB92"/>
              </a:solidFill>
            </a:endParaRPr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5105400" y="2630318"/>
            <a:ext cx="914400" cy="187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s-ES" sz="11700" b="0" i="0" u="none" baseline="0">
                <a:solidFill>
                  <a:srgbClr val="D8E1C6"/>
                </a:solidFill>
              </a:rPr>
              <a:t>5</a:t>
            </a:r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7848600" y="2630318"/>
            <a:ext cx="914400" cy="187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s-ES" sz="11700" b="0" i="0" u="none" baseline="0">
                <a:solidFill>
                  <a:srgbClr val="D1DDE9"/>
                </a:solidFill>
              </a:rPr>
              <a:t>2</a:t>
            </a:r>
            <a:endParaRPr lang="es-ES" sz="11700" dirty="0">
              <a:solidFill>
                <a:srgbClr val="D1DDE9"/>
              </a:solidFill>
            </a:endParaRPr>
          </a:p>
        </p:txBody>
      </p: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2438400" y="4078118"/>
            <a:ext cx="914400" cy="187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s-ES" sz="11700" b="0" i="0" u="none" baseline="0">
                <a:solidFill>
                  <a:srgbClr val="DF7F6E"/>
                </a:solidFill>
              </a:rPr>
              <a:t>9</a:t>
            </a:r>
            <a:endParaRPr lang="es-ES" sz="11700" dirty="0">
              <a:solidFill>
                <a:srgbClr val="DF7F6E"/>
              </a:solidFill>
            </a:endParaRPr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5105400" y="4078118"/>
            <a:ext cx="914400" cy="187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s-ES" sz="11700" b="0" i="0" u="none" baseline="0">
                <a:solidFill>
                  <a:srgbClr val="D8E1C6"/>
                </a:solidFill>
              </a:rPr>
              <a:t>7</a:t>
            </a:r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7848600" y="4078118"/>
            <a:ext cx="914400" cy="187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s-ES" sz="11700" b="0" i="0" u="none" baseline="0">
                <a:solidFill>
                  <a:srgbClr val="D8E1C6"/>
                </a:solidFill>
              </a:rPr>
              <a:t>4</a:t>
            </a:r>
            <a:endParaRPr lang="es-ES" sz="11700" dirty="0">
              <a:solidFill>
                <a:srgbClr val="D8E1C6"/>
              </a:solidFill>
            </a:endParaRP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2438400" y="1182518"/>
            <a:ext cx="914400" cy="187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s-ES" sz="11700" b="0" i="0" u="none" baseline="0">
                <a:solidFill>
                  <a:srgbClr val="FFEB92"/>
                </a:solidFill>
              </a:rPr>
              <a:t>6</a:t>
            </a:r>
          </a:p>
        </p:txBody>
      </p:sp>
      <p:sp>
        <p:nvSpPr>
          <p:cNvPr id="44" name="Text Box 19"/>
          <p:cNvSpPr txBox="1">
            <a:spLocks noChangeArrowheads="1"/>
          </p:cNvSpPr>
          <p:nvPr/>
        </p:nvSpPr>
        <p:spPr bwMode="auto">
          <a:xfrm>
            <a:off x="5105400" y="1182518"/>
            <a:ext cx="914400" cy="187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s-ES" sz="11700" b="0" i="0" u="none" baseline="0">
                <a:solidFill>
                  <a:srgbClr val="D1DDE9"/>
                </a:solidFill>
              </a:rPr>
              <a:t>3</a:t>
            </a:r>
            <a:endParaRPr lang="es-ES" sz="11700" dirty="0">
              <a:solidFill>
                <a:srgbClr val="D1DDE9"/>
              </a:solidFill>
            </a:endParaRPr>
          </a:p>
        </p:txBody>
      </p:sp>
      <p:sp>
        <p:nvSpPr>
          <p:cNvPr id="45" name="Text Box 20"/>
          <p:cNvSpPr txBox="1">
            <a:spLocks noChangeArrowheads="1"/>
          </p:cNvSpPr>
          <p:nvPr/>
        </p:nvSpPr>
        <p:spPr bwMode="auto">
          <a:xfrm>
            <a:off x="7848600" y="1182518"/>
            <a:ext cx="914400" cy="187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s-ES" sz="11700" b="0" i="0" u="none" baseline="0">
                <a:solidFill>
                  <a:srgbClr val="D1DDE9"/>
                </a:solidFill>
              </a:rPr>
              <a:t>1</a:t>
            </a:r>
            <a:endParaRPr lang="es-ES" sz="11700" dirty="0">
              <a:solidFill>
                <a:srgbClr val="D1DDE9"/>
              </a:solidFill>
            </a:endParaRPr>
          </a:p>
        </p:txBody>
      </p:sp>
      <p:sp>
        <p:nvSpPr>
          <p:cNvPr id="46" name="Text Box 6"/>
          <p:cNvSpPr txBox="1">
            <a:spLocks noChangeArrowheads="1"/>
          </p:cNvSpPr>
          <p:nvPr/>
        </p:nvSpPr>
        <p:spPr bwMode="auto">
          <a:xfrm rot="-5400000">
            <a:off x="-485772" y="4670085"/>
            <a:ext cx="13033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s-ES" sz="1000" b="0" i="1" u="none" baseline="0" dirty="0">
                <a:solidFill>
                  <a:srgbClr val="445A7E"/>
                </a:solidFill>
                <a:ea typeface="ＭＳ Ｐゴシック" pitchFamily="-80" charset="-128"/>
              </a:rPr>
              <a:t>Sin evolución vertical</a:t>
            </a:r>
            <a:endParaRPr lang="es-ES" sz="1000" i="1" dirty="0">
              <a:solidFill>
                <a:srgbClr val="445A7E"/>
              </a:solidFill>
              <a:ea typeface="ＭＳ Ｐゴシック" pitchFamily="-80" charset="-128"/>
            </a:endParaRPr>
          </a:p>
        </p:txBody>
      </p:sp>
      <p:sp>
        <p:nvSpPr>
          <p:cNvPr id="48" name="Text Box 7"/>
          <p:cNvSpPr txBox="1">
            <a:spLocks noChangeArrowheads="1"/>
          </p:cNvSpPr>
          <p:nvPr/>
        </p:nvSpPr>
        <p:spPr bwMode="auto">
          <a:xfrm rot="-5400000">
            <a:off x="-428624" y="3388449"/>
            <a:ext cx="13128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lnSpc>
                <a:spcPct val="70000"/>
              </a:lnSpc>
              <a:spcBef>
                <a:spcPct val="50000"/>
              </a:spcBef>
            </a:pPr>
            <a:r>
              <a:rPr lang="es-ES" sz="1000" b="0" i="1" u="none" baseline="0" dirty="0">
                <a:solidFill>
                  <a:srgbClr val="445A7E"/>
                </a:solidFill>
                <a:ea typeface="ＭＳ Ｐゴシック" pitchFamily="-80" charset="-128"/>
              </a:rPr>
              <a:t>Evolución vertical de por lo menos 1 paso</a:t>
            </a:r>
            <a:endParaRPr lang="es-ES" sz="1000" i="1" dirty="0">
              <a:solidFill>
                <a:srgbClr val="445A7E"/>
              </a:solidFill>
              <a:ea typeface="ＭＳ Ｐゴシック" pitchFamily="-80" charset="-128"/>
            </a:endParaRPr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 rot="-5400000">
            <a:off x="-463758" y="1898643"/>
            <a:ext cx="13700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lnSpc>
                <a:spcPct val="80000"/>
              </a:lnSpc>
              <a:spcBef>
                <a:spcPct val="50000"/>
              </a:spcBef>
            </a:pPr>
            <a:r>
              <a:rPr lang="es-ES" sz="1000" b="0" i="1" u="none" baseline="0" dirty="0">
                <a:solidFill>
                  <a:srgbClr val="445A7E"/>
                </a:solidFill>
                <a:ea typeface="ＭＳ Ｐゴシック" pitchFamily="-80" charset="-128"/>
              </a:rPr>
              <a:t>Evolución vertical de por lo menos 2 pasos</a:t>
            </a:r>
            <a:endParaRPr lang="es-ES" sz="1000" i="1" dirty="0">
              <a:solidFill>
                <a:srgbClr val="445A7E"/>
              </a:solidFill>
              <a:ea typeface="ＭＳ Ｐゴシック" pitchFamily="-80" charset="-128"/>
            </a:endParaRPr>
          </a:p>
        </p:txBody>
      </p:sp>
      <p:sp>
        <p:nvSpPr>
          <p:cNvPr id="51" name="Line 9"/>
          <p:cNvSpPr>
            <a:spLocks noChangeShapeType="1"/>
          </p:cNvSpPr>
          <p:nvPr/>
        </p:nvSpPr>
        <p:spPr bwMode="auto">
          <a:xfrm>
            <a:off x="295275" y="2847805"/>
            <a:ext cx="8534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>
            <a:off x="295275" y="4324180"/>
            <a:ext cx="8534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3" name="Text Box 11"/>
          <p:cNvSpPr txBox="1">
            <a:spLocks noChangeArrowheads="1"/>
          </p:cNvSpPr>
          <p:nvPr/>
        </p:nvSpPr>
        <p:spPr bwMode="auto">
          <a:xfrm>
            <a:off x="698953" y="1117430"/>
            <a:ext cx="854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s-ES" sz="1600" b="1" i="0" u="none" baseline="0">
                <a:solidFill>
                  <a:srgbClr val="445A7E"/>
                </a:solidFill>
                <a:ea typeface="ＭＳ Ｐゴシック" pitchFamily="-80" charset="-128"/>
              </a:rPr>
              <a:t>Perspectivas de la Evolución</a:t>
            </a:r>
            <a:endParaRPr lang="es-ES" sz="1600" b="1" i="1" dirty="0">
              <a:ea typeface="ＭＳ Ｐゴシック" pitchFamily="-80" charset="-128"/>
            </a:endParaRPr>
          </a:p>
        </p:txBody>
      </p:sp>
      <p:sp>
        <p:nvSpPr>
          <p:cNvPr id="55" name="Text Box 12"/>
          <p:cNvSpPr txBox="1">
            <a:spLocks noChangeArrowheads="1"/>
          </p:cNvSpPr>
          <p:nvPr/>
        </p:nvSpPr>
        <p:spPr bwMode="auto">
          <a:xfrm>
            <a:off x="3589338" y="6031899"/>
            <a:ext cx="5375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0">
              <a:spcBef>
                <a:spcPct val="50000"/>
              </a:spcBef>
            </a:pPr>
            <a:r>
              <a:rPr lang="es-ES" sz="1600" b="1" i="0" u="none" baseline="0">
                <a:solidFill>
                  <a:srgbClr val="445A7E"/>
                </a:solidFill>
                <a:ea typeface="ＭＳ Ｐゴシック" pitchFamily="-80" charset="-128"/>
              </a:rPr>
              <a:t>Desempeño</a:t>
            </a:r>
            <a:endParaRPr lang="es-ES" sz="1600" b="1" dirty="0">
              <a:solidFill>
                <a:srgbClr val="445A7E"/>
              </a:solidFill>
              <a:ea typeface="ＭＳ Ｐゴシック" pitchFamily="-80" charset="-128"/>
            </a:endParaRPr>
          </a:p>
        </p:txBody>
      </p:sp>
      <p:sp>
        <p:nvSpPr>
          <p:cNvPr id="56" name="Text Box 22"/>
          <p:cNvSpPr txBox="1">
            <a:spLocks noChangeArrowheads="1"/>
          </p:cNvSpPr>
          <p:nvPr/>
        </p:nvSpPr>
        <p:spPr bwMode="auto">
          <a:xfrm>
            <a:off x="6784528" y="5805264"/>
            <a:ext cx="2540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s-ES" sz="1000" b="0" i="1" u="none" baseline="0">
                <a:solidFill>
                  <a:srgbClr val="445A7E"/>
                </a:solidFill>
                <a:ea typeface="ＭＳ Ｐゴシック" pitchFamily="-80" charset="-128"/>
              </a:rPr>
              <a:t>Encima de las expectativas</a:t>
            </a:r>
            <a:endParaRPr lang="es-ES" sz="1000" i="1" dirty="0">
              <a:solidFill>
                <a:srgbClr val="445A7E"/>
              </a:solidFill>
              <a:ea typeface="ＭＳ Ｐゴシック" pitchFamily="-80" charset="-128"/>
            </a:endParaRPr>
          </a:p>
        </p:txBody>
      </p:sp>
      <p:sp>
        <p:nvSpPr>
          <p:cNvPr id="57" name="Text Box 23"/>
          <p:cNvSpPr txBox="1">
            <a:spLocks noChangeArrowheads="1"/>
          </p:cNvSpPr>
          <p:nvPr/>
        </p:nvSpPr>
        <p:spPr bwMode="auto">
          <a:xfrm>
            <a:off x="3995936" y="5805264"/>
            <a:ext cx="26003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s-ES" sz="1000" b="0" i="1" u="none" baseline="0">
                <a:solidFill>
                  <a:srgbClr val="445A7E"/>
                </a:solidFill>
                <a:ea typeface="ＭＳ Ｐゴシック" pitchFamily="-80" charset="-128"/>
              </a:rPr>
              <a:t>Dentro de las expectativas</a:t>
            </a:r>
            <a:endParaRPr lang="es-ES" sz="1000" i="1" dirty="0">
              <a:solidFill>
                <a:srgbClr val="445A7E"/>
              </a:solidFill>
              <a:ea typeface="ＭＳ Ｐゴシック" pitchFamily="-80" charset="-128"/>
            </a:endParaRPr>
          </a:p>
        </p:txBody>
      </p:sp>
      <p:sp>
        <p:nvSpPr>
          <p:cNvPr id="58" name="Text Box 24"/>
          <p:cNvSpPr txBox="1">
            <a:spLocks noChangeArrowheads="1"/>
          </p:cNvSpPr>
          <p:nvPr/>
        </p:nvSpPr>
        <p:spPr bwMode="auto">
          <a:xfrm>
            <a:off x="1195090" y="5805264"/>
            <a:ext cx="1936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s-ES" sz="1000" b="0" i="1" u="none" baseline="0">
                <a:solidFill>
                  <a:srgbClr val="445A7E"/>
                </a:solidFill>
                <a:ea typeface="ＭＳ Ｐゴシック" pitchFamily="-80" charset="-128"/>
              </a:rPr>
              <a:t>Expectativas inferiores</a:t>
            </a:r>
            <a:endParaRPr lang="es-ES" sz="1000" i="1" dirty="0">
              <a:solidFill>
                <a:srgbClr val="445A7E"/>
              </a:solidFill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48772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DAA Theme">
  <a:themeElements>
    <a:clrScheme name="Global Novations">
      <a:dk1>
        <a:srgbClr val="231F20"/>
      </a:dk1>
      <a:lt1>
        <a:srgbClr val="FFFFFF"/>
      </a:lt1>
      <a:dk2>
        <a:srgbClr val="695E4A"/>
      </a:dk2>
      <a:lt2>
        <a:srgbClr val="FFFFFF"/>
      </a:lt2>
      <a:accent1>
        <a:srgbClr val="005596"/>
      </a:accent1>
      <a:accent2>
        <a:srgbClr val="B30838"/>
      </a:accent2>
      <a:accent3>
        <a:srgbClr val="FBB034"/>
      </a:accent3>
      <a:accent4>
        <a:srgbClr val="A3A510"/>
      </a:accent4>
      <a:accent5>
        <a:srgbClr val="532E63"/>
      </a:accent5>
      <a:accent6>
        <a:srgbClr val="DAD3C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9245</TotalTime>
  <Words>282</Words>
  <Application>Microsoft Office PowerPoint</Application>
  <PresentationFormat>On-screen Show (4:3)</PresentationFormat>
  <Paragraphs>68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1_Tema do Office</vt:lpstr>
      <vt:lpstr>Master DAA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Bel</dc:creator>
  <cp:lastModifiedBy>Carlos Lahoz Bonet</cp:lastModifiedBy>
  <cp:revision>748</cp:revision>
  <dcterms:created xsi:type="dcterms:W3CDTF">2010-03-08T15:27:24Z</dcterms:created>
  <dcterms:modified xsi:type="dcterms:W3CDTF">2015-02-02T16:06:13Z</dcterms:modified>
</cp:coreProperties>
</file>