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97" r:id="rId3"/>
    <p:sldId id="260" r:id="rId4"/>
    <p:sldId id="316" r:id="rId5"/>
    <p:sldId id="332" r:id="rId6"/>
    <p:sldId id="306" r:id="rId7"/>
    <p:sldId id="334" r:id="rId8"/>
    <p:sldId id="288" r:id="rId9"/>
    <p:sldId id="317" r:id="rId10"/>
    <p:sldId id="286" r:id="rId11"/>
    <p:sldId id="318" r:id="rId12"/>
    <p:sldId id="315" r:id="rId13"/>
    <p:sldId id="285" r:id="rId14"/>
    <p:sldId id="319" r:id="rId15"/>
    <p:sldId id="261" r:id="rId16"/>
    <p:sldId id="322" r:id="rId17"/>
    <p:sldId id="320" r:id="rId18"/>
    <p:sldId id="284" r:id="rId19"/>
    <p:sldId id="280" r:id="rId20"/>
    <p:sldId id="321" r:id="rId21"/>
    <p:sldId id="323" r:id="rId22"/>
    <p:sldId id="325" r:id="rId23"/>
    <p:sldId id="274" r:id="rId24"/>
    <p:sldId id="333" r:id="rId25"/>
    <p:sldId id="326" r:id="rId26"/>
    <p:sldId id="264" r:id="rId27"/>
    <p:sldId id="327" r:id="rId28"/>
    <p:sldId id="328" r:id="rId29"/>
    <p:sldId id="277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5" autoAdjust="0"/>
    <p:restoredTop sz="94415" autoAdjust="0"/>
  </p:normalViewPr>
  <p:slideViewPr>
    <p:cSldViewPr>
      <p:cViewPr>
        <p:scale>
          <a:sx n="80" d="100"/>
          <a:sy n="80" d="100"/>
        </p:scale>
        <p:origin x="1218" y="-36"/>
      </p:cViewPr>
      <p:guideLst>
        <p:guide orient="horz" pos="709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9B8F2-B992-426A-82F9-5AE4F5EC1559}" type="doc">
      <dgm:prSet loTypeId="urn:microsoft.com/office/officeart/2008/layout/NameandTitleOrganizationalChar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87B7BE9-86F5-4F24-882C-F68858A66FE2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endParaRPr lang="pt-BR" sz="1400" dirty="0"/>
        </a:p>
      </dgm:t>
    </dgm:pt>
    <dgm:pt modelId="{01869D63-C777-49E5-8E78-DF013CDBF6FD}" type="parTrans" cxnId="{A4087DB4-5F08-4F6D-B1DF-F36E0279D195}">
      <dgm:prSet/>
      <dgm:spPr/>
      <dgm:t>
        <a:bodyPr/>
        <a:lstStyle/>
        <a:p>
          <a:endParaRPr lang="pt-BR"/>
        </a:p>
      </dgm:t>
    </dgm:pt>
    <dgm:pt modelId="{3BACDB03-9AE4-4BE8-8EA6-829695503272}" type="sibTrans" cxnId="{A4087DB4-5F08-4F6D-B1DF-F36E0279D195}">
      <dgm:prSet custT="1"/>
      <dgm:spPr/>
      <dgm:t>
        <a:bodyPr/>
        <a:lstStyle/>
        <a:p>
          <a:pPr algn="ctr"/>
          <a:endParaRPr lang="pt-BR" sz="1100" b="1" dirty="0"/>
        </a:p>
      </dgm:t>
    </dgm:pt>
    <dgm:pt modelId="{E3FF1C3B-0D00-44A1-B029-4B979623A892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pt-BR" sz="800" dirty="0" smtClean="0"/>
            <a:t>Anselmo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pt-BR" sz="800" dirty="0" smtClean="0"/>
            <a:t>Garcia</a:t>
          </a:r>
          <a:endParaRPr lang="pt-BR" sz="800" dirty="0"/>
        </a:p>
      </dgm:t>
    </dgm:pt>
    <dgm:pt modelId="{E571D403-FBD7-418F-BF2C-81C7FF034AC2}" type="parTrans" cxnId="{0DF8A2B2-4A6A-471D-B999-7F1C33E92487}">
      <dgm:prSet/>
      <dgm:spPr/>
      <dgm:t>
        <a:bodyPr/>
        <a:lstStyle/>
        <a:p>
          <a:endParaRPr lang="pt-BR"/>
        </a:p>
      </dgm:t>
    </dgm:pt>
    <dgm:pt modelId="{9961C45E-8AC4-4ABE-806D-FAFD0534E0F4}" type="sibTrans" cxnId="{0DF8A2B2-4A6A-471D-B999-7F1C33E92487}">
      <dgm:prSet/>
      <dgm:spPr/>
      <dgm:t>
        <a:bodyPr/>
        <a:lstStyle/>
        <a:p>
          <a:pPr algn="ctr"/>
          <a:r>
            <a:rPr lang="pt-BR" b="1" dirty="0" smtClean="0"/>
            <a:t>TI VE</a:t>
          </a:r>
          <a:endParaRPr lang="pt-BR" b="1" dirty="0"/>
        </a:p>
      </dgm:t>
    </dgm:pt>
    <dgm:pt modelId="{62C9EA88-A589-4A40-AE38-A12F27334F2A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pt-BR" sz="800" dirty="0" smtClean="0"/>
            <a:t>Regina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pt-BR" sz="800" dirty="0" smtClean="0"/>
            <a:t>Saito</a:t>
          </a:r>
          <a:endParaRPr lang="pt-BR" sz="800" dirty="0"/>
        </a:p>
      </dgm:t>
    </dgm:pt>
    <dgm:pt modelId="{F017565F-466B-478A-9131-9D74978E033F}" type="parTrans" cxnId="{4002D432-1722-4EF2-8E41-1B86D3109F3D}">
      <dgm:prSet/>
      <dgm:spPr/>
      <dgm:t>
        <a:bodyPr/>
        <a:lstStyle/>
        <a:p>
          <a:endParaRPr lang="pt-BR"/>
        </a:p>
      </dgm:t>
    </dgm:pt>
    <dgm:pt modelId="{69A06D4B-B4D2-4CE9-8C16-12B24F06AA72}" type="sibTrans" cxnId="{4002D432-1722-4EF2-8E41-1B86D3109F3D}">
      <dgm:prSet/>
      <dgm:spPr/>
      <dgm:t>
        <a:bodyPr/>
        <a:lstStyle/>
        <a:p>
          <a:pPr algn="ctr"/>
          <a:r>
            <a:rPr lang="pt-BR" b="1" dirty="0" smtClean="0"/>
            <a:t>TI VM</a:t>
          </a:r>
          <a:endParaRPr lang="pt-BR" b="1" dirty="0"/>
        </a:p>
      </dgm:t>
    </dgm:pt>
    <dgm:pt modelId="{3008FA86-B315-4832-A112-C2FE7928A0AF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Emerson</a:t>
          </a:r>
        </a:p>
        <a:p>
          <a:r>
            <a:rPr lang="pt-BR" sz="800" dirty="0" smtClean="0"/>
            <a:t>Malveze</a:t>
          </a:r>
          <a:endParaRPr lang="pt-BR" sz="800" dirty="0"/>
        </a:p>
      </dgm:t>
    </dgm:pt>
    <dgm:pt modelId="{3E013970-2BCD-496A-A6AC-0C3BD7574B4A}" type="parTrans" cxnId="{DD1ED8E6-7E60-4434-B6C8-15A44F93F038}">
      <dgm:prSet/>
      <dgm:spPr/>
      <dgm:t>
        <a:bodyPr/>
        <a:lstStyle/>
        <a:p>
          <a:endParaRPr lang="pt-BR"/>
        </a:p>
      </dgm:t>
    </dgm:pt>
    <dgm:pt modelId="{A22912C1-6C45-42EB-B7A0-97B6174AC568}" type="sibTrans" cxnId="{DD1ED8E6-7E60-4434-B6C8-15A44F93F038}">
      <dgm:prSet/>
      <dgm:spPr/>
      <dgm:t>
        <a:bodyPr/>
        <a:lstStyle/>
        <a:p>
          <a:pPr algn="ctr"/>
          <a:r>
            <a:rPr lang="pt-BR" b="1" dirty="0" smtClean="0"/>
            <a:t>TI VS</a:t>
          </a:r>
          <a:endParaRPr lang="pt-BR" b="1" dirty="0"/>
        </a:p>
      </dgm:t>
    </dgm:pt>
    <dgm:pt modelId="{0B9B38D3-9127-4E93-AB09-2412A6C892D9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800" dirty="0" smtClean="0"/>
            <a:t>Marcus </a:t>
          </a:r>
          <a:r>
            <a:rPr lang="pt-BR" sz="800" dirty="0" err="1" smtClean="0"/>
            <a:t>Pegorara</a:t>
          </a:r>
          <a:endParaRPr lang="pt-BR" sz="800" dirty="0"/>
        </a:p>
      </dgm:t>
    </dgm:pt>
    <dgm:pt modelId="{CBBFC1F9-77BC-42D2-A240-D341CFD51518}" type="parTrans" cxnId="{6A14F0EA-ECCB-4E53-9A8C-79876894BA68}">
      <dgm:prSet/>
      <dgm:spPr/>
      <dgm:t>
        <a:bodyPr/>
        <a:lstStyle/>
        <a:p>
          <a:endParaRPr lang="pt-BR"/>
        </a:p>
      </dgm:t>
    </dgm:pt>
    <dgm:pt modelId="{D3288303-041E-4165-B3AE-3CB416874549}" type="sibTrans" cxnId="{6A14F0EA-ECCB-4E53-9A8C-79876894BA68}">
      <dgm:prSet/>
      <dgm:spPr/>
      <dgm:t>
        <a:bodyPr/>
        <a:lstStyle/>
        <a:p>
          <a:pPr algn="ctr"/>
          <a:r>
            <a:rPr lang="pt-BR" b="1" dirty="0" smtClean="0"/>
            <a:t>TI VID</a:t>
          </a:r>
          <a:endParaRPr lang="pt-BR" b="1" dirty="0"/>
        </a:p>
      </dgm:t>
    </dgm:pt>
    <dgm:pt modelId="{F5270150-AF57-41E8-992F-2E3B33C4A94D}" type="pres">
      <dgm:prSet presAssocID="{49D9B8F2-B992-426A-82F9-5AE4F5EC15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9E4C26A-043A-4873-9415-E81B3595939C}" type="pres">
      <dgm:prSet presAssocID="{287B7BE9-86F5-4F24-882C-F68858A66FE2}" presName="hierRoot1" presStyleCnt="0">
        <dgm:presLayoutVars>
          <dgm:hierBranch val="l"/>
        </dgm:presLayoutVars>
      </dgm:prSet>
      <dgm:spPr/>
    </dgm:pt>
    <dgm:pt modelId="{CAD43ABB-A0C8-4F2D-B355-EAE4E7AF628D}" type="pres">
      <dgm:prSet presAssocID="{287B7BE9-86F5-4F24-882C-F68858A66FE2}" presName="rootComposite1" presStyleCnt="0"/>
      <dgm:spPr/>
    </dgm:pt>
    <dgm:pt modelId="{48614D21-4ED3-4672-A178-92A538052C41}" type="pres">
      <dgm:prSet presAssocID="{287B7BE9-86F5-4F24-882C-F68858A66FE2}" presName="rootText1" presStyleLbl="node0" presStyleIdx="0" presStyleCnt="1" custScaleX="13962" custScaleY="21215" custLinFactX="11987" custLinFactY="40308" custLinFactNeighborX="100000" custLinFactNeighborY="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120F1A4-9380-4A45-BDA7-C39C7C7E533B}" type="pres">
      <dgm:prSet presAssocID="{287B7BE9-86F5-4F24-882C-F68858A66FE2}" presName="titleText1" presStyleLbl="fgAcc0" presStyleIdx="0" presStyleCnt="1" custFlipVert="1" custFlipHor="1" custScaleX="12669" custScaleY="24837" custLinFactX="8638" custLinFactY="100000" custLinFactNeighborX="100000" custLinFactNeighborY="159409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07644841-75FE-47AF-B248-9915A5C3016E}" type="pres">
      <dgm:prSet presAssocID="{287B7BE9-86F5-4F24-882C-F68858A66FE2}" presName="rootConnector1" presStyleLbl="node1" presStyleIdx="0" presStyleCnt="4"/>
      <dgm:spPr/>
      <dgm:t>
        <a:bodyPr/>
        <a:lstStyle/>
        <a:p>
          <a:endParaRPr lang="pt-BR"/>
        </a:p>
      </dgm:t>
    </dgm:pt>
    <dgm:pt modelId="{DA721321-FD57-4A0E-B035-10A975AD16F7}" type="pres">
      <dgm:prSet presAssocID="{287B7BE9-86F5-4F24-882C-F68858A66FE2}" presName="hierChild2" presStyleCnt="0"/>
      <dgm:spPr/>
    </dgm:pt>
    <dgm:pt modelId="{2D6F2BFF-E814-49C7-AB5F-DA1644612813}" type="pres">
      <dgm:prSet presAssocID="{E571D403-FBD7-418F-BF2C-81C7FF034AC2}" presName="Name44" presStyleLbl="parChTrans1D2" presStyleIdx="0" presStyleCnt="1"/>
      <dgm:spPr/>
      <dgm:t>
        <a:bodyPr/>
        <a:lstStyle/>
        <a:p>
          <a:endParaRPr lang="pt-BR"/>
        </a:p>
      </dgm:t>
    </dgm:pt>
    <dgm:pt modelId="{62458EA9-1E15-4800-B3E2-8B738F842389}" type="pres">
      <dgm:prSet presAssocID="{E3FF1C3B-0D00-44A1-B029-4B979623A892}" presName="hierRoot2" presStyleCnt="0">
        <dgm:presLayoutVars>
          <dgm:hierBranch val="init"/>
        </dgm:presLayoutVars>
      </dgm:prSet>
      <dgm:spPr/>
    </dgm:pt>
    <dgm:pt modelId="{13EE59B0-058E-4F37-B4FC-09F3C5A7FC82}" type="pres">
      <dgm:prSet presAssocID="{E3FF1C3B-0D00-44A1-B029-4B979623A892}" presName="rootComposite" presStyleCnt="0"/>
      <dgm:spPr/>
    </dgm:pt>
    <dgm:pt modelId="{F19D17F3-AF83-4F34-B97C-5CDBD42064B5}" type="pres">
      <dgm:prSet presAssocID="{E3FF1C3B-0D00-44A1-B029-4B979623A892}" presName="rootText" presStyleLbl="node1" presStyleIdx="0" presStyleCnt="4" custLinFactNeighborX="737" custLinFactNeighborY="12617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5E11013D-C2F0-4093-8481-7913A56F899B}" type="pres">
      <dgm:prSet presAssocID="{E3FF1C3B-0D00-44A1-B029-4B979623A892}" presName="titleText2" presStyleLbl="fgAcc1" presStyleIdx="0" presStyleCnt="4" custLinFactNeighborX="13269" custLinFactNeighborY="43481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443D037-8207-4A61-A168-6B8F18F23E94}" type="pres">
      <dgm:prSet presAssocID="{E3FF1C3B-0D00-44A1-B029-4B979623A892}" presName="rootConnector" presStyleLbl="node2" presStyleIdx="0" presStyleCnt="0"/>
      <dgm:spPr/>
      <dgm:t>
        <a:bodyPr/>
        <a:lstStyle/>
        <a:p>
          <a:endParaRPr lang="pt-BR"/>
        </a:p>
      </dgm:t>
    </dgm:pt>
    <dgm:pt modelId="{E163C20E-6C95-4F18-A2B9-9FE04887EA1C}" type="pres">
      <dgm:prSet presAssocID="{E3FF1C3B-0D00-44A1-B029-4B979623A892}" presName="hierChild4" presStyleCnt="0"/>
      <dgm:spPr/>
    </dgm:pt>
    <dgm:pt modelId="{617F9911-0E52-4C1B-B210-09623206C62E}" type="pres">
      <dgm:prSet presAssocID="{F017565F-466B-478A-9131-9D74978E033F}" presName="Name37" presStyleLbl="parChTrans1D3" presStyleIdx="0" presStyleCnt="1"/>
      <dgm:spPr/>
      <dgm:t>
        <a:bodyPr/>
        <a:lstStyle/>
        <a:p>
          <a:endParaRPr lang="pt-BR"/>
        </a:p>
      </dgm:t>
    </dgm:pt>
    <dgm:pt modelId="{362E7A8F-5C16-4DC1-B9C0-E9BA2C222896}" type="pres">
      <dgm:prSet presAssocID="{62C9EA88-A589-4A40-AE38-A12F27334F2A}" presName="hierRoot2" presStyleCnt="0">
        <dgm:presLayoutVars>
          <dgm:hierBranch val="init"/>
        </dgm:presLayoutVars>
      </dgm:prSet>
      <dgm:spPr/>
    </dgm:pt>
    <dgm:pt modelId="{EA6B6B18-CDF6-428A-ADCD-F306860BCD2E}" type="pres">
      <dgm:prSet presAssocID="{62C9EA88-A589-4A40-AE38-A12F27334F2A}" presName="rootComposite" presStyleCnt="0"/>
      <dgm:spPr/>
    </dgm:pt>
    <dgm:pt modelId="{D5495C1C-4F8F-4CA2-A0C5-A08878AE030E}" type="pres">
      <dgm:prSet presAssocID="{62C9EA88-A589-4A40-AE38-A12F27334F2A}" presName="rootText" presStyleLbl="node1" presStyleIdx="1" presStyleCnt="4" custLinFactNeighborX="809" custLinFactNeighborY="354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0CF61ED-D4DB-49DA-BB20-8CD43E964B31}" type="pres">
      <dgm:prSet presAssocID="{62C9EA88-A589-4A40-AE38-A12F27334F2A}" presName="titleText2" presStyleLbl="fgAcc1" presStyleIdx="1" presStyleCnt="4" custLinFactNeighborX="12709" custLinFactNeighborY="10618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32B1284E-3A35-481A-A32A-C57EF8D32D75}" type="pres">
      <dgm:prSet presAssocID="{62C9EA88-A589-4A40-AE38-A12F27334F2A}" presName="rootConnector" presStyleLbl="node3" presStyleIdx="0" presStyleCnt="0"/>
      <dgm:spPr/>
      <dgm:t>
        <a:bodyPr/>
        <a:lstStyle/>
        <a:p>
          <a:endParaRPr lang="pt-BR"/>
        </a:p>
      </dgm:t>
    </dgm:pt>
    <dgm:pt modelId="{5FEB3215-4A43-4B3A-A8F0-7AEA9D5CE943}" type="pres">
      <dgm:prSet presAssocID="{62C9EA88-A589-4A40-AE38-A12F27334F2A}" presName="hierChild4" presStyleCnt="0"/>
      <dgm:spPr/>
    </dgm:pt>
    <dgm:pt modelId="{14B63F2F-30E2-44E8-9CBB-6F9EB06C1430}" type="pres">
      <dgm:prSet presAssocID="{3E013970-2BCD-496A-A6AC-0C3BD7574B4A}" presName="Name37" presStyleLbl="parChTrans1D4" presStyleIdx="0" presStyleCnt="2"/>
      <dgm:spPr/>
      <dgm:t>
        <a:bodyPr/>
        <a:lstStyle/>
        <a:p>
          <a:endParaRPr lang="pt-BR"/>
        </a:p>
      </dgm:t>
    </dgm:pt>
    <dgm:pt modelId="{13160408-47F8-4ED9-A94D-489F26130593}" type="pres">
      <dgm:prSet presAssocID="{3008FA86-B315-4832-A112-C2FE7928A0AF}" presName="hierRoot2" presStyleCnt="0">
        <dgm:presLayoutVars>
          <dgm:hierBranch val="init"/>
        </dgm:presLayoutVars>
      </dgm:prSet>
      <dgm:spPr/>
    </dgm:pt>
    <dgm:pt modelId="{A62973BD-7AA9-4AEA-B3CE-0BC3A15FE561}" type="pres">
      <dgm:prSet presAssocID="{3008FA86-B315-4832-A112-C2FE7928A0AF}" presName="rootComposite" presStyleCnt="0"/>
      <dgm:spPr/>
    </dgm:pt>
    <dgm:pt modelId="{CD6FB5D1-0DDA-44D3-933B-12262E8678FB}" type="pres">
      <dgm:prSet presAssocID="{3008FA86-B315-4832-A112-C2FE7928A0AF}" presName="rootText" presStyleLbl="node1" presStyleIdx="2" presStyleCnt="4" custLinFactNeighborX="900" custLinFactNeighborY="-1118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8608F15F-7AAA-4F41-AE69-526C4FF1C1C8}" type="pres">
      <dgm:prSet presAssocID="{3008FA86-B315-4832-A112-C2FE7928A0AF}" presName="titleText2" presStyleLbl="fgAcc1" presStyleIdx="2" presStyleCnt="4" custLinFactNeighborX="11523" custLinFactNeighborY="-24477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AF747D7-FF0D-46C9-BCDA-EA8F65FE878D}" type="pres">
      <dgm:prSet presAssocID="{3008FA86-B315-4832-A112-C2FE7928A0AF}" presName="rootConnector" presStyleLbl="node4" presStyleIdx="0" presStyleCnt="0"/>
      <dgm:spPr/>
      <dgm:t>
        <a:bodyPr/>
        <a:lstStyle/>
        <a:p>
          <a:endParaRPr lang="pt-BR"/>
        </a:p>
      </dgm:t>
    </dgm:pt>
    <dgm:pt modelId="{9E8389F4-F52D-48ED-ADB7-3AEA7E2C7506}" type="pres">
      <dgm:prSet presAssocID="{3008FA86-B315-4832-A112-C2FE7928A0AF}" presName="hierChild4" presStyleCnt="0"/>
      <dgm:spPr/>
    </dgm:pt>
    <dgm:pt modelId="{67B03619-5AC0-438D-BBC0-E94E9E9485FA}" type="pres">
      <dgm:prSet presAssocID="{CBBFC1F9-77BC-42D2-A240-D341CFD51518}" presName="Name37" presStyleLbl="parChTrans1D4" presStyleIdx="1" presStyleCnt="2"/>
      <dgm:spPr/>
      <dgm:t>
        <a:bodyPr/>
        <a:lstStyle/>
        <a:p>
          <a:endParaRPr lang="pt-BR"/>
        </a:p>
      </dgm:t>
    </dgm:pt>
    <dgm:pt modelId="{9A0BF90C-9B84-49F5-90D9-0644BE3E0D55}" type="pres">
      <dgm:prSet presAssocID="{0B9B38D3-9127-4E93-AB09-2412A6C892D9}" presName="hierRoot2" presStyleCnt="0">
        <dgm:presLayoutVars>
          <dgm:hierBranch val="init"/>
        </dgm:presLayoutVars>
      </dgm:prSet>
      <dgm:spPr/>
    </dgm:pt>
    <dgm:pt modelId="{E0CAA1F9-52C1-41F3-9CBE-FE64DC76596B}" type="pres">
      <dgm:prSet presAssocID="{0B9B38D3-9127-4E93-AB09-2412A6C892D9}" presName="rootComposite" presStyleCnt="0"/>
      <dgm:spPr/>
    </dgm:pt>
    <dgm:pt modelId="{40C2D402-D98D-49C3-BB4D-E40C5F94FAF2}" type="pres">
      <dgm:prSet presAssocID="{0B9B38D3-9127-4E93-AB09-2412A6C892D9}" presName="rootText" presStyleLbl="node1" presStyleIdx="3" presStyleCnt="4" custLinFactNeighborX="1069" custLinFactNeighborY="-24294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BF88E09E-BD75-4C10-8E81-F8165069DD75}" type="pres">
      <dgm:prSet presAssocID="{0B9B38D3-9127-4E93-AB09-2412A6C892D9}" presName="titleText2" presStyleLbl="fgAcc1" presStyleIdx="3" presStyleCnt="4" custLinFactNeighborX="15528" custLinFactNeighborY="-63538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45DBFCB0-30E2-4AAD-AE7A-31EFE5E387AE}" type="pres">
      <dgm:prSet presAssocID="{0B9B38D3-9127-4E93-AB09-2412A6C892D9}" presName="rootConnector" presStyleLbl="node4" presStyleIdx="0" presStyleCnt="0"/>
      <dgm:spPr/>
      <dgm:t>
        <a:bodyPr/>
        <a:lstStyle/>
        <a:p>
          <a:endParaRPr lang="pt-BR"/>
        </a:p>
      </dgm:t>
    </dgm:pt>
    <dgm:pt modelId="{64B9782F-0990-480B-9974-6DA6CD74CDE4}" type="pres">
      <dgm:prSet presAssocID="{0B9B38D3-9127-4E93-AB09-2412A6C892D9}" presName="hierChild4" presStyleCnt="0"/>
      <dgm:spPr/>
    </dgm:pt>
    <dgm:pt modelId="{0ADA480C-6B19-4F31-9FC0-57ED3CEFE266}" type="pres">
      <dgm:prSet presAssocID="{0B9B38D3-9127-4E93-AB09-2412A6C892D9}" presName="hierChild5" presStyleCnt="0"/>
      <dgm:spPr/>
    </dgm:pt>
    <dgm:pt modelId="{5E1F1E90-1F3A-4347-9E48-E96A60AFDA73}" type="pres">
      <dgm:prSet presAssocID="{3008FA86-B315-4832-A112-C2FE7928A0AF}" presName="hierChild5" presStyleCnt="0"/>
      <dgm:spPr/>
    </dgm:pt>
    <dgm:pt modelId="{77CB4B98-755D-4042-B3BA-B8A9145F76DC}" type="pres">
      <dgm:prSet presAssocID="{62C9EA88-A589-4A40-AE38-A12F27334F2A}" presName="hierChild5" presStyleCnt="0"/>
      <dgm:spPr/>
    </dgm:pt>
    <dgm:pt modelId="{8D132B26-0866-4756-AD51-8B731F1714BE}" type="pres">
      <dgm:prSet presAssocID="{E3FF1C3B-0D00-44A1-B029-4B979623A892}" presName="hierChild5" presStyleCnt="0"/>
      <dgm:spPr/>
    </dgm:pt>
    <dgm:pt modelId="{37194FFC-EFEE-4744-999A-65BC3690B066}" type="pres">
      <dgm:prSet presAssocID="{287B7BE9-86F5-4F24-882C-F68858A66FE2}" presName="hierChild3" presStyleCnt="0"/>
      <dgm:spPr/>
    </dgm:pt>
  </dgm:ptLst>
  <dgm:cxnLst>
    <dgm:cxn modelId="{489681CB-98E0-419C-B2B1-DB54C7518CE8}" type="presOf" srcId="{62C9EA88-A589-4A40-AE38-A12F27334F2A}" destId="{32B1284E-3A35-481A-A32A-C57EF8D32D75}" srcOrd="1" destOrd="0" presId="urn:microsoft.com/office/officeart/2008/layout/NameandTitleOrganizationalChart"/>
    <dgm:cxn modelId="{A4087DB4-5F08-4F6D-B1DF-F36E0279D195}" srcId="{49D9B8F2-B992-426A-82F9-5AE4F5EC1559}" destId="{287B7BE9-86F5-4F24-882C-F68858A66FE2}" srcOrd="0" destOrd="0" parTransId="{01869D63-C777-49E5-8E78-DF013CDBF6FD}" sibTransId="{3BACDB03-9AE4-4BE8-8EA6-829695503272}"/>
    <dgm:cxn modelId="{0DF8A2B2-4A6A-471D-B999-7F1C33E92487}" srcId="{287B7BE9-86F5-4F24-882C-F68858A66FE2}" destId="{E3FF1C3B-0D00-44A1-B029-4B979623A892}" srcOrd="0" destOrd="0" parTransId="{E571D403-FBD7-418F-BF2C-81C7FF034AC2}" sibTransId="{9961C45E-8AC4-4ABE-806D-FAFD0534E0F4}"/>
    <dgm:cxn modelId="{93300598-DC25-4AFC-9FB0-2D65F7004FC1}" type="presOf" srcId="{A22912C1-6C45-42EB-B7A0-97B6174AC568}" destId="{8608F15F-7AAA-4F41-AE69-526C4FF1C1C8}" srcOrd="0" destOrd="0" presId="urn:microsoft.com/office/officeart/2008/layout/NameandTitleOrganizationalChart"/>
    <dgm:cxn modelId="{CF7B430E-CC54-4DA4-9AA6-0EF521EC417A}" type="presOf" srcId="{69A06D4B-B4D2-4CE9-8C16-12B24F06AA72}" destId="{00CF61ED-D4DB-49DA-BB20-8CD43E964B31}" srcOrd="0" destOrd="0" presId="urn:microsoft.com/office/officeart/2008/layout/NameandTitleOrganizationalChart"/>
    <dgm:cxn modelId="{DD1ED8E6-7E60-4434-B6C8-15A44F93F038}" srcId="{62C9EA88-A589-4A40-AE38-A12F27334F2A}" destId="{3008FA86-B315-4832-A112-C2FE7928A0AF}" srcOrd="0" destOrd="0" parTransId="{3E013970-2BCD-496A-A6AC-0C3BD7574B4A}" sibTransId="{A22912C1-6C45-42EB-B7A0-97B6174AC568}"/>
    <dgm:cxn modelId="{B4DA10F4-462F-40EB-9EB7-FA475228ED7D}" type="presOf" srcId="{9961C45E-8AC4-4ABE-806D-FAFD0534E0F4}" destId="{5E11013D-C2F0-4093-8481-7913A56F899B}" srcOrd="0" destOrd="0" presId="urn:microsoft.com/office/officeart/2008/layout/NameandTitleOrganizationalChart"/>
    <dgm:cxn modelId="{5A81399C-54DF-4384-A491-1FF538A7E3F2}" type="presOf" srcId="{E3FF1C3B-0D00-44A1-B029-4B979623A892}" destId="{7443D037-8207-4A61-A168-6B8F18F23E94}" srcOrd="1" destOrd="0" presId="urn:microsoft.com/office/officeart/2008/layout/NameandTitleOrganizationalChart"/>
    <dgm:cxn modelId="{206FFDE5-11A9-40D1-9722-856FE2201E23}" type="presOf" srcId="{D3288303-041E-4165-B3AE-3CB416874549}" destId="{BF88E09E-BD75-4C10-8E81-F8165069DD75}" srcOrd="0" destOrd="0" presId="urn:microsoft.com/office/officeart/2008/layout/NameandTitleOrganizationalChart"/>
    <dgm:cxn modelId="{1AE082D4-1E45-4F38-B455-F62C88CA52FC}" type="presOf" srcId="{3008FA86-B315-4832-A112-C2FE7928A0AF}" destId="{7AF747D7-FF0D-46C9-BCDA-EA8F65FE878D}" srcOrd="1" destOrd="0" presId="urn:microsoft.com/office/officeart/2008/layout/NameandTitleOrganizationalChart"/>
    <dgm:cxn modelId="{FCFCFD7F-0A6D-42F5-8028-B33C80728E7A}" type="presOf" srcId="{0B9B38D3-9127-4E93-AB09-2412A6C892D9}" destId="{40C2D402-D98D-49C3-BB4D-E40C5F94FAF2}" srcOrd="0" destOrd="0" presId="urn:microsoft.com/office/officeart/2008/layout/NameandTitleOrganizationalChart"/>
    <dgm:cxn modelId="{BCB797E0-762B-45A6-8EE4-CC416A681D40}" type="presOf" srcId="{F017565F-466B-478A-9131-9D74978E033F}" destId="{617F9911-0E52-4C1B-B210-09623206C62E}" srcOrd="0" destOrd="0" presId="urn:microsoft.com/office/officeart/2008/layout/NameandTitleOrganizationalChart"/>
    <dgm:cxn modelId="{4EC0C778-342F-4083-B6F1-2AA40779BFEB}" type="presOf" srcId="{3E013970-2BCD-496A-A6AC-0C3BD7574B4A}" destId="{14B63F2F-30E2-44E8-9CBB-6F9EB06C1430}" srcOrd="0" destOrd="0" presId="urn:microsoft.com/office/officeart/2008/layout/NameandTitleOrganizationalChart"/>
    <dgm:cxn modelId="{7F98180F-FE87-4C89-8A5E-DC5F7754B8F9}" type="presOf" srcId="{CBBFC1F9-77BC-42D2-A240-D341CFD51518}" destId="{67B03619-5AC0-438D-BBC0-E94E9E9485FA}" srcOrd="0" destOrd="0" presId="urn:microsoft.com/office/officeart/2008/layout/NameandTitleOrganizationalChart"/>
    <dgm:cxn modelId="{25D8F8E3-EAD7-4516-938D-D47652319DE3}" type="presOf" srcId="{287B7BE9-86F5-4F24-882C-F68858A66FE2}" destId="{07644841-75FE-47AF-B248-9915A5C3016E}" srcOrd="1" destOrd="0" presId="urn:microsoft.com/office/officeart/2008/layout/NameandTitleOrganizationalChart"/>
    <dgm:cxn modelId="{96D9AC6B-C653-4A1A-8F05-B1855772E553}" type="presOf" srcId="{E3FF1C3B-0D00-44A1-B029-4B979623A892}" destId="{F19D17F3-AF83-4F34-B97C-5CDBD42064B5}" srcOrd="0" destOrd="0" presId="urn:microsoft.com/office/officeart/2008/layout/NameandTitleOrganizationalChart"/>
    <dgm:cxn modelId="{6FDA2468-4780-47C5-9504-B727EAC1EB05}" type="presOf" srcId="{49D9B8F2-B992-426A-82F9-5AE4F5EC1559}" destId="{F5270150-AF57-41E8-992F-2E3B33C4A94D}" srcOrd="0" destOrd="0" presId="urn:microsoft.com/office/officeart/2008/layout/NameandTitleOrganizationalChart"/>
    <dgm:cxn modelId="{6A14F0EA-ECCB-4E53-9A8C-79876894BA68}" srcId="{3008FA86-B315-4832-A112-C2FE7928A0AF}" destId="{0B9B38D3-9127-4E93-AB09-2412A6C892D9}" srcOrd="0" destOrd="0" parTransId="{CBBFC1F9-77BC-42D2-A240-D341CFD51518}" sibTransId="{D3288303-041E-4165-B3AE-3CB416874549}"/>
    <dgm:cxn modelId="{78691651-4C6D-4E7C-BC32-B2EDE618B5C0}" type="presOf" srcId="{0B9B38D3-9127-4E93-AB09-2412A6C892D9}" destId="{45DBFCB0-30E2-4AAD-AE7A-31EFE5E387AE}" srcOrd="1" destOrd="0" presId="urn:microsoft.com/office/officeart/2008/layout/NameandTitleOrganizationalChart"/>
    <dgm:cxn modelId="{00347834-0C27-42A6-9855-E5CBDD189DC1}" type="presOf" srcId="{287B7BE9-86F5-4F24-882C-F68858A66FE2}" destId="{48614D21-4ED3-4672-A178-92A538052C41}" srcOrd="0" destOrd="0" presId="urn:microsoft.com/office/officeart/2008/layout/NameandTitleOrganizationalChart"/>
    <dgm:cxn modelId="{074B543D-EE86-4068-9396-567335F04267}" type="presOf" srcId="{E571D403-FBD7-418F-BF2C-81C7FF034AC2}" destId="{2D6F2BFF-E814-49C7-AB5F-DA1644612813}" srcOrd="0" destOrd="0" presId="urn:microsoft.com/office/officeart/2008/layout/NameandTitleOrganizationalChart"/>
    <dgm:cxn modelId="{EE677358-98CB-47FD-B5C5-3B1954261C4B}" type="presOf" srcId="{62C9EA88-A589-4A40-AE38-A12F27334F2A}" destId="{D5495C1C-4F8F-4CA2-A0C5-A08878AE030E}" srcOrd="0" destOrd="0" presId="urn:microsoft.com/office/officeart/2008/layout/NameandTitleOrganizationalChart"/>
    <dgm:cxn modelId="{0CC70C3A-0C9A-4767-8B78-951C2D617C0B}" type="presOf" srcId="{3BACDB03-9AE4-4BE8-8EA6-829695503272}" destId="{D120F1A4-9380-4A45-BDA7-C39C7C7E533B}" srcOrd="0" destOrd="0" presId="urn:microsoft.com/office/officeart/2008/layout/NameandTitleOrganizationalChart"/>
    <dgm:cxn modelId="{89687C92-64F2-4C2B-ABE5-1DF32E90A104}" type="presOf" srcId="{3008FA86-B315-4832-A112-C2FE7928A0AF}" destId="{CD6FB5D1-0DDA-44D3-933B-12262E8678FB}" srcOrd="0" destOrd="0" presId="urn:microsoft.com/office/officeart/2008/layout/NameandTitleOrganizationalChart"/>
    <dgm:cxn modelId="{4002D432-1722-4EF2-8E41-1B86D3109F3D}" srcId="{E3FF1C3B-0D00-44A1-B029-4B979623A892}" destId="{62C9EA88-A589-4A40-AE38-A12F27334F2A}" srcOrd="0" destOrd="0" parTransId="{F017565F-466B-478A-9131-9D74978E033F}" sibTransId="{69A06D4B-B4D2-4CE9-8C16-12B24F06AA72}"/>
    <dgm:cxn modelId="{FF390F9C-EBF0-4083-A372-2DE5BFC7176D}" type="presParOf" srcId="{F5270150-AF57-41E8-992F-2E3B33C4A94D}" destId="{19E4C26A-043A-4873-9415-E81B3595939C}" srcOrd="0" destOrd="0" presId="urn:microsoft.com/office/officeart/2008/layout/NameandTitleOrganizationalChart"/>
    <dgm:cxn modelId="{F781CE38-A2AD-4EC1-ACF6-1078241ADAD4}" type="presParOf" srcId="{19E4C26A-043A-4873-9415-E81B3595939C}" destId="{CAD43ABB-A0C8-4F2D-B355-EAE4E7AF628D}" srcOrd="0" destOrd="0" presId="urn:microsoft.com/office/officeart/2008/layout/NameandTitleOrganizationalChart"/>
    <dgm:cxn modelId="{106D69AD-EA5D-41E5-A74C-15B6E0B9E86A}" type="presParOf" srcId="{CAD43ABB-A0C8-4F2D-B355-EAE4E7AF628D}" destId="{48614D21-4ED3-4672-A178-92A538052C41}" srcOrd="0" destOrd="0" presId="urn:microsoft.com/office/officeart/2008/layout/NameandTitleOrganizationalChart"/>
    <dgm:cxn modelId="{7F3C612E-8BE8-48BF-92E3-F012D72EE1A5}" type="presParOf" srcId="{CAD43ABB-A0C8-4F2D-B355-EAE4E7AF628D}" destId="{D120F1A4-9380-4A45-BDA7-C39C7C7E533B}" srcOrd="1" destOrd="0" presId="urn:microsoft.com/office/officeart/2008/layout/NameandTitleOrganizationalChart"/>
    <dgm:cxn modelId="{97F6EAC8-148F-4646-9F15-39A7F75DD735}" type="presParOf" srcId="{CAD43ABB-A0C8-4F2D-B355-EAE4E7AF628D}" destId="{07644841-75FE-47AF-B248-9915A5C3016E}" srcOrd="2" destOrd="0" presId="urn:microsoft.com/office/officeart/2008/layout/NameandTitleOrganizationalChart"/>
    <dgm:cxn modelId="{37A258E8-35D9-461F-8967-0FA188E0835C}" type="presParOf" srcId="{19E4C26A-043A-4873-9415-E81B3595939C}" destId="{DA721321-FD57-4A0E-B035-10A975AD16F7}" srcOrd="1" destOrd="0" presId="urn:microsoft.com/office/officeart/2008/layout/NameandTitleOrganizationalChart"/>
    <dgm:cxn modelId="{377DA8E6-F04B-4C62-8BA5-3591E94283DF}" type="presParOf" srcId="{DA721321-FD57-4A0E-B035-10A975AD16F7}" destId="{2D6F2BFF-E814-49C7-AB5F-DA1644612813}" srcOrd="0" destOrd="0" presId="urn:microsoft.com/office/officeart/2008/layout/NameandTitleOrganizationalChart"/>
    <dgm:cxn modelId="{6CE006CB-F9DF-4763-B9CA-B804E8910F1C}" type="presParOf" srcId="{DA721321-FD57-4A0E-B035-10A975AD16F7}" destId="{62458EA9-1E15-4800-B3E2-8B738F842389}" srcOrd="1" destOrd="0" presId="urn:microsoft.com/office/officeart/2008/layout/NameandTitleOrganizationalChart"/>
    <dgm:cxn modelId="{756B4A58-BC55-4869-9288-5BDE5895B78F}" type="presParOf" srcId="{62458EA9-1E15-4800-B3E2-8B738F842389}" destId="{13EE59B0-058E-4F37-B4FC-09F3C5A7FC82}" srcOrd="0" destOrd="0" presId="urn:microsoft.com/office/officeart/2008/layout/NameandTitleOrganizationalChart"/>
    <dgm:cxn modelId="{67637635-6637-4B08-84E5-15E9E2C15806}" type="presParOf" srcId="{13EE59B0-058E-4F37-B4FC-09F3C5A7FC82}" destId="{F19D17F3-AF83-4F34-B97C-5CDBD42064B5}" srcOrd="0" destOrd="0" presId="urn:microsoft.com/office/officeart/2008/layout/NameandTitleOrganizationalChart"/>
    <dgm:cxn modelId="{1BEF24F2-B66E-4489-B851-71004BEB478F}" type="presParOf" srcId="{13EE59B0-058E-4F37-B4FC-09F3C5A7FC82}" destId="{5E11013D-C2F0-4093-8481-7913A56F899B}" srcOrd="1" destOrd="0" presId="urn:microsoft.com/office/officeart/2008/layout/NameandTitleOrganizationalChart"/>
    <dgm:cxn modelId="{081F128E-D975-441C-878B-6A7C8E57C26A}" type="presParOf" srcId="{13EE59B0-058E-4F37-B4FC-09F3C5A7FC82}" destId="{7443D037-8207-4A61-A168-6B8F18F23E94}" srcOrd="2" destOrd="0" presId="urn:microsoft.com/office/officeart/2008/layout/NameandTitleOrganizationalChart"/>
    <dgm:cxn modelId="{31933BCF-423A-44AB-92E6-CF43282DAE48}" type="presParOf" srcId="{62458EA9-1E15-4800-B3E2-8B738F842389}" destId="{E163C20E-6C95-4F18-A2B9-9FE04887EA1C}" srcOrd="1" destOrd="0" presId="urn:microsoft.com/office/officeart/2008/layout/NameandTitleOrganizationalChart"/>
    <dgm:cxn modelId="{E1742D0A-B27E-4A53-BAA6-1223E73D8BE1}" type="presParOf" srcId="{E163C20E-6C95-4F18-A2B9-9FE04887EA1C}" destId="{617F9911-0E52-4C1B-B210-09623206C62E}" srcOrd="0" destOrd="0" presId="urn:microsoft.com/office/officeart/2008/layout/NameandTitleOrganizationalChart"/>
    <dgm:cxn modelId="{981DEDC5-34F0-4210-AB21-64999B87E231}" type="presParOf" srcId="{E163C20E-6C95-4F18-A2B9-9FE04887EA1C}" destId="{362E7A8F-5C16-4DC1-B9C0-E9BA2C222896}" srcOrd="1" destOrd="0" presId="urn:microsoft.com/office/officeart/2008/layout/NameandTitleOrganizationalChart"/>
    <dgm:cxn modelId="{2DC26854-B940-4AFA-89E4-B3D0D0ED5FD6}" type="presParOf" srcId="{362E7A8F-5C16-4DC1-B9C0-E9BA2C222896}" destId="{EA6B6B18-CDF6-428A-ADCD-F306860BCD2E}" srcOrd="0" destOrd="0" presId="urn:microsoft.com/office/officeart/2008/layout/NameandTitleOrganizationalChart"/>
    <dgm:cxn modelId="{53DF544A-1980-478F-8765-CB8447C75B14}" type="presParOf" srcId="{EA6B6B18-CDF6-428A-ADCD-F306860BCD2E}" destId="{D5495C1C-4F8F-4CA2-A0C5-A08878AE030E}" srcOrd="0" destOrd="0" presId="urn:microsoft.com/office/officeart/2008/layout/NameandTitleOrganizationalChart"/>
    <dgm:cxn modelId="{CE5090BC-5E1E-46A0-8D6F-A671B9F4047E}" type="presParOf" srcId="{EA6B6B18-CDF6-428A-ADCD-F306860BCD2E}" destId="{00CF61ED-D4DB-49DA-BB20-8CD43E964B31}" srcOrd="1" destOrd="0" presId="urn:microsoft.com/office/officeart/2008/layout/NameandTitleOrganizationalChart"/>
    <dgm:cxn modelId="{5417CCB4-D08B-45A8-86C3-1E3A60149792}" type="presParOf" srcId="{EA6B6B18-CDF6-428A-ADCD-F306860BCD2E}" destId="{32B1284E-3A35-481A-A32A-C57EF8D32D75}" srcOrd="2" destOrd="0" presId="urn:microsoft.com/office/officeart/2008/layout/NameandTitleOrganizationalChart"/>
    <dgm:cxn modelId="{6FDA0172-6112-414E-A474-8D1B1606C7E2}" type="presParOf" srcId="{362E7A8F-5C16-4DC1-B9C0-E9BA2C222896}" destId="{5FEB3215-4A43-4B3A-A8F0-7AEA9D5CE943}" srcOrd="1" destOrd="0" presId="urn:microsoft.com/office/officeart/2008/layout/NameandTitleOrganizationalChart"/>
    <dgm:cxn modelId="{6883FE89-5A8D-4AC9-BAFE-D15338E04B95}" type="presParOf" srcId="{5FEB3215-4A43-4B3A-A8F0-7AEA9D5CE943}" destId="{14B63F2F-30E2-44E8-9CBB-6F9EB06C1430}" srcOrd="0" destOrd="0" presId="urn:microsoft.com/office/officeart/2008/layout/NameandTitleOrganizationalChart"/>
    <dgm:cxn modelId="{BBC741C9-C958-4BCA-8210-EA4C0524DA0F}" type="presParOf" srcId="{5FEB3215-4A43-4B3A-A8F0-7AEA9D5CE943}" destId="{13160408-47F8-4ED9-A94D-489F26130593}" srcOrd="1" destOrd="0" presId="urn:microsoft.com/office/officeart/2008/layout/NameandTitleOrganizationalChart"/>
    <dgm:cxn modelId="{30963CCF-C36E-409D-9EA8-77F0AB53F9AD}" type="presParOf" srcId="{13160408-47F8-4ED9-A94D-489F26130593}" destId="{A62973BD-7AA9-4AEA-B3CE-0BC3A15FE561}" srcOrd="0" destOrd="0" presId="urn:microsoft.com/office/officeart/2008/layout/NameandTitleOrganizationalChart"/>
    <dgm:cxn modelId="{BDCB037A-2813-4BE5-A0A9-4D88FC84F9B4}" type="presParOf" srcId="{A62973BD-7AA9-4AEA-B3CE-0BC3A15FE561}" destId="{CD6FB5D1-0DDA-44D3-933B-12262E8678FB}" srcOrd="0" destOrd="0" presId="urn:microsoft.com/office/officeart/2008/layout/NameandTitleOrganizationalChart"/>
    <dgm:cxn modelId="{D49FE7E8-A69B-45DA-A783-DDD489325515}" type="presParOf" srcId="{A62973BD-7AA9-4AEA-B3CE-0BC3A15FE561}" destId="{8608F15F-7AAA-4F41-AE69-526C4FF1C1C8}" srcOrd="1" destOrd="0" presId="urn:microsoft.com/office/officeart/2008/layout/NameandTitleOrganizationalChart"/>
    <dgm:cxn modelId="{CF3027E6-6B9D-4092-9F7E-39EAC22D4129}" type="presParOf" srcId="{A62973BD-7AA9-4AEA-B3CE-0BC3A15FE561}" destId="{7AF747D7-FF0D-46C9-BCDA-EA8F65FE878D}" srcOrd="2" destOrd="0" presId="urn:microsoft.com/office/officeart/2008/layout/NameandTitleOrganizationalChart"/>
    <dgm:cxn modelId="{434CF90B-654E-4382-AE42-FFBA3A3013CD}" type="presParOf" srcId="{13160408-47F8-4ED9-A94D-489F26130593}" destId="{9E8389F4-F52D-48ED-ADB7-3AEA7E2C7506}" srcOrd="1" destOrd="0" presId="urn:microsoft.com/office/officeart/2008/layout/NameandTitleOrganizationalChart"/>
    <dgm:cxn modelId="{C4A5301F-4DFD-40BD-8A72-5E47AF1278A7}" type="presParOf" srcId="{9E8389F4-F52D-48ED-ADB7-3AEA7E2C7506}" destId="{67B03619-5AC0-438D-BBC0-E94E9E9485FA}" srcOrd="0" destOrd="0" presId="urn:microsoft.com/office/officeart/2008/layout/NameandTitleOrganizationalChart"/>
    <dgm:cxn modelId="{730060B8-1690-45F6-A9B1-8C9719AF4ECF}" type="presParOf" srcId="{9E8389F4-F52D-48ED-ADB7-3AEA7E2C7506}" destId="{9A0BF90C-9B84-49F5-90D9-0644BE3E0D55}" srcOrd="1" destOrd="0" presId="urn:microsoft.com/office/officeart/2008/layout/NameandTitleOrganizationalChart"/>
    <dgm:cxn modelId="{4BBB8DB7-0F99-44F9-9CD0-02A473927C30}" type="presParOf" srcId="{9A0BF90C-9B84-49F5-90D9-0644BE3E0D55}" destId="{E0CAA1F9-52C1-41F3-9CBE-FE64DC76596B}" srcOrd="0" destOrd="0" presId="urn:microsoft.com/office/officeart/2008/layout/NameandTitleOrganizationalChart"/>
    <dgm:cxn modelId="{71FC69C2-F260-4A72-89EE-C93142FFE7FC}" type="presParOf" srcId="{E0CAA1F9-52C1-41F3-9CBE-FE64DC76596B}" destId="{40C2D402-D98D-49C3-BB4D-E40C5F94FAF2}" srcOrd="0" destOrd="0" presId="urn:microsoft.com/office/officeart/2008/layout/NameandTitleOrganizationalChart"/>
    <dgm:cxn modelId="{95950AC9-A8F0-4135-BD7B-0CD1D96AF305}" type="presParOf" srcId="{E0CAA1F9-52C1-41F3-9CBE-FE64DC76596B}" destId="{BF88E09E-BD75-4C10-8E81-F8165069DD75}" srcOrd="1" destOrd="0" presId="urn:microsoft.com/office/officeart/2008/layout/NameandTitleOrganizationalChart"/>
    <dgm:cxn modelId="{53F996E2-38D6-43C1-99EE-03F180E52BBB}" type="presParOf" srcId="{E0CAA1F9-52C1-41F3-9CBE-FE64DC76596B}" destId="{45DBFCB0-30E2-4AAD-AE7A-31EFE5E387AE}" srcOrd="2" destOrd="0" presId="urn:microsoft.com/office/officeart/2008/layout/NameandTitleOrganizationalChart"/>
    <dgm:cxn modelId="{82146F81-A0BC-4104-BDCA-24B8D046D943}" type="presParOf" srcId="{9A0BF90C-9B84-49F5-90D9-0644BE3E0D55}" destId="{64B9782F-0990-480B-9974-6DA6CD74CDE4}" srcOrd="1" destOrd="0" presId="urn:microsoft.com/office/officeart/2008/layout/NameandTitleOrganizationalChart"/>
    <dgm:cxn modelId="{CBA26212-84DA-42EF-A808-573351FC6C5B}" type="presParOf" srcId="{9A0BF90C-9B84-49F5-90D9-0644BE3E0D55}" destId="{0ADA480C-6B19-4F31-9FC0-57ED3CEFE266}" srcOrd="2" destOrd="0" presId="urn:microsoft.com/office/officeart/2008/layout/NameandTitleOrganizationalChart"/>
    <dgm:cxn modelId="{8655D1CD-32A1-4B5C-8156-ABDF46CA153D}" type="presParOf" srcId="{13160408-47F8-4ED9-A94D-489F26130593}" destId="{5E1F1E90-1F3A-4347-9E48-E96A60AFDA73}" srcOrd="2" destOrd="0" presId="urn:microsoft.com/office/officeart/2008/layout/NameandTitleOrganizationalChart"/>
    <dgm:cxn modelId="{0D72EB71-15BA-4FA2-93E7-A2981DB26A96}" type="presParOf" srcId="{362E7A8F-5C16-4DC1-B9C0-E9BA2C222896}" destId="{77CB4B98-755D-4042-B3BA-B8A9145F76DC}" srcOrd="2" destOrd="0" presId="urn:microsoft.com/office/officeart/2008/layout/NameandTitleOrganizationalChart"/>
    <dgm:cxn modelId="{FEB05B1D-BF17-4EB2-A937-25F1C0613D1E}" type="presParOf" srcId="{62458EA9-1E15-4800-B3E2-8B738F842389}" destId="{8D132B26-0866-4756-AD51-8B731F1714BE}" srcOrd="2" destOrd="0" presId="urn:microsoft.com/office/officeart/2008/layout/NameandTitleOrganizationalChart"/>
    <dgm:cxn modelId="{BD86132C-3984-42FC-8367-55C790C38C64}" type="presParOf" srcId="{19E4C26A-043A-4873-9415-E81B3595939C}" destId="{37194FFC-EFEE-4744-999A-65BC3690B06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D9B8F2-B992-426A-82F9-5AE4F5EC1559}" type="doc">
      <dgm:prSet loTypeId="urn:microsoft.com/office/officeart/2008/layout/NameandTitleOrganizationalChar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87B7BE9-86F5-4F24-882C-F68858A66FE2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1400" dirty="0" smtClean="0"/>
            <a:t>Olavo</a:t>
          </a:r>
        </a:p>
        <a:p>
          <a:r>
            <a:rPr lang="pt-BR" sz="1400" dirty="0" smtClean="0"/>
            <a:t>Chiaradia</a:t>
          </a:r>
          <a:endParaRPr lang="pt-BR" sz="1400" dirty="0"/>
        </a:p>
      </dgm:t>
    </dgm:pt>
    <dgm:pt modelId="{01869D63-C777-49E5-8E78-DF013CDBF6FD}" type="parTrans" cxnId="{A4087DB4-5F08-4F6D-B1DF-F36E0279D195}">
      <dgm:prSet/>
      <dgm:spPr/>
      <dgm:t>
        <a:bodyPr/>
        <a:lstStyle/>
        <a:p>
          <a:endParaRPr lang="pt-BR"/>
        </a:p>
      </dgm:t>
    </dgm:pt>
    <dgm:pt modelId="{3BACDB03-9AE4-4BE8-8EA6-829695503272}" type="sibTrans" cxnId="{A4087DB4-5F08-4F6D-B1DF-F36E0279D195}">
      <dgm:prSet custT="1"/>
      <dgm:spPr/>
      <dgm:t>
        <a:bodyPr/>
        <a:lstStyle/>
        <a:p>
          <a:pPr algn="ctr"/>
          <a:r>
            <a:rPr lang="pt-BR" sz="1100" b="1" dirty="0" smtClean="0"/>
            <a:t>Sponsor</a:t>
          </a:r>
          <a:endParaRPr lang="pt-BR" sz="1100" b="1" dirty="0"/>
        </a:p>
      </dgm:t>
    </dgm:pt>
    <dgm:pt modelId="{386E0A58-A577-4871-861B-7284451E3F98}" type="asst">
      <dgm:prSet phldrT="[Texto]" custT="1"/>
      <dgm:spPr>
        <a:gradFill rotWithShape="0">
          <a:gsLst>
            <a:gs pos="0">
              <a:schemeClr val="accent4">
                <a:lumMod val="50000"/>
              </a:schemeClr>
            </a:gs>
            <a:gs pos="80000">
              <a:schemeClr val="accent4">
                <a:lumMod val="75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w="38100" h="44450"/>
          <a:bevelB w="88900" h="31750" prst="angle"/>
        </a:sp3d>
      </dgm:spPr>
      <dgm:t>
        <a:bodyPr/>
        <a:lstStyle/>
        <a:p>
          <a:r>
            <a:rPr lang="pt-BR" sz="900" dirty="0" smtClean="0"/>
            <a:t>Nayla Santos (CCTI)</a:t>
          </a:r>
        </a:p>
        <a:p>
          <a:r>
            <a:rPr lang="pt-BR" sz="900" dirty="0" smtClean="0"/>
            <a:t>Miguel Pafaro (CCTI)</a:t>
          </a:r>
        </a:p>
        <a:p>
          <a:r>
            <a:rPr lang="pt-BR" sz="900" dirty="0" smtClean="0"/>
            <a:t>Raquel Pereira (DHO VID)</a:t>
          </a:r>
          <a:endParaRPr lang="pt-BR" sz="900" dirty="0"/>
        </a:p>
      </dgm:t>
    </dgm:pt>
    <dgm:pt modelId="{4999E26B-2888-46F9-9E8F-8B39F37884B5}" type="parTrans" cxnId="{959F142A-FF5F-4BF5-BDF3-93D9E1BD873B}">
      <dgm:prSet/>
      <dgm:spPr/>
      <dgm:t>
        <a:bodyPr/>
        <a:lstStyle/>
        <a:p>
          <a:endParaRPr lang="pt-BR"/>
        </a:p>
      </dgm:t>
    </dgm:pt>
    <dgm:pt modelId="{8B485206-1D1B-4B1B-9338-07D6186BA4EA}" type="sibTrans" cxnId="{959F142A-FF5F-4BF5-BDF3-93D9E1BD873B}">
      <dgm:prSet custT="1"/>
      <dgm:spPr/>
      <dgm:t>
        <a:bodyPr/>
        <a:lstStyle/>
        <a:p>
          <a:pPr algn="ctr"/>
          <a:r>
            <a:rPr lang="pt-BR" sz="1000" dirty="0" smtClean="0"/>
            <a:t>Comitê Diretivo</a:t>
          </a:r>
          <a:endParaRPr lang="pt-BR" sz="1000" dirty="0"/>
        </a:p>
      </dgm:t>
    </dgm:pt>
    <dgm:pt modelId="{5FD926DD-615C-4782-B6EC-1B6C2059215B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1000" dirty="0" smtClean="0"/>
            <a:t>Raquel Pereira</a:t>
          </a:r>
        </a:p>
        <a:p>
          <a:r>
            <a:rPr lang="pt-BR" sz="1000" dirty="0" smtClean="0"/>
            <a:t>Ana Carolina</a:t>
          </a:r>
          <a:endParaRPr lang="pt-BR" sz="1000" dirty="0"/>
        </a:p>
      </dgm:t>
    </dgm:pt>
    <dgm:pt modelId="{A0431E30-B399-4FDC-8244-F117997C476B}" type="sibTrans" cxnId="{9F5041FD-B84B-481F-A0E1-F0ABA200C978}">
      <dgm:prSet custT="1"/>
      <dgm:spPr/>
      <dgm:t>
        <a:bodyPr/>
        <a:lstStyle/>
        <a:p>
          <a:pPr algn="ctr"/>
          <a:r>
            <a:rPr lang="pt-BR" sz="900" dirty="0" smtClean="0"/>
            <a:t>DHO VID</a:t>
          </a:r>
          <a:endParaRPr lang="pt-BR" sz="900" dirty="0"/>
        </a:p>
      </dgm:t>
    </dgm:pt>
    <dgm:pt modelId="{DEE8F232-CC03-4CFD-8AA5-5B28916AF615}" type="parTrans" cxnId="{9F5041FD-B84B-481F-A0E1-F0ABA200C978}">
      <dgm:prSet/>
      <dgm:spPr/>
      <dgm:t>
        <a:bodyPr/>
        <a:lstStyle/>
        <a:p>
          <a:endParaRPr lang="pt-BR"/>
        </a:p>
      </dgm:t>
    </dgm:pt>
    <dgm:pt modelId="{4A6AD6A7-57CD-424B-9F22-A41427003706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1000" dirty="0" smtClean="0"/>
            <a:t>Emerson Yamauchi</a:t>
          </a:r>
          <a:endParaRPr lang="pt-BR" sz="1000" dirty="0"/>
        </a:p>
      </dgm:t>
    </dgm:pt>
    <dgm:pt modelId="{FA004ED2-948A-4460-9D4A-DA806FEEE832}" type="parTrans" cxnId="{B89872D5-A566-4E77-8715-FAD17CF8F919}">
      <dgm:prSet/>
      <dgm:spPr/>
      <dgm:t>
        <a:bodyPr/>
        <a:lstStyle/>
        <a:p>
          <a:endParaRPr lang="pt-BR"/>
        </a:p>
      </dgm:t>
    </dgm:pt>
    <dgm:pt modelId="{3247BF03-C87C-44F2-A55C-57A8B6A656F4}" type="sibTrans" cxnId="{B89872D5-A566-4E77-8715-FAD17CF8F919}">
      <dgm:prSet custT="1"/>
      <dgm:spPr/>
      <dgm:t>
        <a:bodyPr/>
        <a:lstStyle/>
        <a:p>
          <a:pPr algn="ctr"/>
          <a:r>
            <a:rPr lang="pt-BR" sz="900" dirty="0" smtClean="0"/>
            <a:t>Gerente Projeto</a:t>
          </a:r>
          <a:endParaRPr lang="pt-BR" sz="900" dirty="0"/>
        </a:p>
      </dgm:t>
    </dgm:pt>
    <dgm:pt modelId="{2EF423EF-3B9A-4060-9355-D62AA841700D}">
      <dgm:prSet phldrT="[Texto]" custT="1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1000" dirty="0" smtClean="0"/>
            <a:t>Denis </a:t>
          </a:r>
          <a:r>
            <a:rPr lang="pt-BR" sz="1000" dirty="0" err="1" smtClean="0"/>
            <a:t>Renesto</a:t>
          </a:r>
          <a:endParaRPr lang="pt-BR" sz="1000" dirty="0"/>
        </a:p>
      </dgm:t>
    </dgm:pt>
    <dgm:pt modelId="{6A965108-E822-46BE-8990-262DFED09E98}" type="parTrans" cxnId="{502A7AEE-0B60-4BE2-A590-06E5E51BE931}">
      <dgm:prSet/>
      <dgm:spPr/>
      <dgm:t>
        <a:bodyPr/>
        <a:lstStyle/>
        <a:p>
          <a:endParaRPr lang="pt-BR"/>
        </a:p>
      </dgm:t>
    </dgm:pt>
    <dgm:pt modelId="{3681770E-8062-44BE-909F-BDA0C49829C1}" type="sibTrans" cxnId="{502A7AEE-0B60-4BE2-A590-06E5E51BE931}">
      <dgm:prSet custT="1"/>
      <dgm:spPr/>
      <dgm:t>
        <a:bodyPr/>
        <a:lstStyle/>
        <a:p>
          <a:pPr algn="ctr"/>
          <a:r>
            <a:rPr lang="pt-BR" sz="900" dirty="0" smtClean="0"/>
            <a:t>Sócio</a:t>
          </a:r>
          <a:endParaRPr lang="pt-BR" sz="900" dirty="0"/>
        </a:p>
      </dgm:t>
    </dgm:pt>
    <dgm:pt modelId="{E3FF1C3B-0D00-44A1-B029-4B979623A892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800" dirty="0" smtClean="0"/>
            <a:t>Robert</a:t>
          </a:r>
        </a:p>
        <a:p>
          <a:pPr>
            <a:spcAft>
              <a:spcPts val="0"/>
            </a:spcAft>
          </a:pPr>
          <a:r>
            <a:rPr lang="pt-BR" sz="800" dirty="0" smtClean="0"/>
            <a:t>Gonçalves</a:t>
          </a:r>
          <a:endParaRPr lang="pt-BR" sz="800" dirty="0"/>
        </a:p>
      </dgm:t>
    </dgm:pt>
    <dgm:pt modelId="{E571D403-FBD7-418F-BF2C-81C7FF034AC2}" type="parTrans" cxnId="{0DF8A2B2-4A6A-471D-B999-7F1C33E92487}">
      <dgm:prSet/>
      <dgm:spPr/>
      <dgm:t>
        <a:bodyPr/>
        <a:lstStyle/>
        <a:p>
          <a:endParaRPr lang="pt-BR"/>
        </a:p>
      </dgm:t>
    </dgm:pt>
    <dgm:pt modelId="{9961C45E-8AC4-4ABE-806D-FAFD0534E0F4}" type="sibTrans" cxnId="{0DF8A2B2-4A6A-471D-B999-7F1C33E92487}">
      <dgm:prSet/>
      <dgm:spPr/>
      <dgm:t>
        <a:bodyPr/>
        <a:lstStyle/>
        <a:p>
          <a:pPr algn="ctr"/>
          <a:r>
            <a:rPr lang="pt-BR" b="1" dirty="0" smtClean="0"/>
            <a:t>Infra Arq.</a:t>
          </a:r>
          <a:endParaRPr lang="pt-BR" b="1" dirty="0"/>
        </a:p>
      </dgm:t>
    </dgm:pt>
    <dgm:pt modelId="{62C9EA88-A589-4A40-AE38-A12F27334F2A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Adriano Meneses</a:t>
          </a:r>
          <a:endParaRPr lang="pt-BR" sz="800" dirty="0"/>
        </a:p>
      </dgm:t>
    </dgm:pt>
    <dgm:pt modelId="{F017565F-466B-478A-9131-9D74978E033F}" type="parTrans" cxnId="{4002D432-1722-4EF2-8E41-1B86D3109F3D}">
      <dgm:prSet/>
      <dgm:spPr/>
      <dgm:t>
        <a:bodyPr/>
        <a:lstStyle/>
        <a:p>
          <a:endParaRPr lang="pt-BR"/>
        </a:p>
      </dgm:t>
    </dgm:pt>
    <dgm:pt modelId="{69A06D4B-B4D2-4CE9-8C16-12B24F06AA72}" type="sibTrans" cxnId="{4002D432-1722-4EF2-8E41-1B86D3109F3D}">
      <dgm:prSet/>
      <dgm:spPr/>
      <dgm:t>
        <a:bodyPr/>
        <a:lstStyle/>
        <a:p>
          <a:pPr algn="ctr"/>
          <a:r>
            <a:rPr lang="pt-BR" b="1" dirty="0" smtClean="0"/>
            <a:t>Segurança</a:t>
          </a:r>
          <a:endParaRPr lang="pt-BR" b="1" dirty="0"/>
        </a:p>
      </dgm:t>
    </dgm:pt>
    <dgm:pt modelId="{3008FA86-B315-4832-A112-C2FE7928A0AF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Julio</a:t>
          </a:r>
        </a:p>
        <a:p>
          <a:r>
            <a:rPr lang="pt-BR" sz="800" dirty="0" smtClean="0"/>
            <a:t>Tavares</a:t>
          </a:r>
          <a:endParaRPr lang="pt-BR" sz="800" dirty="0"/>
        </a:p>
      </dgm:t>
    </dgm:pt>
    <dgm:pt modelId="{3E013970-2BCD-496A-A6AC-0C3BD7574B4A}" type="parTrans" cxnId="{DD1ED8E6-7E60-4434-B6C8-15A44F93F038}">
      <dgm:prSet/>
      <dgm:spPr/>
      <dgm:t>
        <a:bodyPr/>
        <a:lstStyle/>
        <a:p>
          <a:endParaRPr lang="pt-BR"/>
        </a:p>
      </dgm:t>
    </dgm:pt>
    <dgm:pt modelId="{A22912C1-6C45-42EB-B7A0-97B6174AC568}" type="sibTrans" cxnId="{DD1ED8E6-7E60-4434-B6C8-15A44F93F038}">
      <dgm:prSet/>
      <dgm:spPr/>
      <dgm:t>
        <a:bodyPr/>
        <a:lstStyle/>
        <a:p>
          <a:pPr algn="ctr"/>
          <a:r>
            <a:rPr lang="pt-BR" b="1" dirty="0" smtClean="0"/>
            <a:t>SAP PI</a:t>
          </a:r>
          <a:endParaRPr lang="pt-BR" b="1" dirty="0"/>
        </a:p>
      </dgm:t>
    </dgm:pt>
    <dgm:pt modelId="{5ECFB280-DB8D-429D-8F67-10D738CEA21A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Ana </a:t>
          </a:r>
          <a:r>
            <a:rPr lang="pt-BR" sz="800" dirty="0" err="1" smtClean="0"/>
            <a:t>Turecke</a:t>
          </a:r>
          <a:endParaRPr lang="pt-BR" sz="800" dirty="0"/>
        </a:p>
      </dgm:t>
    </dgm:pt>
    <dgm:pt modelId="{9547CDA4-122F-4136-B908-2F9EA9286F03}" type="parTrans" cxnId="{74B30562-B5D0-4646-BFD6-46E3632AFAC5}">
      <dgm:prSet/>
      <dgm:spPr/>
      <dgm:t>
        <a:bodyPr/>
        <a:lstStyle/>
        <a:p>
          <a:endParaRPr lang="pt-BR"/>
        </a:p>
      </dgm:t>
    </dgm:pt>
    <dgm:pt modelId="{FD49A064-89BC-461E-AC72-0A3B2A57DABD}" type="sibTrans" cxnId="{74B30562-B5D0-4646-BFD6-46E3632AFAC5}">
      <dgm:prSet/>
      <dgm:spPr/>
      <dgm:t>
        <a:bodyPr/>
        <a:lstStyle/>
        <a:p>
          <a:pPr algn="ctr"/>
          <a:r>
            <a:rPr lang="pt-BR" b="1" dirty="0" smtClean="0"/>
            <a:t>DHO VE</a:t>
          </a:r>
          <a:endParaRPr lang="pt-BR" b="1" dirty="0"/>
        </a:p>
      </dgm:t>
    </dgm:pt>
    <dgm:pt modelId="{55443A36-3FB3-44A1-A959-687D106943FE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Ricardo Pires</a:t>
          </a:r>
        </a:p>
        <a:p>
          <a:r>
            <a:rPr lang="pt-BR" sz="800" dirty="0" smtClean="0"/>
            <a:t>Luana Carvalho</a:t>
          </a:r>
          <a:endParaRPr lang="pt-BR" sz="800" dirty="0"/>
        </a:p>
      </dgm:t>
    </dgm:pt>
    <dgm:pt modelId="{4DA98D75-8744-45B6-A544-94EC67FA7772}" type="parTrans" cxnId="{C428F1CC-4CE6-4264-8C3B-01E96CF938A6}">
      <dgm:prSet/>
      <dgm:spPr/>
      <dgm:t>
        <a:bodyPr/>
        <a:lstStyle/>
        <a:p>
          <a:endParaRPr lang="pt-BR"/>
        </a:p>
      </dgm:t>
    </dgm:pt>
    <dgm:pt modelId="{BFFAD004-221F-4616-ACC9-0CF92978E730}" type="sibTrans" cxnId="{C428F1CC-4CE6-4264-8C3B-01E96CF938A6}">
      <dgm:prSet/>
      <dgm:spPr/>
      <dgm:t>
        <a:bodyPr/>
        <a:lstStyle/>
        <a:p>
          <a:pPr algn="ctr"/>
          <a:r>
            <a:rPr lang="pt-BR" b="1" dirty="0" smtClean="0"/>
            <a:t>DHO VM</a:t>
          </a:r>
          <a:endParaRPr lang="pt-BR" b="1" dirty="0"/>
        </a:p>
      </dgm:t>
    </dgm:pt>
    <dgm:pt modelId="{DE53C468-E8DF-4040-9B77-D88714A99D47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Gabriela Albano</a:t>
          </a:r>
          <a:endParaRPr lang="pt-BR" sz="800" dirty="0"/>
        </a:p>
      </dgm:t>
    </dgm:pt>
    <dgm:pt modelId="{02B47014-650F-424D-999C-6E2ED5DF9F46}" type="parTrans" cxnId="{58174A24-DC8D-4A01-AC2A-90B4DE8CB052}">
      <dgm:prSet/>
      <dgm:spPr/>
      <dgm:t>
        <a:bodyPr/>
        <a:lstStyle/>
        <a:p>
          <a:endParaRPr lang="pt-BR"/>
        </a:p>
      </dgm:t>
    </dgm:pt>
    <dgm:pt modelId="{33D303A2-F901-4C4B-99C7-FA8553829E23}" type="sibTrans" cxnId="{58174A24-DC8D-4A01-AC2A-90B4DE8CB052}">
      <dgm:prSet/>
      <dgm:spPr/>
      <dgm:t>
        <a:bodyPr/>
        <a:lstStyle/>
        <a:p>
          <a:pPr algn="ctr"/>
          <a:r>
            <a:rPr lang="pt-BR" b="1" dirty="0" smtClean="0"/>
            <a:t>DHO VS</a:t>
          </a:r>
          <a:endParaRPr lang="pt-BR" b="1" dirty="0"/>
        </a:p>
      </dgm:t>
    </dgm:pt>
    <dgm:pt modelId="{0F28162A-4A48-41A7-9C7B-B58A65562268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err="1" smtClean="0"/>
            <a:t>Miusly</a:t>
          </a:r>
          <a:r>
            <a:rPr lang="pt-BR" sz="800" dirty="0" smtClean="0"/>
            <a:t> Ferreira</a:t>
          </a:r>
          <a:endParaRPr lang="pt-BR" sz="800" dirty="0"/>
        </a:p>
      </dgm:t>
    </dgm:pt>
    <dgm:pt modelId="{6EAE5DEC-436F-498B-A529-CE174AA854F4}" type="parTrans" cxnId="{CED4E587-305C-461E-ADC7-E8009DEE2FFC}">
      <dgm:prSet/>
      <dgm:spPr/>
      <dgm:t>
        <a:bodyPr/>
        <a:lstStyle/>
        <a:p>
          <a:endParaRPr lang="pt-BR"/>
        </a:p>
      </dgm:t>
    </dgm:pt>
    <dgm:pt modelId="{53A67860-F8B5-4535-AD62-A348930B0D15}" type="sibTrans" cxnId="{CED4E587-305C-461E-ADC7-E8009DEE2FFC}">
      <dgm:prSet/>
      <dgm:spPr/>
      <dgm:t>
        <a:bodyPr/>
        <a:lstStyle/>
        <a:p>
          <a:pPr algn="ctr"/>
          <a:r>
            <a:rPr lang="pt-BR" dirty="0" smtClean="0"/>
            <a:t>DHO VID </a:t>
          </a:r>
          <a:r>
            <a:rPr lang="pt-BR" dirty="0" err="1" smtClean="0"/>
            <a:t>Ctba</a:t>
          </a:r>
          <a:r>
            <a:rPr lang="pt-BR" dirty="0" smtClean="0"/>
            <a:t>.</a:t>
          </a:r>
          <a:endParaRPr lang="pt-BR" dirty="0"/>
        </a:p>
      </dgm:t>
    </dgm:pt>
    <dgm:pt modelId="{56444D86-3661-4BD2-AC9E-2B0E649829B9}">
      <dgm:prSet phldrT="[Texto]" custT="1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800" dirty="0" smtClean="0"/>
            <a:t>Eliene </a:t>
          </a:r>
          <a:r>
            <a:rPr lang="pt-BR" sz="800" dirty="0" err="1" smtClean="0"/>
            <a:t>Aozasa</a:t>
          </a:r>
          <a:endParaRPr lang="pt-BR" sz="800" dirty="0"/>
        </a:p>
      </dgm:t>
    </dgm:pt>
    <dgm:pt modelId="{B6E64B2C-85DF-40FC-B3BB-BDB236116EE2}" type="parTrans" cxnId="{D12FB910-1B78-483C-B1E9-5695A80B4B59}">
      <dgm:prSet/>
      <dgm:spPr/>
      <dgm:t>
        <a:bodyPr/>
        <a:lstStyle/>
        <a:p>
          <a:endParaRPr lang="pt-BR"/>
        </a:p>
      </dgm:t>
    </dgm:pt>
    <dgm:pt modelId="{1082D801-9FCC-41C8-99D2-92EC67C0F340}" type="sibTrans" cxnId="{D12FB910-1B78-483C-B1E9-5695A80B4B59}">
      <dgm:prSet/>
      <dgm:spPr/>
      <dgm:t>
        <a:bodyPr/>
        <a:lstStyle/>
        <a:p>
          <a:pPr algn="ctr"/>
          <a:r>
            <a:rPr lang="pt-BR" dirty="0" smtClean="0"/>
            <a:t>Consultora SFSF</a:t>
          </a:r>
          <a:endParaRPr lang="pt-BR" dirty="0"/>
        </a:p>
      </dgm:t>
    </dgm:pt>
    <dgm:pt modelId="{A096AAA0-2A3A-41FD-BF15-5F24157F2957}">
      <dgm:prSet phldrT="[Texto]" custT="1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800" dirty="0" smtClean="0"/>
            <a:t>Leonardo Amaro</a:t>
          </a:r>
          <a:endParaRPr lang="pt-BR" sz="800" dirty="0"/>
        </a:p>
      </dgm:t>
    </dgm:pt>
    <dgm:pt modelId="{66700C72-C5D3-4375-839C-A87734FCF153}" type="parTrans" cxnId="{FDE6409F-3D81-4F71-9A7E-5E323BDA78BA}">
      <dgm:prSet/>
      <dgm:spPr/>
      <dgm:t>
        <a:bodyPr/>
        <a:lstStyle/>
        <a:p>
          <a:endParaRPr lang="pt-BR"/>
        </a:p>
      </dgm:t>
    </dgm:pt>
    <dgm:pt modelId="{1F267584-8E49-4992-BFBF-981BC923D0D3}" type="sibTrans" cxnId="{FDE6409F-3D81-4F71-9A7E-5E323BDA78BA}">
      <dgm:prSet/>
      <dgm:spPr/>
      <dgm:t>
        <a:bodyPr/>
        <a:lstStyle/>
        <a:p>
          <a:pPr algn="ctr"/>
          <a:r>
            <a:rPr lang="pt-BR" dirty="0" smtClean="0"/>
            <a:t>Gerente Projeto</a:t>
          </a:r>
          <a:endParaRPr lang="pt-BR" dirty="0"/>
        </a:p>
      </dgm:t>
    </dgm:pt>
    <dgm:pt modelId="{627F6DA0-7DF7-44FB-8D13-FC52E358AEA0}">
      <dgm:prSet phldrT="[Texto]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dirty="0" smtClean="0"/>
            <a:t>Priscila Faustino</a:t>
          </a:r>
          <a:endParaRPr lang="pt-BR" dirty="0"/>
        </a:p>
      </dgm:t>
    </dgm:pt>
    <dgm:pt modelId="{91B8CB66-80E4-4566-94E6-505F5EFF3440}" type="parTrans" cxnId="{306AA484-35AA-4224-B32F-F63099A0E91E}">
      <dgm:prSet/>
      <dgm:spPr/>
      <dgm:t>
        <a:bodyPr/>
        <a:lstStyle/>
        <a:p>
          <a:endParaRPr lang="pt-BR"/>
        </a:p>
      </dgm:t>
    </dgm:pt>
    <dgm:pt modelId="{A588D939-24E5-406C-A302-AA08A472BBB0}" type="sibTrans" cxnId="{306AA484-35AA-4224-B32F-F63099A0E91E}">
      <dgm:prSet/>
      <dgm:spPr/>
      <dgm:t>
        <a:bodyPr/>
        <a:lstStyle/>
        <a:p>
          <a:r>
            <a:rPr lang="pt-BR" dirty="0" smtClean="0"/>
            <a:t>Consultora SFSF</a:t>
          </a:r>
          <a:endParaRPr lang="pt-BR" dirty="0"/>
        </a:p>
      </dgm:t>
    </dgm:pt>
    <dgm:pt modelId="{9E763376-143D-40FE-9E0C-E9775D25799D}">
      <dgm:prSet phldrT="[Texto]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dirty="0" smtClean="0"/>
            <a:t>Fábrica HRST</a:t>
          </a:r>
          <a:endParaRPr lang="pt-BR" dirty="0"/>
        </a:p>
      </dgm:t>
    </dgm:pt>
    <dgm:pt modelId="{ED37D67D-C576-4427-A1CF-A4402A859D8D}" type="parTrans" cxnId="{9F138A53-8C2E-49DE-AAAA-B270CCC3357F}">
      <dgm:prSet/>
      <dgm:spPr/>
      <dgm:t>
        <a:bodyPr/>
        <a:lstStyle/>
        <a:p>
          <a:endParaRPr lang="pt-BR"/>
        </a:p>
      </dgm:t>
    </dgm:pt>
    <dgm:pt modelId="{1B2B7EFF-D100-4F56-8C41-9CA39185413E}" type="sibTrans" cxnId="{9F138A53-8C2E-49DE-AAAA-B270CCC3357F}">
      <dgm:prSet/>
      <dgm:spPr/>
      <dgm:t>
        <a:bodyPr/>
        <a:lstStyle/>
        <a:p>
          <a:r>
            <a:rPr lang="pt-BR" dirty="0" smtClean="0"/>
            <a:t>ABAP/PI</a:t>
          </a:r>
          <a:endParaRPr lang="pt-BR" dirty="0"/>
        </a:p>
      </dgm:t>
    </dgm:pt>
    <dgm:pt modelId="{563B05B8-5F00-4502-BCC0-F3C23E5E9A18}">
      <dgm:prSet phldrT="[Texto]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dirty="0" smtClean="0"/>
            <a:t>Fernanda </a:t>
          </a:r>
          <a:r>
            <a:rPr lang="pt-BR" dirty="0" err="1" smtClean="0"/>
            <a:t>Nahas</a:t>
          </a:r>
          <a:endParaRPr lang="pt-BR" dirty="0"/>
        </a:p>
      </dgm:t>
    </dgm:pt>
    <dgm:pt modelId="{34DA7EFA-44F9-4CC4-953C-A79A1DBFE1D4}" type="sibTrans" cxnId="{51CABBBC-696E-41E4-B013-C7AE80BE6761}">
      <dgm:prSet/>
      <dgm:spPr/>
      <dgm:t>
        <a:bodyPr/>
        <a:lstStyle/>
        <a:p>
          <a:r>
            <a:rPr lang="pt-BR" dirty="0" smtClean="0"/>
            <a:t>Consultora SFSF</a:t>
          </a:r>
          <a:endParaRPr lang="pt-BR" dirty="0"/>
        </a:p>
      </dgm:t>
    </dgm:pt>
    <dgm:pt modelId="{199B5391-4DDB-40CC-BBC7-41B6159228B0}" type="parTrans" cxnId="{51CABBBC-696E-41E4-B013-C7AE80BE6761}">
      <dgm:prSet/>
      <dgm:spPr/>
      <dgm:t>
        <a:bodyPr/>
        <a:lstStyle/>
        <a:p>
          <a:endParaRPr lang="pt-BR"/>
        </a:p>
      </dgm:t>
    </dgm:pt>
    <dgm:pt modelId="{F5270150-AF57-41E8-992F-2E3B33C4A94D}" type="pres">
      <dgm:prSet presAssocID="{49D9B8F2-B992-426A-82F9-5AE4F5EC15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9E4C26A-043A-4873-9415-E81B3595939C}" type="pres">
      <dgm:prSet presAssocID="{287B7BE9-86F5-4F24-882C-F68858A66FE2}" presName="hierRoot1" presStyleCnt="0">
        <dgm:presLayoutVars>
          <dgm:hierBranch val="init"/>
        </dgm:presLayoutVars>
      </dgm:prSet>
      <dgm:spPr/>
    </dgm:pt>
    <dgm:pt modelId="{CAD43ABB-A0C8-4F2D-B355-EAE4E7AF628D}" type="pres">
      <dgm:prSet presAssocID="{287B7BE9-86F5-4F24-882C-F68858A66FE2}" presName="rootComposite1" presStyleCnt="0"/>
      <dgm:spPr/>
    </dgm:pt>
    <dgm:pt modelId="{48614D21-4ED3-4672-A178-92A538052C41}" type="pres">
      <dgm:prSet presAssocID="{287B7BE9-86F5-4F24-882C-F68858A66FE2}" presName="rootText1" presStyleLbl="node0" presStyleIdx="0" presStyleCnt="1" custScaleX="236001" custScaleY="179592" custLinFactY="-100000" custLinFactNeighborX="-4768" custLinFactNeighborY="-104374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120F1A4-9380-4A45-BDA7-C39C7C7E533B}" type="pres">
      <dgm:prSet presAssocID="{287B7BE9-86F5-4F24-882C-F68858A66FE2}" presName="titleText1" presStyleLbl="fgAcc0" presStyleIdx="0" presStyleCnt="1" custScaleX="116039" custScaleY="159242" custLinFactY="-200000" custLinFactNeighborX="47666" custLinFactNeighborY="-23946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07644841-75FE-47AF-B248-9915A5C3016E}" type="pres">
      <dgm:prSet presAssocID="{287B7BE9-86F5-4F24-882C-F68858A66FE2}" presName="rootConnector1" presStyleLbl="node1" presStyleIdx="0" presStyleCnt="15"/>
      <dgm:spPr/>
      <dgm:t>
        <a:bodyPr/>
        <a:lstStyle/>
        <a:p>
          <a:endParaRPr lang="pt-BR"/>
        </a:p>
      </dgm:t>
    </dgm:pt>
    <dgm:pt modelId="{DA721321-FD57-4A0E-B035-10A975AD16F7}" type="pres">
      <dgm:prSet presAssocID="{287B7BE9-86F5-4F24-882C-F68858A66FE2}" presName="hierChild2" presStyleCnt="0"/>
      <dgm:spPr/>
    </dgm:pt>
    <dgm:pt modelId="{757C3D58-B738-4F88-81D0-6BA1607D76D8}" type="pres">
      <dgm:prSet presAssocID="{FA004ED2-948A-4460-9D4A-DA806FEEE832}" presName="Name37" presStyleLbl="parChTrans1D2" presStyleIdx="0" presStyleCnt="4"/>
      <dgm:spPr/>
      <dgm:t>
        <a:bodyPr/>
        <a:lstStyle/>
        <a:p>
          <a:endParaRPr lang="pt-BR"/>
        </a:p>
      </dgm:t>
    </dgm:pt>
    <dgm:pt modelId="{F49F8965-5C50-4389-83F0-DC17DC8C8F7F}" type="pres">
      <dgm:prSet presAssocID="{4A6AD6A7-57CD-424B-9F22-A41427003706}" presName="hierRoot2" presStyleCnt="0">
        <dgm:presLayoutVars>
          <dgm:hierBranch val="init"/>
        </dgm:presLayoutVars>
      </dgm:prSet>
      <dgm:spPr/>
    </dgm:pt>
    <dgm:pt modelId="{31A574D2-BD6F-41B5-AABE-A6991D56EB79}" type="pres">
      <dgm:prSet presAssocID="{4A6AD6A7-57CD-424B-9F22-A41427003706}" presName="rootComposite" presStyleCnt="0"/>
      <dgm:spPr/>
    </dgm:pt>
    <dgm:pt modelId="{B871D053-770F-4E7E-9D65-FC8EACE2B3E9}" type="pres">
      <dgm:prSet presAssocID="{4A6AD6A7-57CD-424B-9F22-A41427003706}" presName="rootText" presStyleLbl="node1" presStyleIdx="0" presStyleCnt="15" custScaleX="121140" custScaleY="137350" custLinFactX="63082" custLinFactY="-100000" custLinFactNeighborX="100000" custLinFactNeighborY="-107896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F596D163-6231-437E-8394-09B31CC8D75F}" type="pres">
      <dgm:prSet presAssocID="{4A6AD6A7-57CD-424B-9F22-A41427003706}" presName="titleText2" presStyleLbl="fgAcc1" presStyleIdx="0" presStyleCnt="15" custScaleX="170470" custScaleY="103509" custLinFactX="90915" custLinFactY="-268418" custLinFactNeighborX="100000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F5757218-7323-4B70-A27A-88D8BCD71164}" type="pres">
      <dgm:prSet presAssocID="{4A6AD6A7-57CD-424B-9F22-A41427003706}" presName="rootConnector" presStyleLbl="node2" presStyleIdx="0" presStyleCnt="0"/>
      <dgm:spPr/>
      <dgm:t>
        <a:bodyPr/>
        <a:lstStyle/>
        <a:p>
          <a:endParaRPr lang="pt-BR"/>
        </a:p>
      </dgm:t>
    </dgm:pt>
    <dgm:pt modelId="{467FD71A-88C2-4C1F-827F-20D2AFB225C5}" type="pres">
      <dgm:prSet presAssocID="{4A6AD6A7-57CD-424B-9F22-A41427003706}" presName="hierChild4" presStyleCnt="0"/>
      <dgm:spPr/>
    </dgm:pt>
    <dgm:pt modelId="{A00972CF-2CDC-476D-9BD8-FA1D12819813}" type="pres">
      <dgm:prSet presAssocID="{E571D403-FBD7-418F-BF2C-81C7FF034AC2}" presName="Name37" presStyleLbl="parChTrans1D3" presStyleIdx="0" presStyleCnt="12"/>
      <dgm:spPr/>
      <dgm:t>
        <a:bodyPr/>
        <a:lstStyle/>
        <a:p>
          <a:endParaRPr lang="pt-BR"/>
        </a:p>
      </dgm:t>
    </dgm:pt>
    <dgm:pt modelId="{62458EA9-1E15-4800-B3E2-8B738F842389}" type="pres">
      <dgm:prSet presAssocID="{E3FF1C3B-0D00-44A1-B029-4B979623A892}" presName="hierRoot2" presStyleCnt="0">
        <dgm:presLayoutVars>
          <dgm:hierBranch val="init"/>
        </dgm:presLayoutVars>
      </dgm:prSet>
      <dgm:spPr/>
    </dgm:pt>
    <dgm:pt modelId="{13EE59B0-058E-4F37-B4FC-09F3C5A7FC82}" type="pres">
      <dgm:prSet presAssocID="{E3FF1C3B-0D00-44A1-B029-4B979623A892}" presName="rootComposite" presStyleCnt="0"/>
      <dgm:spPr/>
    </dgm:pt>
    <dgm:pt modelId="{F19D17F3-AF83-4F34-B97C-5CDBD42064B5}" type="pres">
      <dgm:prSet presAssocID="{E3FF1C3B-0D00-44A1-B029-4B979623A892}" presName="rootText" presStyleLbl="node1" presStyleIdx="1" presStyleCnt="15" custLinFactX="100000" custLinFactNeighborX="191409" custLinFactNeighborY="6527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5E11013D-C2F0-4093-8481-7913A56F899B}" type="pres">
      <dgm:prSet presAssocID="{E3FF1C3B-0D00-44A1-B029-4B979623A892}" presName="titleText2" presStyleLbl="fgAcc1" presStyleIdx="1" presStyleCnt="15" custLinFactX="128308" custLinFactNeighborX="200000" custLinFactNeighborY="2521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443D037-8207-4A61-A168-6B8F18F23E94}" type="pres">
      <dgm:prSet presAssocID="{E3FF1C3B-0D00-44A1-B029-4B979623A892}" presName="rootConnector" presStyleLbl="node3" presStyleIdx="0" presStyleCnt="0"/>
      <dgm:spPr/>
      <dgm:t>
        <a:bodyPr/>
        <a:lstStyle/>
        <a:p>
          <a:endParaRPr lang="pt-BR"/>
        </a:p>
      </dgm:t>
    </dgm:pt>
    <dgm:pt modelId="{E163C20E-6C95-4F18-A2B9-9FE04887EA1C}" type="pres">
      <dgm:prSet presAssocID="{E3FF1C3B-0D00-44A1-B029-4B979623A892}" presName="hierChild4" presStyleCnt="0"/>
      <dgm:spPr/>
    </dgm:pt>
    <dgm:pt modelId="{8D132B26-0866-4756-AD51-8B731F1714BE}" type="pres">
      <dgm:prSet presAssocID="{E3FF1C3B-0D00-44A1-B029-4B979623A892}" presName="hierChild5" presStyleCnt="0"/>
      <dgm:spPr/>
    </dgm:pt>
    <dgm:pt modelId="{617F9911-0E52-4C1B-B210-09623206C62E}" type="pres">
      <dgm:prSet presAssocID="{F017565F-466B-478A-9131-9D74978E033F}" presName="Name37" presStyleLbl="parChTrans1D3" presStyleIdx="1" presStyleCnt="12"/>
      <dgm:spPr/>
      <dgm:t>
        <a:bodyPr/>
        <a:lstStyle/>
        <a:p>
          <a:endParaRPr lang="pt-BR"/>
        </a:p>
      </dgm:t>
    </dgm:pt>
    <dgm:pt modelId="{362E7A8F-5C16-4DC1-B9C0-E9BA2C222896}" type="pres">
      <dgm:prSet presAssocID="{62C9EA88-A589-4A40-AE38-A12F27334F2A}" presName="hierRoot2" presStyleCnt="0">
        <dgm:presLayoutVars>
          <dgm:hierBranch val="init"/>
        </dgm:presLayoutVars>
      </dgm:prSet>
      <dgm:spPr/>
    </dgm:pt>
    <dgm:pt modelId="{EA6B6B18-CDF6-428A-ADCD-F306860BCD2E}" type="pres">
      <dgm:prSet presAssocID="{62C9EA88-A589-4A40-AE38-A12F27334F2A}" presName="rootComposite" presStyleCnt="0"/>
      <dgm:spPr/>
    </dgm:pt>
    <dgm:pt modelId="{D5495C1C-4F8F-4CA2-A0C5-A08878AE030E}" type="pres">
      <dgm:prSet presAssocID="{62C9EA88-A589-4A40-AE38-A12F27334F2A}" presName="rootText" presStyleLbl="node1" presStyleIdx="2" presStyleCnt="15" custLinFactX="57113" custLinFactY="-79980" custLinFactNeighborX="100000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0CF61ED-D4DB-49DA-BB20-8CD43E964B31}" type="pres">
      <dgm:prSet presAssocID="{62C9EA88-A589-4A40-AE38-A12F27334F2A}" presName="titleText2" presStyleLbl="fgAcc1" presStyleIdx="2" presStyleCnt="15" custLinFactX="86381" custLinFactY="-239937" custLinFactNeighborX="100000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32B1284E-3A35-481A-A32A-C57EF8D32D75}" type="pres">
      <dgm:prSet presAssocID="{62C9EA88-A589-4A40-AE38-A12F27334F2A}" presName="rootConnector" presStyleLbl="node3" presStyleIdx="0" presStyleCnt="0"/>
      <dgm:spPr/>
      <dgm:t>
        <a:bodyPr/>
        <a:lstStyle/>
        <a:p>
          <a:endParaRPr lang="pt-BR"/>
        </a:p>
      </dgm:t>
    </dgm:pt>
    <dgm:pt modelId="{5FEB3215-4A43-4B3A-A8F0-7AEA9D5CE943}" type="pres">
      <dgm:prSet presAssocID="{62C9EA88-A589-4A40-AE38-A12F27334F2A}" presName="hierChild4" presStyleCnt="0"/>
      <dgm:spPr/>
    </dgm:pt>
    <dgm:pt modelId="{77CB4B98-755D-4042-B3BA-B8A9145F76DC}" type="pres">
      <dgm:prSet presAssocID="{62C9EA88-A589-4A40-AE38-A12F27334F2A}" presName="hierChild5" presStyleCnt="0"/>
      <dgm:spPr/>
    </dgm:pt>
    <dgm:pt modelId="{14B63F2F-30E2-44E8-9CBB-6F9EB06C1430}" type="pres">
      <dgm:prSet presAssocID="{3E013970-2BCD-496A-A6AC-0C3BD7574B4A}" presName="Name37" presStyleLbl="parChTrans1D3" presStyleIdx="2" presStyleCnt="12"/>
      <dgm:spPr/>
      <dgm:t>
        <a:bodyPr/>
        <a:lstStyle/>
        <a:p>
          <a:endParaRPr lang="pt-BR"/>
        </a:p>
      </dgm:t>
    </dgm:pt>
    <dgm:pt modelId="{13160408-47F8-4ED9-A94D-489F26130593}" type="pres">
      <dgm:prSet presAssocID="{3008FA86-B315-4832-A112-C2FE7928A0AF}" presName="hierRoot2" presStyleCnt="0">
        <dgm:presLayoutVars>
          <dgm:hierBranch val="init"/>
        </dgm:presLayoutVars>
      </dgm:prSet>
      <dgm:spPr/>
    </dgm:pt>
    <dgm:pt modelId="{A62973BD-7AA9-4AEA-B3CE-0BC3A15FE561}" type="pres">
      <dgm:prSet presAssocID="{3008FA86-B315-4832-A112-C2FE7928A0AF}" presName="rootComposite" presStyleCnt="0"/>
      <dgm:spPr/>
    </dgm:pt>
    <dgm:pt modelId="{CD6FB5D1-0DDA-44D3-933B-12262E8678FB}" type="pres">
      <dgm:prSet presAssocID="{3008FA86-B315-4832-A112-C2FE7928A0AF}" presName="rootText" presStyleLbl="node1" presStyleIdx="3" presStyleCnt="15" custLinFactY="87664" custLinFactNeighborX="24114" custLinFactNeighborY="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8608F15F-7AAA-4F41-AE69-526C4FF1C1C8}" type="pres">
      <dgm:prSet presAssocID="{3008FA86-B315-4832-A112-C2FE7928A0AF}" presName="titleText2" presStyleLbl="fgAcc1" presStyleIdx="3" presStyleCnt="15" custLinFactY="257275" custLinFactNeighborX="37317" custLinFactNeighborY="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AF747D7-FF0D-46C9-BCDA-EA8F65FE878D}" type="pres">
      <dgm:prSet presAssocID="{3008FA86-B315-4832-A112-C2FE7928A0AF}" presName="rootConnector" presStyleLbl="node3" presStyleIdx="0" presStyleCnt="0"/>
      <dgm:spPr/>
      <dgm:t>
        <a:bodyPr/>
        <a:lstStyle/>
        <a:p>
          <a:endParaRPr lang="pt-BR"/>
        </a:p>
      </dgm:t>
    </dgm:pt>
    <dgm:pt modelId="{9E8389F4-F52D-48ED-ADB7-3AEA7E2C7506}" type="pres">
      <dgm:prSet presAssocID="{3008FA86-B315-4832-A112-C2FE7928A0AF}" presName="hierChild4" presStyleCnt="0"/>
      <dgm:spPr/>
    </dgm:pt>
    <dgm:pt modelId="{5E1F1E90-1F3A-4347-9E48-E96A60AFDA73}" type="pres">
      <dgm:prSet presAssocID="{3008FA86-B315-4832-A112-C2FE7928A0AF}" presName="hierChild5" presStyleCnt="0"/>
      <dgm:spPr/>
    </dgm:pt>
    <dgm:pt modelId="{C45CF0A9-913C-4B2E-9D5D-C25A37F4B4B8}" type="pres">
      <dgm:prSet presAssocID="{4A6AD6A7-57CD-424B-9F22-A41427003706}" presName="hierChild5" presStyleCnt="0"/>
      <dgm:spPr/>
    </dgm:pt>
    <dgm:pt modelId="{146B235F-9BEB-43EF-BCEC-CD928B6001AE}" type="pres">
      <dgm:prSet presAssocID="{DEE8F232-CC03-4CFD-8AA5-5B28916AF615}" presName="Name37" presStyleLbl="parChTrans1D2" presStyleIdx="1" presStyleCnt="4"/>
      <dgm:spPr/>
      <dgm:t>
        <a:bodyPr/>
        <a:lstStyle/>
        <a:p>
          <a:endParaRPr lang="pt-BR"/>
        </a:p>
      </dgm:t>
    </dgm:pt>
    <dgm:pt modelId="{A3855C1B-6432-4960-B775-AECF36DF5EC3}" type="pres">
      <dgm:prSet presAssocID="{5FD926DD-615C-4782-B6EC-1B6C2059215B}" presName="hierRoot2" presStyleCnt="0">
        <dgm:presLayoutVars>
          <dgm:hierBranch val="init"/>
        </dgm:presLayoutVars>
      </dgm:prSet>
      <dgm:spPr/>
    </dgm:pt>
    <dgm:pt modelId="{C3189AF9-872A-49CA-A59D-31E7C32F0DC8}" type="pres">
      <dgm:prSet presAssocID="{5FD926DD-615C-4782-B6EC-1B6C2059215B}" presName="rootComposite" presStyleCnt="0"/>
      <dgm:spPr/>
    </dgm:pt>
    <dgm:pt modelId="{C46A676E-9A88-4E39-903F-6819D0FFE936}" type="pres">
      <dgm:prSet presAssocID="{5FD926DD-615C-4782-B6EC-1B6C2059215B}" presName="rootText" presStyleLbl="node1" presStyleIdx="4" presStyleCnt="15" custScaleX="136940" custScaleY="146303" custLinFactY="-100000" custLinFactNeighborX="63270" custLinFactNeighborY="-103585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C309607-71F0-4890-ADA3-9A051BE879D0}" type="pres">
      <dgm:prSet presAssocID="{5FD926DD-615C-4782-B6EC-1B6C2059215B}" presName="titleText2" presStyleLbl="fgAcc1" presStyleIdx="4" presStyleCnt="15" custScaleX="137882" custScaleY="117266" custLinFactY="-269315" custLinFactNeighborX="91874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54A20630-8829-459B-951B-D57FEEE52F5D}" type="pres">
      <dgm:prSet presAssocID="{5FD926DD-615C-4782-B6EC-1B6C2059215B}" presName="rootConnector" presStyleLbl="node2" presStyleIdx="0" presStyleCnt="0"/>
      <dgm:spPr/>
      <dgm:t>
        <a:bodyPr/>
        <a:lstStyle/>
        <a:p>
          <a:endParaRPr lang="pt-BR"/>
        </a:p>
      </dgm:t>
    </dgm:pt>
    <dgm:pt modelId="{A875A586-B16D-403F-BB5A-2DC724319E95}" type="pres">
      <dgm:prSet presAssocID="{5FD926DD-615C-4782-B6EC-1B6C2059215B}" presName="hierChild4" presStyleCnt="0"/>
      <dgm:spPr/>
    </dgm:pt>
    <dgm:pt modelId="{02855AD7-76D5-49A3-BA62-462E3E521D55}" type="pres">
      <dgm:prSet presAssocID="{9547CDA4-122F-4136-B908-2F9EA9286F03}" presName="Name37" presStyleLbl="parChTrans1D3" presStyleIdx="3" presStyleCnt="12"/>
      <dgm:spPr/>
      <dgm:t>
        <a:bodyPr/>
        <a:lstStyle/>
        <a:p>
          <a:endParaRPr lang="pt-BR"/>
        </a:p>
      </dgm:t>
    </dgm:pt>
    <dgm:pt modelId="{B1EBB689-215A-4DDF-B577-C454D1DF206B}" type="pres">
      <dgm:prSet presAssocID="{5ECFB280-DB8D-429D-8F67-10D738CEA21A}" presName="hierRoot2" presStyleCnt="0">
        <dgm:presLayoutVars>
          <dgm:hierBranch val="init"/>
        </dgm:presLayoutVars>
      </dgm:prSet>
      <dgm:spPr/>
    </dgm:pt>
    <dgm:pt modelId="{1429EB39-29C3-4A2E-8E94-E113EAEE59AB}" type="pres">
      <dgm:prSet presAssocID="{5ECFB280-DB8D-429D-8F67-10D738CEA21A}" presName="rootComposite" presStyleCnt="0"/>
      <dgm:spPr/>
    </dgm:pt>
    <dgm:pt modelId="{9AF84F74-EE80-419E-A2D9-4BAFCB752A03}" type="pres">
      <dgm:prSet presAssocID="{5ECFB280-DB8D-429D-8F67-10D738CEA21A}" presName="rootText" presStyleLbl="node1" presStyleIdx="5" presStyleCnt="15" custLinFactX="100000" custLinFactNeighborX="167748" custLinFactNeighborY="6204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CC40492-7881-4B37-8862-9A370FF44FC6}" type="pres">
      <dgm:prSet presAssocID="{5ECFB280-DB8D-429D-8F67-10D738CEA21A}" presName="titleText2" presStyleLbl="fgAcc1" presStyleIdx="5" presStyleCnt="15" custLinFactX="100000" custLinFactNeighborX="198865" custLinFactNeighborY="1862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AA1395BA-8922-43C3-9CF3-41A228A574BE}" type="pres">
      <dgm:prSet presAssocID="{5ECFB280-DB8D-429D-8F67-10D738CEA21A}" presName="rootConnector" presStyleLbl="node3" presStyleIdx="0" presStyleCnt="0"/>
      <dgm:spPr/>
      <dgm:t>
        <a:bodyPr/>
        <a:lstStyle/>
        <a:p>
          <a:endParaRPr lang="pt-BR"/>
        </a:p>
      </dgm:t>
    </dgm:pt>
    <dgm:pt modelId="{4CC5121B-0157-44B4-9A9F-02CAF05F1DD0}" type="pres">
      <dgm:prSet presAssocID="{5ECFB280-DB8D-429D-8F67-10D738CEA21A}" presName="hierChild4" presStyleCnt="0"/>
      <dgm:spPr/>
    </dgm:pt>
    <dgm:pt modelId="{6711C4BC-5F7E-4D73-A0D6-11C4463796D6}" type="pres">
      <dgm:prSet presAssocID="{5ECFB280-DB8D-429D-8F67-10D738CEA21A}" presName="hierChild5" presStyleCnt="0"/>
      <dgm:spPr/>
    </dgm:pt>
    <dgm:pt modelId="{A3FAB7AF-BDBA-4B04-919B-2BE081D4EEAA}" type="pres">
      <dgm:prSet presAssocID="{4DA98D75-8744-45B6-A544-94EC67FA7772}" presName="Name37" presStyleLbl="parChTrans1D3" presStyleIdx="4" presStyleCnt="12"/>
      <dgm:spPr/>
      <dgm:t>
        <a:bodyPr/>
        <a:lstStyle/>
        <a:p>
          <a:endParaRPr lang="pt-BR"/>
        </a:p>
      </dgm:t>
    </dgm:pt>
    <dgm:pt modelId="{E0DA449A-B18E-4A86-88F0-F242EE771DA3}" type="pres">
      <dgm:prSet presAssocID="{55443A36-3FB3-44A1-A959-687D106943FE}" presName="hierRoot2" presStyleCnt="0">
        <dgm:presLayoutVars>
          <dgm:hierBranch val="init"/>
        </dgm:presLayoutVars>
      </dgm:prSet>
      <dgm:spPr/>
    </dgm:pt>
    <dgm:pt modelId="{646A71C7-3B65-4AC4-8535-BF6D677A30D9}" type="pres">
      <dgm:prSet presAssocID="{55443A36-3FB3-44A1-A959-687D106943FE}" presName="rootComposite" presStyleCnt="0"/>
      <dgm:spPr/>
    </dgm:pt>
    <dgm:pt modelId="{F1CAB265-05C6-4FF9-80CD-DF665AFA5349}" type="pres">
      <dgm:prSet presAssocID="{55443A36-3FB3-44A1-A959-687D106943FE}" presName="rootText" presStyleLbl="node1" presStyleIdx="6" presStyleCnt="15" custScaleX="112931" custScaleY="141015" custLinFactX="27105" custLinFactY="-75669" custLinFactNeighborX="100000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4FD792E9-9C12-4A0A-A9DD-050C0AEF4038}" type="pres">
      <dgm:prSet presAssocID="{55443A36-3FB3-44A1-A959-687D106943FE}" presName="titleText2" presStyleLbl="fgAcc1" presStyleIdx="6" presStyleCnt="15" custLinFactX="50648" custLinFactY="-227003" custLinFactNeighborX="100000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869CC01-DB8A-44C0-819D-D8418B0D9198}" type="pres">
      <dgm:prSet presAssocID="{55443A36-3FB3-44A1-A959-687D106943FE}" presName="rootConnector" presStyleLbl="node3" presStyleIdx="0" presStyleCnt="0"/>
      <dgm:spPr/>
      <dgm:t>
        <a:bodyPr/>
        <a:lstStyle/>
        <a:p>
          <a:endParaRPr lang="pt-BR"/>
        </a:p>
      </dgm:t>
    </dgm:pt>
    <dgm:pt modelId="{822F95EA-E3BC-43C1-8D6E-952A82427C2C}" type="pres">
      <dgm:prSet presAssocID="{55443A36-3FB3-44A1-A959-687D106943FE}" presName="hierChild4" presStyleCnt="0"/>
      <dgm:spPr/>
    </dgm:pt>
    <dgm:pt modelId="{39C6E07F-D4B3-4C20-A746-0B29ACB01D97}" type="pres">
      <dgm:prSet presAssocID="{55443A36-3FB3-44A1-A959-687D106943FE}" presName="hierChild5" presStyleCnt="0"/>
      <dgm:spPr/>
    </dgm:pt>
    <dgm:pt modelId="{B873DC33-3BD9-4046-B416-CC1119D9DB62}" type="pres">
      <dgm:prSet presAssocID="{02B47014-650F-424D-999C-6E2ED5DF9F46}" presName="Name37" presStyleLbl="parChTrans1D3" presStyleIdx="5" presStyleCnt="12"/>
      <dgm:spPr/>
      <dgm:t>
        <a:bodyPr/>
        <a:lstStyle/>
        <a:p>
          <a:endParaRPr lang="pt-BR"/>
        </a:p>
      </dgm:t>
    </dgm:pt>
    <dgm:pt modelId="{B424F500-C776-44CB-B091-98EBE05EE311}" type="pres">
      <dgm:prSet presAssocID="{DE53C468-E8DF-4040-9B77-D88714A99D47}" presName="hierRoot2" presStyleCnt="0">
        <dgm:presLayoutVars>
          <dgm:hierBranch val="init"/>
        </dgm:presLayoutVars>
      </dgm:prSet>
      <dgm:spPr/>
    </dgm:pt>
    <dgm:pt modelId="{A2C84E66-DEC2-4645-83B1-D32036885B0F}" type="pres">
      <dgm:prSet presAssocID="{DE53C468-E8DF-4040-9B77-D88714A99D47}" presName="rootComposite" presStyleCnt="0"/>
      <dgm:spPr/>
    </dgm:pt>
    <dgm:pt modelId="{2BD03D6D-832E-425B-80AE-E483FEB5AF7D}" type="pres">
      <dgm:prSet presAssocID="{DE53C468-E8DF-4040-9B77-D88714A99D47}" presName="rootText" presStyleLbl="node1" presStyleIdx="7" presStyleCnt="15" custLinFactY="86207" custLinFactNeighborX="-6446" custLinFactNeighborY="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9BE0701C-EDF6-49BD-BFD4-AF8934AB4B53}" type="pres">
      <dgm:prSet presAssocID="{DE53C468-E8DF-4040-9B77-D88714A99D47}" presName="titleText2" presStyleLbl="fgAcc1" presStyleIdx="7" presStyleCnt="15" custLinFactY="258625" custLinFactNeighborX="1402" custLinFactNeighborY="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80DF7C9-9CC4-4AE6-AD73-B961C1821BBD}" type="pres">
      <dgm:prSet presAssocID="{DE53C468-E8DF-4040-9B77-D88714A99D47}" presName="rootConnector" presStyleLbl="node3" presStyleIdx="0" presStyleCnt="0"/>
      <dgm:spPr/>
      <dgm:t>
        <a:bodyPr/>
        <a:lstStyle/>
        <a:p>
          <a:endParaRPr lang="pt-BR"/>
        </a:p>
      </dgm:t>
    </dgm:pt>
    <dgm:pt modelId="{B675FFB3-CEA6-40D6-A67D-CF51429851D2}" type="pres">
      <dgm:prSet presAssocID="{DE53C468-E8DF-4040-9B77-D88714A99D47}" presName="hierChild4" presStyleCnt="0"/>
      <dgm:spPr/>
    </dgm:pt>
    <dgm:pt modelId="{E5088B96-3CCD-4959-805E-DCFD5990E5BD}" type="pres">
      <dgm:prSet presAssocID="{DE53C468-E8DF-4040-9B77-D88714A99D47}" presName="hierChild5" presStyleCnt="0"/>
      <dgm:spPr/>
    </dgm:pt>
    <dgm:pt modelId="{BF3C7A5F-C170-487C-A500-65939F793EC4}" type="pres">
      <dgm:prSet presAssocID="{6EAE5DEC-436F-498B-A529-CE174AA854F4}" presName="Name37" presStyleLbl="parChTrans1D3" presStyleIdx="6" presStyleCnt="12"/>
      <dgm:spPr/>
      <dgm:t>
        <a:bodyPr/>
        <a:lstStyle/>
        <a:p>
          <a:endParaRPr lang="pt-BR"/>
        </a:p>
      </dgm:t>
    </dgm:pt>
    <dgm:pt modelId="{977504E2-8B9E-4A89-A715-BE08DF4BCEE6}" type="pres">
      <dgm:prSet presAssocID="{0F28162A-4A48-41A7-9C7B-B58A65562268}" presName="hierRoot2" presStyleCnt="0">
        <dgm:presLayoutVars>
          <dgm:hierBranch val="init"/>
        </dgm:presLayoutVars>
      </dgm:prSet>
      <dgm:spPr/>
    </dgm:pt>
    <dgm:pt modelId="{BD4A16ED-7099-4604-B3F7-10DA930545C1}" type="pres">
      <dgm:prSet presAssocID="{0F28162A-4A48-41A7-9C7B-B58A65562268}" presName="rootComposite" presStyleCnt="0"/>
      <dgm:spPr/>
    </dgm:pt>
    <dgm:pt modelId="{4B3CC085-8507-4609-96AF-1CC1C44FFD44}" type="pres">
      <dgm:prSet presAssocID="{0F28162A-4A48-41A7-9C7B-B58A65562268}" presName="rootText" presStyleLbl="node1" presStyleIdx="8" presStyleCnt="15" custLinFactX="-40541" custLinFactY="164021" custLinFactNeighborX="-100000" custLinFactNeighborY="2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9F98886-FCBC-44D6-A65B-F641791140DF}" type="pres">
      <dgm:prSet presAssocID="{0F28162A-4A48-41A7-9C7B-B58A65562268}" presName="titleText2" presStyleLbl="fgAcc1" presStyleIdx="8" presStyleCnt="15" custLinFactX="-100000" custLinFactY="500000" custLinFactNeighborX="-113572" custLinFactNeighborY="57645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0C87F4B1-C10A-44BA-A1BE-F86CF18D8828}" type="pres">
      <dgm:prSet presAssocID="{0F28162A-4A48-41A7-9C7B-B58A65562268}" presName="rootConnector" presStyleLbl="node3" presStyleIdx="0" presStyleCnt="0"/>
      <dgm:spPr/>
      <dgm:t>
        <a:bodyPr/>
        <a:lstStyle/>
        <a:p>
          <a:endParaRPr lang="pt-BR"/>
        </a:p>
      </dgm:t>
    </dgm:pt>
    <dgm:pt modelId="{845EF10C-EE1D-45F5-98E0-7123D2A73D06}" type="pres">
      <dgm:prSet presAssocID="{0F28162A-4A48-41A7-9C7B-B58A65562268}" presName="hierChild4" presStyleCnt="0"/>
      <dgm:spPr/>
    </dgm:pt>
    <dgm:pt modelId="{4BDDAECF-CDE6-4317-85CE-DBED481ECF4B}" type="pres">
      <dgm:prSet presAssocID="{0F28162A-4A48-41A7-9C7B-B58A65562268}" presName="hierChild5" presStyleCnt="0"/>
      <dgm:spPr/>
    </dgm:pt>
    <dgm:pt modelId="{F9189202-F948-4927-88E2-36D7C6E70E1D}" type="pres">
      <dgm:prSet presAssocID="{5FD926DD-615C-4782-B6EC-1B6C2059215B}" presName="hierChild5" presStyleCnt="0"/>
      <dgm:spPr/>
    </dgm:pt>
    <dgm:pt modelId="{9B3EBE02-A594-4366-BBA0-6B2D45585860}" type="pres">
      <dgm:prSet presAssocID="{6A965108-E822-46BE-8990-262DFED09E98}" presName="Name37" presStyleLbl="parChTrans1D2" presStyleIdx="2" presStyleCnt="4"/>
      <dgm:spPr/>
      <dgm:t>
        <a:bodyPr/>
        <a:lstStyle/>
        <a:p>
          <a:endParaRPr lang="pt-BR"/>
        </a:p>
      </dgm:t>
    </dgm:pt>
    <dgm:pt modelId="{2EF47047-8740-49E5-85E7-1888E5CF7482}" type="pres">
      <dgm:prSet presAssocID="{2EF423EF-3B9A-4060-9355-D62AA841700D}" presName="hierRoot2" presStyleCnt="0">
        <dgm:presLayoutVars>
          <dgm:hierBranch val="init"/>
        </dgm:presLayoutVars>
      </dgm:prSet>
      <dgm:spPr/>
    </dgm:pt>
    <dgm:pt modelId="{8A72B8D5-11E0-4D1A-9EFA-559220A855BC}" type="pres">
      <dgm:prSet presAssocID="{2EF423EF-3B9A-4060-9355-D62AA841700D}" presName="rootComposite" presStyleCnt="0"/>
      <dgm:spPr/>
    </dgm:pt>
    <dgm:pt modelId="{A83DDC6C-D3E0-4408-B188-52A45D93EC29}" type="pres">
      <dgm:prSet presAssocID="{2EF423EF-3B9A-4060-9355-D62AA841700D}" presName="rootText" presStyleLbl="node1" presStyleIdx="9" presStyleCnt="15" custScaleX="122748" custScaleY="134242" custLinFactX="-47082" custLinFactY="-100000" custLinFactNeighborX="-100000" custLinFactNeighborY="-107896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2C40FBFF-BE5E-4859-A73F-18ED8DCC72F8}" type="pres">
      <dgm:prSet presAssocID="{2EF423EF-3B9A-4060-9355-D62AA841700D}" presName="titleText2" presStyleLbl="fgAcc1" presStyleIdx="9" presStyleCnt="15" custScaleX="146410" custLinFactX="-50239" custLinFactY="-263756" custLinFactNeighborX="-100000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ECA7AA14-3944-445E-B469-B811FB8217CF}" type="pres">
      <dgm:prSet presAssocID="{2EF423EF-3B9A-4060-9355-D62AA841700D}" presName="rootConnector" presStyleLbl="node2" presStyleIdx="0" presStyleCnt="0"/>
      <dgm:spPr/>
      <dgm:t>
        <a:bodyPr/>
        <a:lstStyle/>
        <a:p>
          <a:endParaRPr lang="pt-BR"/>
        </a:p>
      </dgm:t>
    </dgm:pt>
    <dgm:pt modelId="{0CBE172C-9DEC-4F41-9DAA-FAA98E12E8BA}" type="pres">
      <dgm:prSet presAssocID="{2EF423EF-3B9A-4060-9355-D62AA841700D}" presName="hierChild4" presStyleCnt="0"/>
      <dgm:spPr/>
    </dgm:pt>
    <dgm:pt modelId="{DF65CE79-054C-4EB5-88F3-82F24DAF064E}" type="pres">
      <dgm:prSet presAssocID="{B6E64B2C-85DF-40FC-B3BB-BDB236116EE2}" presName="Name37" presStyleLbl="parChTrans1D3" presStyleIdx="7" presStyleCnt="12"/>
      <dgm:spPr/>
      <dgm:t>
        <a:bodyPr/>
        <a:lstStyle/>
        <a:p>
          <a:endParaRPr lang="pt-BR"/>
        </a:p>
      </dgm:t>
    </dgm:pt>
    <dgm:pt modelId="{161507A7-677B-4369-B48B-E454A7E04144}" type="pres">
      <dgm:prSet presAssocID="{56444D86-3661-4BD2-AC9E-2B0E649829B9}" presName="hierRoot2" presStyleCnt="0">
        <dgm:presLayoutVars>
          <dgm:hierBranch val="init"/>
        </dgm:presLayoutVars>
      </dgm:prSet>
      <dgm:spPr/>
    </dgm:pt>
    <dgm:pt modelId="{85C177D9-3B60-4C59-B2A8-976CFD13D6B9}" type="pres">
      <dgm:prSet presAssocID="{56444D86-3661-4BD2-AC9E-2B0E649829B9}" presName="rootComposite" presStyleCnt="0"/>
      <dgm:spPr/>
    </dgm:pt>
    <dgm:pt modelId="{BF9A4A02-0394-4D22-AF26-9188A2EF84B2}" type="pres">
      <dgm:prSet presAssocID="{56444D86-3661-4BD2-AC9E-2B0E649829B9}" presName="rootText" presStyleLbl="node1" presStyleIdx="10" presStyleCnt="15" custLinFactY="100000" custLinFactNeighborX="9704" custLinFactNeighborY="15400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182F1114-65C0-4031-AD22-D76FCB6105D5}" type="pres">
      <dgm:prSet presAssocID="{56444D86-3661-4BD2-AC9E-2B0E649829B9}" presName="titleText2" presStyleLbl="fgAcc1" presStyleIdx="10" presStyleCnt="15" custLinFactY="372497" custLinFactNeighborX="23527" custLinFactNeighborY="4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993C9F05-C743-4447-BAC3-D69BDD926763}" type="pres">
      <dgm:prSet presAssocID="{56444D86-3661-4BD2-AC9E-2B0E649829B9}" presName="rootConnector" presStyleLbl="node3" presStyleIdx="0" presStyleCnt="0"/>
      <dgm:spPr/>
      <dgm:t>
        <a:bodyPr/>
        <a:lstStyle/>
        <a:p>
          <a:endParaRPr lang="pt-BR"/>
        </a:p>
      </dgm:t>
    </dgm:pt>
    <dgm:pt modelId="{B99BB53B-666E-4B45-9BAB-FEBD3ABD9032}" type="pres">
      <dgm:prSet presAssocID="{56444D86-3661-4BD2-AC9E-2B0E649829B9}" presName="hierChild4" presStyleCnt="0"/>
      <dgm:spPr/>
    </dgm:pt>
    <dgm:pt modelId="{76BC562F-5A92-49D7-8817-32A10E9E91F6}" type="pres">
      <dgm:prSet presAssocID="{56444D86-3661-4BD2-AC9E-2B0E649829B9}" presName="hierChild5" presStyleCnt="0"/>
      <dgm:spPr/>
    </dgm:pt>
    <dgm:pt modelId="{0284ADC1-0367-415B-B69B-68882A0B5501}" type="pres">
      <dgm:prSet presAssocID="{91B8CB66-80E4-4566-94E6-505F5EFF3440}" presName="Name37" presStyleLbl="parChTrans1D3" presStyleIdx="8" presStyleCnt="12"/>
      <dgm:spPr/>
      <dgm:t>
        <a:bodyPr/>
        <a:lstStyle/>
        <a:p>
          <a:endParaRPr lang="pt-BR"/>
        </a:p>
      </dgm:t>
    </dgm:pt>
    <dgm:pt modelId="{4944747B-B566-47D6-90E7-B7818B7FE4C5}" type="pres">
      <dgm:prSet presAssocID="{627F6DA0-7DF7-44FB-8D13-FC52E358AEA0}" presName="hierRoot2" presStyleCnt="0">
        <dgm:presLayoutVars>
          <dgm:hierBranch val="init"/>
        </dgm:presLayoutVars>
      </dgm:prSet>
      <dgm:spPr/>
    </dgm:pt>
    <dgm:pt modelId="{38968057-4D62-4173-8456-4F06F68DCBEB}" type="pres">
      <dgm:prSet presAssocID="{627F6DA0-7DF7-44FB-8D13-FC52E358AEA0}" presName="rootComposite" presStyleCnt="0"/>
      <dgm:spPr/>
    </dgm:pt>
    <dgm:pt modelId="{055A23D9-41F8-46D8-8B82-4D4E54E97081}" type="pres">
      <dgm:prSet presAssocID="{627F6DA0-7DF7-44FB-8D13-FC52E358AEA0}" presName="rootText" presStyleLbl="node1" presStyleIdx="11" presStyleCnt="15" custLinFactX="-20577" custLinFactNeighborX="-100000" custLinFactNeighborY="543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B4833959-7B7F-4B43-8281-CB586AE2ADBF}" type="pres">
      <dgm:prSet presAssocID="{627F6DA0-7DF7-44FB-8D13-FC52E358AEA0}" presName="titleText2" presStyleLbl="fgAcc1" presStyleIdx="11" presStyleCnt="15" custLinFactX="-27955" custLinFactY="77217" custLinFactNeighborX="-1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C4B7AAE3-B234-4D75-ADDC-5A03615F52D1}" type="pres">
      <dgm:prSet presAssocID="{627F6DA0-7DF7-44FB-8D13-FC52E358AEA0}" presName="rootConnector" presStyleLbl="node3" presStyleIdx="0" presStyleCnt="0"/>
      <dgm:spPr/>
      <dgm:t>
        <a:bodyPr/>
        <a:lstStyle/>
        <a:p>
          <a:endParaRPr lang="pt-BR"/>
        </a:p>
      </dgm:t>
    </dgm:pt>
    <dgm:pt modelId="{77EF66E0-4221-4680-9748-B42DD60A2DA8}" type="pres">
      <dgm:prSet presAssocID="{627F6DA0-7DF7-44FB-8D13-FC52E358AEA0}" presName="hierChild4" presStyleCnt="0"/>
      <dgm:spPr/>
    </dgm:pt>
    <dgm:pt modelId="{1DA8D36D-059C-4611-AE12-779805823156}" type="pres">
      <dgm:prSet presAssocID="{627F6DA0-7DF7-44FB-8D13-FC52E358AEA0}" presName="hierChild5" presStyleCnt="0"/>
      <dgm:spPr/>
    </dgm:pt>
    <dgm:pt modelId="{0293FCAB-7988-4F37-BCF6-FCA281F1CAFF}" type="pres">
      <dgm:prSet presAssocID="{199B5391-4DDB-40CC-BBC7-41B6159228B0}" presName="Name37" presStyleLbl="parChTrans1D3" presStyleIdx="9" presStyleCnt="12"/>
      <dgm:spPr/>
      <dgm:t>
        <a:bodyPr/>
        <a:lstStyle/>
        <a:p>
          <a:endParaRPr lang="pt-BR"/>
        </a:p>
      </dgm:t>
    </dgm:pt>
    <dgm:pt modelId="{BD67C457-10CC-4F10-B7E2-6CAC42C1717B}" type="pres">
      <dgm:prSet presAssocID="{563B05B8-5F00-4502-BCC0-F3C23E5E9A18}" presName="hierRoot2" presStyleCnt="0">
        <dgm:presLayoutVars>
          <dgm:hierBranch val="init"/>
        </dgm:presLayoutVars>
      </dgm:prSet>
      <dgm:spPr/>
    </dgm:pt>
    <dgm:pt modelId="{086E85F9-EF87-48B1-93D1-DC00BC724EC9}" type="pres">
      <dgm:prSet presAssocID="{563B05B8-5F00-4502-BCC0-F3C23E5E9A18}" presName="rootComposite" presStyleCnt="0"/>
      <dgm:spPr/>
    </dgm:pt>
    <dgm:pt modelId="{D33142E6-6EB5-4A86-805A-4835758AFBA4}" type="pres">
      <dgm:prSet presAssocID="{563B05B8-5F00-4502-BCC0-F3C23E5E9A18}" presName="rootText" presStyleLbl="node1" presStyleIdx="12" presStyleCnt="15" custLinFactX="-20577" custLinFactNeighborX="-100000" custLinFactNeighborY="543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681C1B9A-B4C6-4277-B94F-8204B24B1653}" type="pres">
      <dgm:prSet presAssocID="{563B05B8-5F00-4502-BCC0-F3C23E5E9A18}" presName="titleText2" presStyleLbl="fgAcc1" presStyleIdx="12" presStyleCnt="15" custLinFactX="-27955" custLinFactY="77217" custLinFactNeighborX="-1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EE8E9A47-BCDD-4AD1-827C-4759363534F8}" type="pres">
      <dgm:prSet presAssocID="{563B05B8-5F00-4502-BCC0-F3C23E5E9A18}" presName="rootConnector" presStyleLbl="node3" presStyleIdx="0" presStyleCnt="0"/>
      <dgm:spPr/>
      <dgm:t>
        <a:bodyPr/>
        <a:lstStyle/>
        <a:p>
          <a:endParaRPr lang="pt-BR"/>
        </a:p>
      </dgm:t>
    </dgm:pt>
    <dgm:pt modelId="{EDB3E385-B565-4BD1-8BD7-55BA1FA15C45}" type="pres">
      <dgm:prSet presAssocID="{563B05B8-5F00-4502-BCC0-F3C23E5E9A18}" presName="hierChild4" presStyleCnt="0"/>
      <dgm:spPr/>
    </dgm:pt>
    <dgm:pt modelId="{7AF3FD38-2ECF-488C-83E3-8D64A69C5E22}" type="pres">
      <dgm:prSet presAssocID="{563B05B8-5F00-4502-BCC0-F3C23E5E9A18}" presName="hierChild5" presStyleCnt="0"/>
      <dgm:spPr/>
    </dgm:pt>
    <dgm:pt modelId="{E1408ACF-230E-4F75-A1F2-4C9E910886F2}" type="pres">
      <dgm:prSet presAssocID="{ED37D67D-C576-4427-A1CF-A4402A859D8D}" presName="Name37" presStyleLbl="parChTrans1D3" presStyleIdx="10" presStyleCnt="12"/>
      <dgm:spPr/>
      <dgm:t>
        <a:bodyPr/>
        <a:lstStyle/>
        <a:p>
          <a:endParaRPr lang="pt-BR"/>
        </a:p>
      </dgm:t>
    </dgm:pt>
    <dgm:pt modelId="{D1392A0B-8DF9-474C-BC15-7648285E79A1}" type="pres">
      <dgm:prSet presAssocID="{9E763376-143D-40FE-9E0C-E9775D25799D}" presName="hierRoot2" presStyleCnt="0">
        <dgm:presLayoutVars>
          <dgm:hierBranch val="init"/>
        </dgm:presLayoutVars>
      </dgm:prSet>
      <dgm:spPr/>
    </dgm:pt>
    <dgm:pt modelId="{2F099F5B-DF3F-47D8-94D4-D4E2D834D776}" type="pres">
      <dgm:prSet presAssocID="{9E763376-143D-40FE-9E0C-E9775D25799D}" presName="rootComposite" presStyleCnt="0"/>
      <dgm:spPr/>
    </dgm:pt>
    <dgm:pt modelId="{F25EA539-DE7B-4578-BE0F-83F5BD81719F}" type="pres">
      <dgm:prSet presAssocID="{9E763376-143D-40FE-9E0C-E9775D25799D}" presName="rootText" presStyleLbl="node1" presStyleIdx="13" presStyleCnt="15" custLinFactX="-100000" custLinFactY="100000" custLinFactNeighborX="-151555" custLinFactNeighborY="15400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4873C283-5347-4C03-B93C-9DBC37E359A9}" type="pres">
      <dgm:prSet presAssocID="{9E763376-143D-40FE-9E0C-E9775D25799D}" presName="titleText2" presStyleLbl="fgAcc1" presStyleIdx="13" presStyleCnt="15" custLinFactX="-100000" custLinFactY="363503" custLinFactNeighborX="-167912" custLinFactNeighborY="4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82FBF442-7A39-4038-8623-D779B4BD7BAF}" type="pres">
      <dgm:prSet presAssocID="{9E763376-143D-40FE-9E0C-E9775D25799D}" presName="rootConnector" presStyleLbl="node3" presStyleIdx="0" presStyleCnt="0"/>
      <dgm:spPr/>
      <dgm:t>
        <a:bodyPr/>
        <a:lstStyle/>
        <a:p>
          <a:endParaRPr lang="pt-BR"/>
        </a:p>
      </dgm:t>
    </dgm:pt>
    <dgm:pt modelId="{04B32B75-C324-42FC-8175-502F51D040C7}" type="pres">
      <dgm:prSet presAssocID="{9E763376-143D-40FE-9E0C-E9775D25799D}" presName="hierChild4" presStyleCnt="0"/>
      <dgm:spPr/>
    </dgm:pt>
    <dgm:pt modelId="{EBA03768-218C-44CB-8415-8579335ECEF1}" type="pres">
      <dgm:prSet presAssocID="{9E763376-143D-40FE-9E0C-E9775D25799D}" presName="hierChild5" presStyleCnt="0"/>
      <dgm:spPr/>
    </dgm:pt>
    <dgm:pt modelId="{E68CCC2C-7A33-4139-9F00-63AAA01FB9FC}" type="pres">
      <dgm:prSet presAssocID="{66700C72-C5D3-4375-839C-A87734FCF153}" presName="Name37" presStyleLbl="parChTrans1D3" presStyleIdx="11" presStyleCnt="12"/>
      <dgm:spPr/>
      <dgm:t>
        <a:bodyPr/>
        <a:lstStyle/>
        <a:p>
          <a:endParaRPr lang="pt-BR"/>
        </a:p>
      </dgm:t>
    </dgm:pt>
    <dgm:pt modelId="{AF10650A-A596-4B89-A3C1-B23E7527EEE8}" type="pres">
      <dgm:prSet presAssocID="{A096AAA0-2A3A-41FD-BF15-5F24157F2957}" presName="hierRoot2" presStyleCnt="0">
        <dgm:presLayoutVars>
          <dgm:hierBranch val="init"/>
        </dgm:presLayoutVars>
      </dgm:prSet>
      <dgm:spPr/>
    </dgm:pt>
    <dgm:pt modelId="{EA37ADFC-15CB-4703-BD84-16F75B64769C}" type="pres">
      <dgm:prSet presAssocID="{A096AAA0-2A3A-41FD-BF15-5F24157F2957}" presName="rootComposite" presStyleCnt="0"/>
      <dgm:spPr/>
    </dgm:pt>
    <dgm:pt modelId="{D8672160-750D-43B0-8D63-827CB1A855DC}" type="pres">
      <dgm:prSet presAssocID="{A096AAA0-2A3A-41FD-BF15-5F24157F2957}" presName="rootText" presStyleLbl="node1" presStyleIdx="14" presStyleCnt="15" custLinFactX="-200000" custLinFactY="-63399" custLinFactNeighborX="-220200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1487F918-1AF1-4DAB-8A46-A8AA174042F1}" type="pres">
      <dgm:prSet presAssocID="{A096AAA0-2A3A-41FD-BF15-5F24157F2957}" presName="titleText2" presStyleLbl="fgAcc1" presStyleIdx="14" presStyleCnt="15" custLinFactX="-200000" custLinFactY="-200000" custLinFactNeighborX="-263619" custLinFactNeighborY="-26333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570E16D-9964-4E65-8DCE-F9016DDED102}" type="pres">
      <dgm:prSet presAssocID="{A096AAA0-2A3A-41FD-BF15-5F24157F2957}" presName="rootConnector" presStyleLbl="node3" presStyleIdx="0" presStyleCnt="0"/>
      <dgm:spPr/>
      <dgm:t>
        <a:bodyPr/>
        <a:lstStyle/>
        <a:p>
          <a:endParaRPr lang="pt-BR"/>
        </a:p>
      </dgm:t>
    </dgm:pt>
    <dgm:pt modelId="{777429ED-09F1-4583-9F22-A1980119B398}" type="pres">
      <dgm:prSet presAssocID="{A096AAA0-2A3A-41FD-BF15-5F24157F2957}" presName="hierChild4" presStyleCnt="0"/>
      <dgm:spPr/>
    </dgm:pt>
    <dgm:pt modelId="{E093F797-0142-4053-AC73-7A959496B398}" type="pres">
      <dgm:prSet presAssocID="{A096AAA0-2A3A-41FD-BF15-5F24157F2957}" presName="hierChild5" presStyleCnt="0"/>
      <dgm:spPr/>
    </dgm:pt>
    <dgm:pt modelId="{796754C8-34CF-488D-B04D-7131F24F4475}" type="pres">
      <dgm:prSet presAssocID="{2EF423EF-3B9A-4060-9355-D62AA841700D}" presName="hierChild5" presStyleCnt="0"/>
      <dgm:spPr/>
    </dgm:pt>
    <dgm:pt modelId="{37194FFC-EFEE-4744-999A-65BC3690B066}" type="pres">
      <dgm:prSet presAssocID="{287B7BE9-86F5-4F24-882C-F68858A66FE2}" presName="hierChild3" presStyleCnt="0"/>
      <dgm:spPr/>
    </dgm:pt>
    <dgm:pt modelId="{5742D678-5F9F-42BD-9FC7-6DC30CA8E648}" type="pres">
      <dgm:prSet presAssocID="{4999E26B-2888-46F9-9E8F-8B39F37884B5}" presName="Name96" presStyleLbl="parChTrans1D2" presStyleIdx="3" presStyleCnt="4"/>
      <dgm:spPr/>
      <dgm:t>
        <a:bodyPr/>
        <a:lstStyle/>
        <a:p>
          <a:endParaRPr lang="pt-BR"/>
        </a:p>
      </dgm:t>
    </dgm:pt>
    <dgm:pt modelId="{7BDA88CC-3CB6-4F26-8D26-51154F783BBE}" type="pres">
      <dgm:prSet presAssocID="{386E0A58-A577-4871-861B-7284451E3F98}" presName="hierRoot3" presStyleCnt="0">
        <dgm:presLayoutVars>
          <dgm:hierBranch val="init"/>
        </dgm:presLayoutVars>
      </dgm:prSet>
      <dgm:spPr/>
    </dgm:pt>
    <dgm:pt modelId="{BEE79B91-9923-4096-9BC5-C37C5C7CA5E7}" type="pres">
      <dgm:prSet presAssocID="{386E0A58-A577-4871-861B-7284451E3F98}" presName="rootComposite3" presStyleCnt="0"/>
      <dgm:spPr/>
    </dgm:pt>
    <dgm:pt modelId="{45E2E3B4-6EC7-4E59-A726-FB54AB0FFCE5}" type="pres">
      <dgm:prSet presAssocID="{386E0A58-A577-4871-861B-7284451E3F98}" presName="rootText3" presStyleLbl="asst1" presStyleIdx="0" presStyleCnt="1" custScaleX="249413" custScaleY="264951" custLinFactX="200000" custLinFactY="-118054" custLinFactNeighborX="209055" custLinFactNeighborY="-2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B5BB71-8CF9-4B55-89EB-29FA6E8E78CB}" type="pres">
      <dgm:prSet presAssocID="{386E0A58-A577-4871-861B-7284451E3F98}" presName="titleText3" presStyleLbl="fgAcc2" presStyleIdx="0" presStyleCnt="1" custScaleX="183772" custScaleY="176598" custLinFactX="176574" custLinFactY="-292018" custLinFactNeighborX="200000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A5FC443D-A5D2-43E2-A692-40C0D243D4F0}" type="pres">
      <dgm:prSet presAssocID="{386E0A58-A577-4871-861B-7284451E3F98}" presName="rootConnector3" presStyleLbl="asst1" presStyleIdx="0" presStyleCnt="1"/>
      <dgm:spPr/>
      <dgm:t>
        <a:bodyPr/>
        <a:lstStyle/>
        <a:p>
          <a:endParaRPr lang="pt-BR"/>
        </a:p>
      </dgm:t>
    </dgm:pt>
    <dgm:pt modelId="{8914FACD-C58C-437F-BD45-DAA2D58875F4}" type="pres">
      <dgm:prSet presAssocID="{386E0A58-A577-4871-861B-7284451E3F98}" presName="hierChild6" presStyleCnt="0"/>
      <dgm:spPr/>
    </dgm:pt>
    <dgm:pt modelId="{C7C7CAF5-E70D-4300-B969-437C08CC1CC1}" type="pres">
      <dgm:prSet presAssocID="{386E0A58-A577-4871-861B-7284451E3F98}" presName="hierChild7" presStyleCnt="0"/>
      <dgm:spPr/>
    </dgm:pt>
  </dgm:ptLst>
  <dgm:cxnLst>
    <dgm:cxn modelId="{306AA484-35AA-4224-B32F-F63099A0E91E}" srcId="{2EF423EF-3B9A-4060-9355-D62AA841700D}" destId="{627F6DA0-7DF7-44FB-8D13-FC52E358AEA0}" srcOrd="1" destOrd="0" parTransId="{91B8CB66-80E4-4566-94E6-505F5EFF3440}" sibTransId="{A588D939-24E5-406C-A302-AA08A472BBB0}"/>
    <dgm:cxn modelId="{1B0C1EE0-75E9-4FD0-AF0D-C10394EE8568}" type="presOf" srcId="{2EF423EF-3B9A-4060-9355-D62AA841700D}" destId="{A83DDC6C-D3E0-4408-B188-52A45D93EC29}" srcOrd="0" destOrd="0" presId="urn:microsoft.com/office/officeart/2008/layout/NameandTitleOrganizationalChart"/>
    <dgm:cxn modelId="{DA21BF6E-0F1E-4358-95D2-E6AE283D293A}" type="presOf" srcId="{DEE8F232-CC03-4CFD-8AA5-5B28916AF615}" destId="{146B235F-9BEB-43EF-BCEC-CD928B6001AE}" srcOrd="0" destOrd="0" presId="urn:microsoft.com/office/officeart/2008/layout/NameandTitleOrganizationalChart"/>
    <dgm:cxn modelId="{991DFF37-F68F-47B7-A1BF-4A54224A0910}" type="presOf" srcId="{386E0A58-A577-4871-861B-7284451E3F98}" destId="{45E2E3B4-6EC7-4E59-A726-FB54AB0FFCE5}" srcOrd="0" destOrd="0" presId="urn:microsoft.com/office/officeart/2008/layout/NameandTitleOrganizationalChart"/>
    <dgm:cxn modelId="{8E2F19A2-4782-4978-AD4E-6EBE02771D50}" type="presOf" srcId="{62C9EA88-A589-4A40-AE38-A12F27334F2A}" destId="{32B1284E-3A35-481A-A32A-C57EF8D32D75}" srcOrd="1" destOrd="0" presId="urn:microsoft.com/office/officeart/2008/layout/NameandTitleOrganizationalChart"/>
    <dgm:cxn modelId="{A9F5C3C1-0DBC-4022-8D35-7F8A8D369FD7}" type="presOf" srcId="{627F6DA0-7DF7-44FB-8D13-FC52E358AEA0}" destId="{C4B7AAE3-B234-4D75-ADDC-5A03615F52D1}" srcOrd="1" destOrd="0" presId="urn:microsoft.com/office/officeart/2008/layout/NameandTitleOrganizationalChart"/>
    <dgm:cxn modelId="{4B2AE9B0-8F8F-426B-A473-3F15BF3EA0A6}" type="presOf" srcId="{FD49A064-89BC-461E-AC72-0A3B2A57DABD}" destId="{0CC40492-7881-4B37-8862-9A370FF44FC6}" srcOrd="0" destOrd="0" presId="urn:microsoft.com/office/officeart/2008/layout/NameandTitleOrganizationalChart"/>
    <dgm:cxn modelId="{1833601F-6B71-4C84-8548-B0CD65DA848D}" type="presOf" srcId="{4999E26B-2888-46F9-9E8F-8B39F37884B5}" destId="{5742D678-5F9F-42BD-9FC7-6DC30CA8E648}" srcOrd="0" destOrd="0" presId="urn:microsoft.com/office/officeart/2008/layout/NameandTitleOrganizationalChart"/>
    <dgm:cxn modelId="{33EDA8B6-1550-4EA7-B4DF-300BB863FBFC}" type="presOf" srcId="{ED37D67D-C576-4427-A1CF-A4402A859D8D}" destId="{E1408ACF-230E-4F75-A1F2-4C9E910886F2}" srcOrd="0" destOrd="0" presId="urn:microsoft.com/office/officeart/2008/layout/NameandTitleOrganizationalChart"/>
    <dgm:cxn modelId="{D12FB910-1B78-483C-B1E9-5695A80B4B59}" srcId="{2EF423EF-3B9A-4060-9355-D62AA841700D}" destId="{56444D86-3661-4BD2-AC9E-2B0E649829B9}" srcOrd="0" destOrd="0" parTransId="{B6E64B2C-85DF-40FC-B3BB-BDB236116EE2}" sibTransId="{1082D801-9FCC-41C8-99D2-92EC67C0F340}"/>
    <dgm:cxn modelId="{CFE76508-50D0-4523-9DED-6AAE27BF9E39}" type="presOf" srcId="{E3FF1C3B-0D00-44A1-B029-4B979623A892}" destId="{7443D037-8207-4A61-A168-6B8F18F23E94}" srcOrd="1" destOrd="0" presId="urn:microsoft.com/office/officeart/2008/layout/NameandTitleOrganizationalChart"/>
    <dgm:cxn modelId="{ABF307B3-C722-4814-92E8-88DAEC27877C}" type="presOf" srcId="{4A6AD6A7-57CD-424B-9F22-A41427003706}" destId="{F5757218-7323-4B70-A27A-88D8BCD71164}" srcOrd="1" destOrd="0" presId="urn:microsoft.com/office/officeart/2008/layout/NameandTitleOrganizationalChart"/>
    <dgm:cxn modelId="{EC5B863C-B32F-47DB-BA8A-2E68F63AD5EF}" type="presOf" srcId="{8B485206-1D1B-4B1B-9338-07D6186BA4EA}" destId="{C8B5BB71-8CF9-4B55-89EB-29FA6E8E78CB}" srcOrd="0" destOrd="0" presId="urn:microsoft.com/office/officeart/2008/layout/NameandTitleOrganizationalChart"/>
    <dgm:cxn modelId="{0891BDEF-CE55-4696-85A0-FBB2121DF995}" type="presOf" srcId="{3BACDB03-9AE4-4BE8-8EA6-829695503272}" destId="{D120F1A4-9380-4A45-BDA7-C39C7C7E533B}" srcOrd="0" destOrd="0" presId="urn:microsoft.com/office/officeart/2008/layout/NameandTitleOrganizationalChart"/>
    <dgm:cxn modelId="{A4087DB4-5F08-4F6D-B1DF-F36E0279D195}" srcId="{49D9B8F2-B992-426A-82F9-5AE4F5EC1559}" destId="{287B7BE9-86F5-4F24-882C-F68858A66FE2}" srcOrd="0" destOrd="0" parTransId="{01869D63-C777-49E5-8E78-DF013CDBF6FD}" sibTransId="{3BACDB03-9AE4-4BE8-8EA6-829695503272}"/>
    <dgm:cxn modelId="{0187282D-C708-4074-9850-82F8B41D8203}" type="presOf" srcId="{55443A36-3FB3-44A1-A959-687D106943FE}" destId="{7869CC01-DB8A-44C0-819D-D8418B0D9198}" srcOrd="1" destOrd="0" presId="urn:microsoft.com/office/officeart/2008/layout/NameandTitleOrganizationalChart"/>
    <dgm:cxn modelId="{F4A8FFC8-939D-46C8-B700-6514AE366B72}" type="presOf" srcId="{9547CDA4-122F-4136-B908-2F9EA9286F03}" destId="{02855AD7-76D5-49A3-BA62-462E3E521D55}" srcOrd="0" destOrd="0" presId="urn:microsoft.com/office/officeart/2008/layout/NameandTitleOrganizationalChart"/>
    <dgm:cxn modelId="{4A74730A-0965-45A6-B857-9F3AD8D1B3FE}" type="presOf" srcId="{3681770E-8062-44BE-909F-BDA0C49829C1}" destId="{2C40FBFF-BE5E-4859-A73F-18ED8DCC72F8}" srcOrd="0" destOrd="0" presId="urn:microsoft.com/office/officeart/2008/layout/NameandTitleOrganizationalChart"/>
    <dgm:cxn modelId="{673B56D3-917F-408C-A3A6-7705A93E2951}" type="presOf" srcId="{5FD926DD-615C-4782-B6EC-1B6C2059215B}" destId="{54A20630-8829-459B-951B-D57FEEE52F5D}" srcOrd="1" destOrd="0" presId="urn:microsoft.com/office/officeart/2008/layout/NameandTitleOrganizationalChart"/>
    <dgm:cxn modelId="{22D179B8-745A-49A7-B104-07EBDA44DFF4}" type="presOf" srcId="{9E763376-143D-40FE-9E0C-E9775D25799D}" destId="{F25EA539-DE7B-4578-BE0F-83F5BD81719F}" srcOrd="0" destOrd="0" presId="urn:microsoft.com/office/officeart/2008/layout/NameandTitleOrganizationalChart"/>
    <dgm:cxn modelId="{F8C78193-1255-4AC7-9A9D-9AA0C3DD9F3C}" type="presOf" srcId="{91B8CB66-80E4-4566-94E6-505F5EFF3440}" destId="{0284ADC1-0367-415B-B69B-68882A0B5501}" srcOrd="0" destOrd="0" presId="urn:microsoft.com/office/officeart/2008/layout/NameandTitleOrganizationalChart"/>
    <dgm:cxn modelId="{D8D28D8F-E767-4879-B676-B19C7BC22216}" type="presOf" srcId="{9E763376-143D-40FE-9E0C-E9775D25799D}" destId="{82FBF442-7A39-4038-8623-D779B4BD7BAF}" srcOrd="1" destOrd="0" presId="urn:microsoft.com/office/officeart/2008/layout/NameandTitleOrganizationalChart"/>
    <dgm:cxn modelId="{D8337E1E-8CE9-46E0-92A1-0356F66E8D9D}" type="presOf" srcId="{BFFAD004-221F-4616-ACC9-0CF92978E730}" destId="{4FD792E9-9C12-4A0A-A9DD-050C0AEF4038}" srcOrd="0" destOrd="0" presId="urn:microsoft.com/office/officeart/2008/layout/NameandTitleOrganizationalChart"/>
    <dgm:cxn modelId="{4002D432-1722-4EF2-8E41-1B86D3109F3D}" srcId="{4A6AD6A7-57CD-424B-9F22-A41427003706}" destId="{62C9EA88-A589-4A40-AE38-A12F27334F2A}" srcOrd="1" destOrd="0" parTransId="{F017565F-466B-478A-9131-9D74978E033F}" sibTransId="{69A06D4B-B4D2-4CE9-8C16-12B24F06AA72}"/>
    <dgm:cxn modelId="{BEA45BC2-9BC5-4B3E-A439-2C2076B6A5FF}" type="presOf" srcId="{9961C45E-8AC4-4ABE-806D-FAFD0534E0F4}" destId="{5E11013D-C2F0-4093-8481-7913A56F899B}" srcOrd="0" destOrd="0" presId="urn:microsoft.com/office/officeart/2008/layout/NameandTitleOrganizationalChart"/>
    <dgm:cxn modelId="{FDE6409F-3D81-4F71-9A7E-5E323BDA78BA}" srcId="{2EF423EF-3B9A-4060-9355-D62AA841700D}" destId="{A096AAA0-2A3A-41FD-BF15-5F24157F2957}" srcOrd="4" destOrd="0" parTransId="{66700C72-C5D3-4375-839C-A87734FCF153}" sibTransId="{1F267584-8E49-4992-BFBF-981BC923D0D3}"/>
    <dgm:cxn modelId="{980E6D29-1556-4CF0-A21B-6046171056DE}" type="presOf" srcId="{5ECFB280-DB8D-429D-8F67-10D738CEA21A}" destId="{9AF84F74-EE80-419E-A2D9-4BAFCB752A03}" srcOrd="0" destOrd="0" presId="urn:microsoft.com/office/officeart/2008/layout/NameandTitleOrganizationalChart"/>
    <dgm:cxn modelId="{C428F1CC-4CE6-4264-8C3B-01E96CF938A6}" srcId="{5FD926DD-615C-4782-B6EC-1B6C2059215B}" destId="{55443A36-3FB3-44A1-A959-687D106943FE}" srcOrd="1" destOrd="0" parTransId="{4DA98D75-8744-45B6-A544-94EC67FA7772}" sibTransId="{BFFAD004-221F-4616-ACC9-0CF92978E730}"/>
    <dgm:cxn modelId="{23063DCC-23A6-4562-8C8A-B5626CF39DFC}" type="presOf" srcId="{56444D86-3661-4BD2-AC9E-2B0E649829B9}" destId="{BF9A4A02-0394-4D22-AF26-9188A2EF84B2}" srcOrd="0" destOrd="0" presId="urn:microsoft.com/office/officeart/2008/layout/NameandTitleOrganizationalChart"/>
    <dgm:cxn modelId="{0AA3DA7A-74A5-4CB4-B389-38EFEAEF090E}" type="presOf" srcId="{49D9B8F2-B992-426A-82F9-5AE4F5EC1559}" destId="{F5270150-AF57-41E8-992F-2E3B33C4A94D}" srcOrd="0" destOrd="0" presId="urn:microsoft.com/office/officeart/2008/layout/NameandTitleOrganizationalChart"/>
    <dgm:cxn modelId="{502A7AEE-0B60-4BE2-A590-06E5E51BE931}" srcId="{287B7BE9-86F5-4F24-882C-F68858A66FE2}" destId="{2EF423EF-3B9A-4060-9355-D62AA841700D}" srcOrd="3" destOrd="0" parTransId="{6A965108-E822-46BE-8990-262DFED09E98}" sibTransId="{3681770E-8062-44BE-909F-BDA0C49829C1}"/>
    <dgm:cxn modelId="{B957F541-790A-448A-A930-0D6C462BD67C}" type="presOf" srcId="{02B47014-650F-424D-999C-6E2ED5DF9F46}" destId="{B873DC33-3BD9-4046-B416-CC1119D9DB62}" srcOrd="0" destOrd="0" presId="urn:microsoft.com/office/officeart/2008/layout/NameandTitleOrganizationalChart"/>
    <dgm:cxn modelId="{9F138A53-8C2E-49DE-AAAA-B270CCC3357F}" srcId="{2EF423EF-3B9A-4060-9355-D62AA841700D}" destId="{9E763376-143D-40FE-9E0C-E9775D25799D}" srcOrd="3" destOrd="0" parTransId="{ED37D67D-C576-4427-A1CF-A4402A859D8D}" sibTransId="{1B2B7EFF-D100-4F56-8C41-9CA39185413E}"/>
    <dgm:cxn modelId="{B0E0B656-56A4-4557-BF38-152A1C97591E}" type="presOf" srcId="{62C9EA88-A589-4A40-AE38-A12F27334F2A}" destId="{D5495C1C-4F8F-4CA2-A0C5-A08878AE030E}" srcOrd="0" destOrd="0" presId="urn:microsoft.com/office/officeart/2008/layout/NameandTitleOrganizationalChart"/>
    <dgm:cxn modelId="{B89872D5-A566-4E77-8715-FAD17CF8F919}" srcId="{287B7BE9-86F5-4F24-882C-F68858A66FE2}" destId="{4A6AD6A7-57CD-424B-9F22-A41427003706}" srcOrd="1" destOrd="0" parTransId="{FA004ED2-948A-4460-9D4A-DA806FEEE832}" sibTransId="{3247BF03-C87C-44F2-A55C-57A8B6A656F4}"/>
    <dgm:cxn modelId="{8EA57A3C-D55A-4C56-AE23-571ECBCB980A}" type="presOf" srcId="{A096AAA0-2A3A-41FD-BF15-5F24157F2957}" destId="{D8672160-750D-43B0-8D63-827CB1A855DC}" srcOrd="0" destOrd="0" presId="urn:microsoft.com/office/officeart/2008/layout/NameandTitleOrganizationalChart"/>
    <dgm:cxn modelId="{C377DAA6-3145-4A03-9921-A3BCD41462F4}" type="presOf" srcId="{33D303A2-F901-4C4B-99C7-FA8553829E23}" destId="{9BE0701C-EDF6-49BD-BFD4-AF8934AB4B53}" srcOrd="0" destOrd="0" presId="urn:microsoft.com/office/officeart/2008/layout/NameandTitleOrganizationalChart"/>
    <dgm:cxn modelId="{31A620C1-8518-4FDC-A8EC-68631D78F2A2}" type="presOf" srcId="{287B7BE9-86F5-4F24-882C-F68858A66FE2}" destId="{07644841-75FE-47AF-B248-9915A5C3016E}" srcOrd="1" destOrd="0" presId="urn:microsoft.com/office/officeart/2008/layout/NameandTitleOrganizationalChart"/>
    <dgm:cxn modelId="{6C003BDA-CE66-489D-B5BD-174093A3F147}" type="presOf" srcId="{FA004ED2-948A-4460-9D4A-DA806FEEE832}" destId="{757C3D58-B738-4F88-81D0-6BA1607D76D8}" srcOrd="0" destOrd="0" presId="urn:microsoft.com/office/officeart/2008/layout/NameandTitleOrganizationalChart"/>
    <dgm:cxn modelId="{CED4E587-305C-461E-ADC7-E8009DEE2FFC}" srcId="{5FD926DD-615C-4782-B6EC-1B6C2059215B}" destId="{0F28162A-4A48-41A7-9C7B-B58A65562268}" srcOrd="3" destOrd="0" parTransId="{6EAE5DEC-436F-498B-A529-CE174AA854F4}" sibTransId="{53A67860-F8B5-4535-AD62-A348930B0D15}"/>
    <dgm:cxn modelId="{31271E5C-BC2A-477B-830B-212A113B30DB}" type="presOf" srcId="{0F28162A-4A48-41A7-9C7B-B58A65562268}" destId="{0C87F4B1-C10A-44BA-A1BE-F86CF18D8828}" srcOrd="1" destOrd="0" presId="urn:microsoft.com/office/officeart/2008/layout/NameandTitleOrganizationalChart"/>
    <dgm:cxn modelId="{3E853D40-5ACB-4E55-9EFA-E298E0D00A55}" type="presOf" srcId="{F017565F-466B-478A-9131-9D74978E033F}" destId="{617F9911-0E52-4C1B-B210-09623206C62E}" srcOrd="0" destOrd="0" presId="urn:microsoft.com/office/officeart/2008/layout/NameandTitleOrganizationalChart"/>
    <dgm:cxn modelId="{3789B965-7F3B-499B-B4FF-5A5B872811AC}" type="presOf" srcId="{386E0A58-A577-4871-861B-7284451E3F98}" destId="{A5FC443D-A5D2-43E2-A692-40C0D243D4F0}" srcOrd="1" destOrd="0" presId="urn:microsoft.com/office/officeart/2008/layout/NameandTitleOrganizationalChart"/>
    <dgm:cxn modelId="{AE392E98-972D-4439-8B3B-B4A1A305B16C}" type="presOf" srcId="{A22912C1-6C45-42EB-B7A0-97B6174AC568}" destId="{8608F15F-7AAA-4F41-AE69-526C4FF1C1C8}" srcOrd="0" destOrd="0" presId="urn:microsoft.com/office/officeart/2008/layout/NameandTitleOrganizationalChart"/>
    <dgm:cxn modelId="{2F6486C4-9FDA-4014-9955-17FDF32D5F61}" type="presOf" srcId="{627F6DA0-7DF7-44FB-8D13-FC52E358AEA0}" destId="{055A23D9-41F8-46D8-8B82-4D4E54E97081}" srcOrd="0" destOrd="0" presId="urn:microsoft.com/office/officeart/2008/layout/NameandTitleOrganizationalChart"/>
    <dgm:cxn modelId="{E15CEE6E-AB91-4229-A97D-702073998C14}" type="presOf" srcId="{2EF423EF-3B9A-4060-9355-D62AA841700D}" destId="{ECA7AA14-3944-445E-B469-B811FB8217CF}" srcOrd="1" destOrd="0" presId="urn:microsoft.com/office/officeart/2008/layout/NameandTitleOrganizationalChart"/>
    <dgm:cxn modelId="{74230500-CDB0-4AB9-BA77-AFE1D45B2960}" type="presOf" srcId="{3E013970-2BCD-496A-A6AC-0C3BD7574B4A}" destId="{14B63F2F-30E2-44E8-9CBB-6F9EB06C1430}" srcOrd="0" destOrd="0" presId="urn:microsoft.com/office/officeart/2008/layout/NameandTitleOrganizationalChart"/>
    <dgm:cxn modelId="{CB9C79F0-0C8C-4A18-9EBC-9979C450F4EE}" type="presOf" srcId="{3008FA86-B315-4832-A112-C2FE7928A0AF}" destId="{7AF747D7-FF0D-46C9-BCDA-EA8F65FE878D}" srcOrd="1" destOrd="0" presId="urn:microsoft.com/office/officeart/2008/layout/NameandTitleOrganizationalChart"/>
    <dgm:cxn modelId="{E1299108-C7FE-4744-BA5B-4CC070E0902B}" type="presOf" srcId="{66700C72-C5D3-4375-839C-A87734FCF153}" destId="{E68CCC2C-7A33-4139-9F00-63AAA01FB9FC}" srcOrd="0" destOrd="0" presId="urn:microsoft.com/office/officeart/2008/layout/NameandTitleOrganizationalChart"/>
    <dgm:cxn modelId="{46288147-027F-4532-A128-4D6DBC7319CF}" type="presOf" srcId="{69A06D4B-B4D2-4CE9-8C16-12B24F06AA72}" destId="{00CF61ED-D4DB-49DA-BB20-8CD43E964B31}" srcOrd="0" destOrd="0" presId="urn:microsoft.com/office/officeart/2008/layout/NameandTitleOrganizationalChart"/>
    <dgm:cxn modelId="{2E3D35B6-EF9D-4B8C-B9AD-283DE7D61A32}" type="presOf" srcId="{5ECFB280-DB8D-429D-8F67-10D738CEA21A}" destId="{AA1395BA-8922-43C3-9CF3-41A228A574BE}" srcOrd="1" destOrd="0" presId="urn:microsoft.com/office/officeart/2008/layout/NameandTitleOrganizationalChart"/>
    <dgm:cxn modelId="{DD1ED8E6-7E60-4434-B6C8-15A44F93F038}" srcId="{4A6AD6A7-57CD-424B-9F22-A41427003706}" destId="{3008FA86-B315-4832-A112-C2FE7928A0AF}" srcOrd="2" destOrd="0" parTransId="{3E013970-2BCD-496A-A6AC-0C3BD7574B4A}" sibTransId="{A22912C1-6C45-42EB-B7A0-97B6174AC568}"/>
    <dgm:cxn modelId="{A30F29CE-293B-498B-8712-332FBDA0B2F1}" type="presOf" srcId="{287B7BE9-86F5-4F24-882C-F68858A66FE2}" destId="{48614D21-4ED3-4672-A178-92A538052C41}" srcOrd="0" destOrd="0" presId="urn:microsoft.com/office/officeart/2008/layout/NameandTitleOrganizationalChart"/>
    <dgm:cxn modelId="{318C4DB8-E2AE-4A41-A0FD-390B4B58753D}" type="presOf" srcId="{1B2B7EFF-D100-4F56-8C41-9CA39185413E}" destId="{4873C283-5347-4C03-B93C-9DBC37E359A9}" srcOrd="0" destOrd="0" presId="urn:microsoft.com/office/officeart/2008/layout/NameandTitleOrganizationalChart"/>
    <dgm:cxn modelId="{64D1BD29-67DE-4BD9-A315-DD530BEACA51}" type="presOf" srcId="{563B05B8-5F00-4502-BCC0-F3C23E5E9A18}" destId="{D33142E6-6EB5-4A86-805A-4835758AFBA4}" srcOrd="0" destOrd="0" presId="urn:microsoft.com/office/officeart/2008/layout/NameandTitleOrganizationalChart"/>
    <dgm:cxn modelId="{E1805655-AF24-406B-A731-1877B54952F6}" type="presOf" srcId="{5FD926DD-615C-4782-B6EC-1B6C2059215B}" destId="{C46A676E-9A88-4E39-903F-6819D0FFE936}" srcOrd="0" destOrd="0" presId="urn:microsoft.com/office/officeart/2008/layout/NameandTitleOrganizationalChart"/>
    <dgm:cxn modelId="{0DF8A2B2-4A6A-471D-B999-7F1C33E92487}" srcId="{4A6AD6A7-57CD-424B-9F22-A41427003706}" destId="{E3FF1C3B-0D00-44A1-B029-4B979623A892}" srcOrd="0" destOrd="0" parTransId="{E571D403-FBD7-418F-BF2C-81C7FF034AC2}" sibTransId="{9961C45E-8AC4-4ABE-806D-FAFD0534E0F4}"/>
    <dgm:cxn modelId="{CD6225B0-C243-4235-8DD0-A5FA188C6C5A}" type="presOf" srcId="{3247BF03-C87C-44F2-A55C-57A8B6A656F4}" destId="{F596D163-6231-437E-8394-09B31CC8D75F}" srcOrd="0" destOrd="0" presId="urn:microsoft.com/office/officeart/2008/layout/NameandTitleOrganizationalChart"/>
    <dgm:cxn modelId="{C0A3B367-8599-4EEA-94C1-1A3440499785}" type="presOf" srcId="{6A965108-E822-46BE-8990-262DFED09E98}" destId="{9B3EBE02-A594-4366-BBA0-6B2D45585860}" srcOrd="0" destOrd="0" presId="urn:microsoft.com/office/officeart/2008/layout/NameandTitleOrganizationalChart"/>
    <dgm:cxn modelId="{A91FC5C8-BCC5-4112-855F-623147DD386E}" type="presOf" srcId="{199B5391-4DDB-40CC-BBC7-41B6159228B0}" destId="{0293FCAB-7988-4F37-BCF6-FCA281F1CAFF}" srcOrd="0" destOrd="0" presId="urn:microsoft.com/office/officeart/2008/layout/NameandTitleOrganizationalChart"/>
    <dgm:cxn modelId="{30885267-9640-445F-B3FE-27FBDE01EDA7}" type="presOf" srcId="{56444D86-3661-4BD2-AC9E-2B0E649829B9}" destId="{993C9F05-C743-4447-BAC3-D69BDD926763}" srcOrd="1" destOrd="0" presId="urn:microsoft.com/office/officeart/2008/layout/NameandTitleOrganizationalChart"/>
    <dgm:cxn modelId="{585CD315-6EAD-49E6-AFD4-C52EE4E495C5}" type="presOf" srcId="{0F28162A-4A48-41A7-9C7B-B58A65562268}" destId="{4B3CC085-8507-4609-96AF-1CC1C44FFD44}" srcOrd="0" destOrd="0" presId="urn:microsoft.com/office/officeart/2008/layout/NameandTitleOrganizationalChart"/>
    <dgm:cxn modelId="{42079635-191F-4FFA-994A-8BF7EC2EF337}" type="presOf" srcId="{6EAE5DEC-436F-498B-A529-CE174AA854F4}" destId="{BF3C7A5F-C170-487C-A500-65939F793EC4}" srcOrd="0" destOrd="0" presId="urn:microsoft.com/office/officeart/2008/layout/NameandTitleOrganizationalChart"/>
    <dgm:cxn modelId="{063BC9FA-BF8D-469A-A3CF-1D1EA79C92F3}" type="presOf" srcId="{3008FA86-B315-4832-A112-C2FE7928A0AF}" destId="{CD6FB5D1-0DDA-44D3-933B-12262E8678FB}" srcOrd="0" destOrd="0" presId="urn:microsoft.com/office/officeart/2008/layout/NameandTitleOrganizationalChart"/>
    <dgm:cxn modelId="{98345970-C7BF-4C00-A43A-BA5862D38795}" type="presOf" srcId="{A096AAA0-2A3A-41FD-BF15-5F24157F2957}" destId="{7570E16D-9964-4E65-8DCE-F9016DDED102}" srcOrd="1" destOrd="0" presId="urn:microsoft.com/office/officeart/2008/layout/NameandTitleOrganizationalChart"/>
    <dgm:cxn modelId="{9B3A9858-2953-4A49-BA39-60B126E171BF}" type="presOf" srcId="{E571D403-FBD7-418F-BF2C-81C7FF034AC2}" destId="{A00972CF-2CDC-476D-9BD8-FA1D12819813}" srcOrd="0" destOrd="0" presId="urn:microsoft.com/office/officeart/2008/layout/NameandTitleOrganizationalChart"/>
    <dgm:cxn modelId="{959F142A-FF5F-4BF5-BDF3-93D9E1BD873B}" srcId="{287B7BE9-86F5-4F24-882C-F68858A66FE2}" destId="{386E0A58-A577-4871-861B-7284451E3F98}" srcOrd="0" destOrd="0" parTransId="{4999E26B-2888-46F9-9E8F-8B39F37884B5}" sibTransId="{8B485206-1D1B-4B1B-9338-07D6186BA4EA}"/>
    <dgm:cxn modelId="{0A9CADE6-3E78-4B8A-9506-F8BFD3B5AAC7}" type="presOf" srcId="{1F267584-8E49-4992-BFBF-981BC923D0D3}" destId="{1487F918-1AF1-4DAB-8A46-A8AA174042F1}" srcOrd="0" destOrd="0" presId="urn:microsoft.com/office/officeart/2008/layout/NameandTitleOrganizationalChart"/>
    <dgm:cxn modelId="{C5EC1665-6A20-4D33-B13A-54DF010DB713}" type="presOf" srcId="{1082D801-9FCC-41C8-99D2-92EC67C0F340}" destId="{182F1114-65C0-4031-AD22-D76FCB6105D5}" srcOrd="0" destOrd="0" presId="urn:microsoft.com/office/officeart/2008/layout/NameandTitleOrganizationalChart"/>
    <dgm:cxn modelId="{F5A7CED9-EE86-4281-8D88-7D2799FF32D7}" type="presOf" srcId="{55443A36-3FB3-44A1-A959-687D106943FE}" destId="{F1CAB265-05C6-4FF9-80CD-DF665AFA5349}" srcOrd="0" destOrd="0" presId="urn:microsoft.com/office/officeart/2008/layout/NameandTitleOrganizationalChart"/>
    <dgm:cxn modelId="{9F5041FD-B84B-481F-A0E1-F0ABA200C978}" srcId="{287B7BE9-86F5-4F24-882C-F68858A66FE2}" destId="{5FD926DD-615C-4782-B6EC-1B6C2059215B}" srcOrd="2" destOrd="0" parTransId="{DEE8F232-CC03-4CFD-8AA5-5B28916AF615}" sibTransId="{A0431E30-B399-4FDC-8244-F117997C476B}"/>
    <dgm:cxn modelId="{51CABBBC-696E-41E4-B013-C7AE80BE6761}" srcId="{2EF423EF-3B9A-4060-9355-D62AA841700D}" destId="{563B05B8-5F00-4502-BCC0-F3C23E5E9A18}" srcOrd="2" destOrd="0" parTransId="{199B5391-4DDB-40CC-BBC7-41B6159228B0}" sibTransId="{34DA7EFA-44F9-4CC4-953C-A79A1DBFE1D4}"/>
    <dgm:cxn modelId="{74B30562-B5D0-4646-BFD6-46E3632AFAC5}" srcId="{5FD926DD-615C-4782-B6EC-1B6C2059215B}" destId="{5ECFB280-DB8D-429D-8F67-10D738CEA21A}" srcOrd="0" destOrd="0" parTransId="{9547CDA4-122F-4136-B908-2F9EA9286F03}" sibTransId="{FD49A064-89BC-461E-AC72-0A3B2A57DABD}"/>
    <dgm:cxn modelId="{6A0CFDA7-8E23-4BA1-9495-50F5A42E8967}" type="presOf" srcId="{E3FF1C3B-0D00-44A1-B029-4B979623A892}" destId="{F19D17F3-AF83-4F34-B97C-5CDBD42064B5}" srcOrd="0" destOrd="0" presId="urn:microsoft.com/office/officeart/2008/layout/NameandTitleOrganizationalChart"/>
    <dgm:cxn modelId="{ECE725D0-2E8C-46C8-B855-B0EC1D77AE53}" type="presOf" srcId="{A588D939-24E5-406C-A302-AA08A472BBB0}" destId="{B4833959-7B7F-4B43-8281-CB586AE2ADBF}" srcOrd="0" destOrd="0" presId="urn:microsoft.com/office/officeart/2008/layout/NameandTitleOrganizationalChart"/>
    <dgm:cxn modelId="{89EDAA48-E2FF-4D31-9E5B-1F81AA0BB3FB}" type="presOf" srcId="{4DA98D75-8744-45B6-A544-94EC67FA7772}" destId="{A3FAB7AF-BDBA-4B04-919B-2BE081D4EEAA}" srcOrd="0" destOrd="0" presId="urn:microsoft.com/office/officeart/2008/layout/NameandTitleOrganizationalChart"/>
    <dgm:cxn modelId="{299B7AAD-1539-4C67-89A3-F9C17D1B5208}" type="presOf" srcId="{563B05B8-5F00-4502-BCC0-F3C23E5E9A18}" destId="{EE8E9A47-BCDD-4AD1-827C-4759363534F8}" srcOrd="1" destOrd="0" presId="urn:microsoft.com/office/officeart/2008/layout/NameandTitleOrganizationalChart"/>
    <dgm:cxn modelId="{09BFD9A6-CD33-4028-9F50-8817A0344A76}" type="presOf" srcId="{4A6AD6A7-57CD-424B-9F22-A41427003706}" destId="{B871D053-770F-4E7E-9D65-FC8EACE2B3E9}" srcOrd="0" destOrd="0" presId="urn:microsoft.com/office/officeart/2008/layout/NameandTitleOrganizationalChart"/>
    <dgm:cxn modelId="{C745C0DD-43EC-449E-ACA3-7705980E621E}" type="presOf" srcId="{34DA7EFA-44F9-4CC4-953C-A79A1DBFE1D4}" destId="{681C1B9A-B4C6-4277-B94F-8204B24B1653}" srcOrd="0" destOrd="0" presId="urn:microsoft.com/office/officeart/2008/layout/NameandTitleOrganizationalChart"/>
    <dgm:cxn modelId="{FAABFACE-3C6D-42D1-9C2A-F83096B7CA0E}" type="presOf" srcId="{DE53C468-E8DF-4040-9B77-D88714A99D47}" destId="{780DF7C9-9CC4-4AE6-AD73-B961C1821BBD}" srcOrd="1" destOrd="0" presId="urn:microsoft.com/office/officeart/2008/layout/NameandTitleOrganizationalChart"/>
    <dgm:cxn modelId="{58174A24-DC8D-4A01-AC2A-90B4DE8CB052}" srcId="{5FD926DD-615C-4782-B6EC-1B6C2059215B}" destId="{DE53C468-E8DF-4040-9B77-D88714A99D47}" srcOrd="2" destOrd="0" parTransId="{02B47014-650F-424D-999C-6E2ED5DF9F46}" sibTransId="{33D303A2-F901-4C4B-99C7-FA8553829E23}"/>
    <dgm:cxn modelId="{B734B943-BCCB-4EC3-8A13-AC0D257CA19C}" type="presOf" srcId="{53A67860-F8B5-4535-AD62-A348930B0D15}" destId="{D9F98886-FCBC-44D6-A65B-F641791140DF}" srcOrd="0" destOrd="0" presId="urn:microsoft.com/office/officeart/2008/layout/NameandTitleOrganizationalChart"/>
    <dgm:cxn modelId="{D984BABF-DEE5-4033-83CD-CE5294E3993A}" type="presOf" srcId="{A0431E30-B399-4FDC-8244-F117997C476B}" destId="{0C309607-71F0-4890-ADA3-9A051BE879D0}" srcOrd="0" destOrd="0" presId="urn:microsoft.com/office/officeart/2008/layout/NameandTitleOrganizationalChart"/>
    <dgm:cxn modelId="{D8D26E16-471B-4C9C-A6CB-8F95238804D8}" type="presOf" srcId="{DE53C468-E8DF-4040-9B77-D88714A99D47}" destId="{2BD03D6D-832E-425B-80AE-E483FEB5AF7D}" srcOrd="0" destOrd="0" presId="urn:microsoft.com/office/officeart/2008/layout/NameandTitleOrganizationalChart"/>
    <dgm:cxn modelId="{D4C21467-BEF1-4214-8EA7-34D384CB3A21}" type="presOf" srcId="{B6E64B2C-85DF-40FC-B3BB-BDB236116EE2}" destId="{DF65CE79-054C-4EB5-88F3-82F24DAF064E}" srcOrd="0" destOrd="0" presId="urn:microsoft.com/office/officeart/2008/layout/NameandTitleOrganizationalChart"/>
    <dgm:cxn modelId="{840201FD-CD8B-4894-9E97-02EA8A8DC3B7}" type="presParOf" srcId="{F5270150-AF57-41E8-992F-2E3B33C4A94D}" destId="{19E4C26A-043A-4873-9415-E81B3595939C}" srcOrd="0" destOrd="0" presId="urn:microsoft.com/office/officeart/2008/layout/NameandTitleOrganizationalChart"/>
    <dgm:cxn modelId="{85FF5AB5-33B6-4A78-91E1-6E6BE3C662A6}" type="presParOf" srcId="{19E4C26A-043A-4873-9415-E81B3595939C}" destId="{CAD43ABB-A0C8-4F2D-B355-EAE4E7AF628D}" srcOrd="0" destOrd="0" presId="urn:microsoft.com/office/officeart/2008/layout/NameandTitleOrganizationalChart"/>
    <dgm:cxn modelId="{9854D095-0E30-476D-B653-F133CDBE98AE}" type="presParOf" srcId="{CAD43ABB-A0C8-4F2D-B355-EAE4E7AF628D}" destId="{48614D21-4ED3-4672-A178-92A538052C41}" srcOrd="0" destOrd="0" presId="urn:microsoft.com/office/officeart/2008/layout/NameandTitleOrganizationalChart"/>
    <dgm:cxn modelId="{12E96630-1E12-4729-99D0-13C3F48BAF9E}" type="presParOf" srcId="{CAD43ABB-A0C8-4F2D-B355-EAE4E7AF628D}" destId="{D120F1A4-9380-4A45-BDA7-C39C7C7E533B}" srcOrd="1" destOrd="0" presId="urn:microsoft.com/office/officeart/2008/layout/NameandTitleOrganizationalChart"/>
    <dgm:cxn modelId="{F35F478C-9FF5-4134-A47B-639A7D95FAF4}" type="presParOf" srcId="{CAD43ABB-A0C8-4F2D-B355-EAE4E7AF628D}" destId="{07644841-75FE-47AF-B248-9915A5C3016E}" srcOrd="2" destOrd="0" presId="urn:microsoft.com/office/officeart/2008/layout/NameandTitleOrganizationalChart"/>
    <dgm:cxn modelId="{61B73DA9-60A4-475D-893D-34AD74D75DF6}" type="presParOf" srcId="{19E4C26A-043A-4873-9415-E81B3595939C}" destId="{DA721321-FD57-4A0E-B035-10A975AD16F7}" srcOrd="1" destOrd="0" presId="urn:microsoft.com/office/officeart/2008/layout/NameandTitleOrganizationalChart"/>
    <dgm:cxn modelId="{BF97A2B9-8825-441B-91AF-E1664E9DF14B}" type="presParOf" srcId="{DA721321-FD57-4A0E-B035-10A975AD16F7}" destId="{757C3D58-B738-4F88-81D0-6BA1607D76D8}" srcOrd="0" destOrd="0" presId="urn:microsoft.com/office/officeart/2008/layout/NameandTitleOrganizationalChart"/>
    <dgm:cxn modelId="{1617C948-E33A-4812-937B-5ED94318C5D1}" type="presParOf" srcId="{DA721321-FD57-4A0E-B035-10A975AD16F7}" destId="{F49F8965-5C50-4389-83F0-DC17DC8C8F7F}" srcOrd="1" destOrd="0" presId="urn:microsoft.com/office/officeart/2008/layout/NameandTitleOrganizationalChart"/>
    <dgm:cxn modelId="{6F6A325D-B823-4F5F-8B16-95058E219FA9}" type="presParOf" srcId="{F49F8965-5C50-4389-83F0-DC17DC8C8F7F}" destId="{31A574D2-BD6F-41B5-AABE-A6991D56EB79}" srcOrd="0" destOrd="0" presId="urn:microsoft.com/office/officeart/2008/layout/NameandTitleOrganizationalChart"/>
    <dgm:cxn modelId="{943167A1-F8EE-4AA3-BB68-8B8EC7D4BC7B}" type="presParOf" srcId="{31A574D2-BD6F-41B5-AABE-A6991D56EB79}" destId="{B871D053-770F-4E7E-9D65-FC8EACE2B3E9}" srcOrd="0" destOrd="0" presId="urn:microsoft.com/office/officeart/2008/layout/NameandTitleOrganizationalChart"/>
    <dgm:cxn modelId="{BA38A285-3169-471E-BEA6-6F1074030B27}" type="presParOf" srcId="{31A574D2-BD6F-41B5-AABE-A6991D56EB79}" destId="{F596D163-6231-437E-8394-09B31CC8D75F}" srcOrd="1" destOrd="0" presId="urn:microsoft.com/office/officeart/2008/layout/NameandTitleOrganizationalChart"/>
    <dgm:cxn modelId="{1641EF4B-66FF-42B6-832A-5054AC8A7502}" type="presParOf" srcId="{31A574D2-BD6F-41B5-AABE-A6991D56EB79}" destId="{F5757218-7323-4B70-A27A-88D8BCD71164}" srcOrd="2" destOrd="0" presId="urn:microsoft.com/office/officeart/2008/layout/NameandTitleOrganizationalChart"/>
    <dgm:cxn modelId="{348DB465-395A-48D9-8297-2D4374B3FEE1}" type="presParOf" srcId="{F49F8965-5C50-4389-83F0-DC17DC8C8F7F}" destId="{467FD71A-88C2-4C1F-827F-20D2AFB225C5}" srcOrd="1" destOrd="0" presId="urn:microsoft.com/office/officeart/2008/layout/NameandTitleOrganizationalChart"/>
    <dgm:cxn modelId="{36FB2DC2-C54A-445D-A886-37001DC538C8}" type="presParOf" srcId="{467FD71A-88C2-4C1F-827F-20D2AFB225C5}" destId="{A00972CF-2CDC-476D-9BD8-FA1D12819813}" srcOrd="0" destOrd="0" presId="urn:microsoft.com/office/officeart/2008/layout/NameandTitleOrganizationalChart"/>
    <dgm:cxn modelId="{C08E4238-F854-4281-B150-D27AAB7C0501}" type="presParOf" srcId="{467FD71A-88C2-4C1F-827F-20D2AFB225C5}" destId="{62458EA9-1E15-4800-B3E2-8B738F842389}" srcOrd="1" destOrd="0" presId="urn:microsoft.com/office/officeart/2008/layout/NameandTitleOrganizationalChart"/>
    <dgm:cxn modelId="{D438ED74-4555-44FF-88FC-45402AEC647F}" type="presParOf" srcId="{62458EA9-1E15-4800-B3E2-8B738F842389}" destId="{13EE59B0-058E-4F37-B4FC-09F3C5A7FC82}" srcOrd="0" destOrd="0" presId="urn:microsoft.com/office/officeart/2008/layout/NameandTitleOrganizationalChart"/>
    <dgm:cxn modelId="{CC1193B8-17C5-459E-B98B-2ABAB45E3B11}" type="presParOf" srcId="{13EE59B0-058E-4F37-B4FC-09F3C5A7FC82}" destId="{F19D17F3-AF83-4F34-B97C-5CDBD42064B5}" srcOrd="0" destOrd="0" presId="urn:microsoft.com/office/officeart/2008/layout/NameandTitleOrganizationalChart"/>
    <dgm:cxn modelId="{51D0CBE6-E5BE-4FEB-9B81-331CF0616C03}" type="presParOf" srcId="{13EE59B0-058E-4F37-B4FC-09F3C5A7FC82}" destId="{5E11013D-C2F0-4093-8481-7913A56F899B}" srcOrd="1" destOrd="0" presId="urn:microsoft.com/office/officeart/2008/layout/NameandTitleOrganizationalChart"/>
    <dgm:cxn modelId="{8EA620E2-B267-412D-BB8E-3EECD099748C}" type="presParOf" srcId="{13EE59B0-058E-4F37-B4FC-09F3C5A7FC82}" destId="{7443D037-8207-4A61-A168-6B8F18F23E94}" srcOrd="2" destOrd="0" presId="urn:microsoft.com/office/officeart/2008/layout/NameandTitleOrganizationalChart"/>
    <dgm:cxn modelId="{C0265D93-FB74-425D-AA06-E8E62EE958BE}" type="presParOf" srcId="{62458EA9-1E15-4800-B3E2-8B738F842389}" destId="{E163C20E-6C95-4F18-A2B9-9FE04887EA1C}" srcOrd="1" destOrd="0" presId="urn:microsoft.com/office/officeart/2008/layout/NameandTitleOrganizationalChart"/>
    <dgm:cxn modelId="{75EC1926-09C2-4579-8775-1EBC5A1B5806}" type="presParOf" srcId="{62458EA9-1E15-4800-B3E2-8B738F842389}" destId="{8D132B26-0866-4756-AD51-8B731F1714BE}" srcOrd="2" destOrd="0" presId="urn:microsoft.com/office/officeart/2008/layout/NameandTitleOrganizationalChart"/>
    <dgm:cxn modelId="{20169B9C-7C96-4F88-9EFD-9E358276AE5B}" type="presParOf" srcId="{467FD71A-88C2-4C1F-827F-20D2AFB225C5}" destId="{617F9911-0E52-4C1B-B210-09623206C62E}" srcOrd="2" destOrd="0" presId="urn:microsoft.com/office/officeart/2008/layout/NameandTitleOrganizationalChart"/>
    <dgm:cxn modelId="{44444208-894E-44A3-8CE8-49AB4C3432FC}" type="presParOf" srcId="{467FD71A-88C2-4C1F-827F-20D2AFB225C5}" destId="{362E7A8F-5C16-4DC1-B9C0-E9BA2C222896}" srcOrd="3" destOrd="0" presId="urn:microsoft.com/office/officeart/2008/layout/NameandTitleOrganizationalChart"/>
    <dgm:cxn modelId="{92836B11-3409-404D-8C39-0DDEE9E58F6C}" type="presParOf" srcId="{362E7A8F-5C16-4DC1-B9C0-E9BA2C222896}" destId="{EA6B6B18-CDF6-428A-ADCD-F306860BCD2E}" srcOrd="0" destOrd="0" presId="urn:microsoft.com/office/officeart/2008/layout/NameandTitleOrganizationalChart"/>
    <dgm:cxn modelId="{F6A12492-979B-497E-89F6-783557E5207A}" type="presParOf" srcId="{EA6B6B18-CDF6-428A-ADCD-F306860BCD2E}" destId="{D5495C1C-4F8F-4CA2-A0C5-A08878AE030E}" srcOrd="0" destOrd="0" presId="urn:microsoft.com/office/officeart/2008/layout/NameandTitleOrganizationalChart"/>
    <dgm:cxn modelId="{78B1BA15-B74A-4A0E-B5A5-0D75890E1800}" type="presParOf" srcId="{EA6B6B18-CDF6-428A-ADCD-F306860BCD2E}" destId="{00CF61ED-D4DB-49DA-BB20-8CD43E964B31}" srcOrd="1" destOrd="0" presId="urn:microsoft.com/office/officeart/2008/layout/NameandTitleOrganizationalChart"/>
    <dgm:cxn modelId="{C2334C86-8F10-4D78-9E7A-765ACCD42FAF}" type="presParOf" srcId="{EA6B6B18-CDF6-428A-ADCD-F306860BCD2E}" destId="{32B1284E-3A35-481A-A32A-C57EF8D32D75}" srcOrd="2" destOrd="0" presId="urn:microsoft.com/office/officeart/2008/layout/NameandTitleOrganizationalChart"/>
    <dgm:cxn modelId="{4C799DA7-866E-46A0-A872-649823DA9734}" type="presParOf" srcId="{362E7A8F-5C16-4DC1-B9C0-E9BA2C222896}" destId="{5FEB3215-4A43-4B3A-A8F0-7AEA9D5CE943}" srcOrd="1" destOrd="0" presId="urn:microsoft.com/office/officeart/2008/layout/NameandTitleOrganizationalChart"/>
    <dgm:cxn modelId="{B49842C7-0095-4D87-9602-6D8E8C40E05B}" type="presParOf" srcId="{362E7A8F-5C16-4DC1-B9C0-E9BA2C222896}" destId="{77CB4B98-755D-4042-B3BA-B8A9145F76DC}" srcOrd="2" destOrd="0" presId="urn:microsoft.com/office/officeart/2008/layout/NameandTitleOrganizationalChart"/>
    <dgm:cxn modelId="{4C8B5177-058C-4060-8282-28F0AF7109C4}" type="presParOf" srcId="{467FD71A-88C2-4C1F-827F-20D2AFB225C5}" destId="{14B63F2F-30E2-44E8-9CBB-6F9EB06C1430}" srcOrd="4" destOrd="0" presId="urn:microsoft.com/office/officeart/2008/layout/NameandTitleOrganizationalChart"/>
    <dgm:cxn modelId="{374F7531-01B4-4392-90CE-5B37A9A33700}" type="presParOf" srcId="{467FD71A-88C2-4C1F-827F-20D2AFB225C5}" destId="{13160408-47F8-4ED9-A94D-489F26130593}" srcOrd="5" destOrd="0" presId="urn:microsoft.com/office/officeart/2008/layout/NameandTitleOrganizationalChart"/>
    <dgm:cxn modelId="{E9F824D3-5026-450E-992F-775511DBA709}" type="presParOf" srcId="{13160408-47F8-4ED9-A94D-489F26130593}" destId="{A62973BD-7AA9-4AEA-B3CE-0BC3A15FE561}" srcOrd="0" destOrd="0" presId="urn:microsoft.com/office/officeart/2008/layout/NameandTitleOrganizationalChart"/>
    <dgm:cxn modelId="{3FD6CD1D-B99B-4E43-AFDC-A3D400212F53}" type="presParOf" srcId="{A62973BD-7AA9-4AEA-B3CE-0BC3A15FE561}" destId="{CD6FB5D1-0DDA-44D3-933B-12262E8678FB}" srcOrd="0" destOrd="0" presId="urn:microsoft.com/office/officeart/2008/layout/NameandTitleOrganizationalChart"/>
    <dgm:cxn modelId="{726C0680-81D7-4BB6-954B-93339B0D1443}" type="presParOf" srcId="{A62973BD-7AA9-4AEA-B3CE-0BC3A15FE561}" destId="{8608F15F-7AAA-4F41-AE69-526C4FF1C1C8}" srcOrd="1" destOrd="0" presId="urn:microsoft.com/office/officeart/2008/layout/NameandTitleOrganizationalChart"/>
    <dgm:cxn modelId="{FAB1B7C7-2012-4665-890F-296F6BE4F652}" type="presParOf" srcId="{A62973BD-7AA9-4AEA-B3CE-0BC3A15FE561}" destId="{7AF747D7-FF0D-46C9-BCDA-EA8F65FE878D}" srcOrd="2" destOrd="0" presId="urn:microsoft.com/office/officeart/2008/layout/NameandTitleOrganizationalChart"/>
    <dgm:cxn modelId="{47B78136-1000-4C98-AD83-E2E4AD46D8E3}" type="presParOf" srcId="{13160408-47F8-4ED9-A94D-489F26130593}" destId="{9E8389F4-F52D-48ED-ADB7-3AEA7E2C7506}" srcOrd="1" destOrd="0" presId="urn:microsoft.com/office/officeart/2008/layout/NameandTitleOrganizationalChart"/>
    <dgm:cxn modelId="{117772C3-FFB9-4521-8634-5A22951742ED}" type="presParOf" srcId="{13160408-47F8-4ED9-A94D-489F26130593}" destId="{5E1F1E90-1F3A-4347-9E48-E96A60AFDA73}" srcOrd="2" destOrd="0" presId="urn:microsoft.com/office/officeart/2008/layout/NameandTitleOrganizationalChart"/>
    <dgm:cxn modelId="{6148497F-DCF8-475E-8003-AA56D4F2B13E}" type="presParOf" srcId="{F49F8965-5C50-4389-83F0-DC17DC8C8F7F}" destId="{C45CF0A9-913C-4B2E-9D5D-C25A37F4B4B8}" srcOrd="2" destOrd="0" presId="urn:microsoft.com/office/officeart/2008/layout/NameandTitleOrganizationalChart"/>
    <dgm:cxn modelId="{A0C5413F-1454-468E-902A-1F668A1B11D8}" type="presParOf" srcId="{DA721321-FD57-4A0E-B035-10A975AD16F7}" destId="{146B235F-9BEB-43EF-BCEC-CD928B6001AE}" srcOrd="2" destOrd="0" presId="urn:microsoft.com/office/officeart/2008/layout/NameandTitleOrganizationalChart"/>
    <dgm:cxn modelId="{F24593DF-E16A-4B76-A429-F5B4F4BFE2DB}" type="presParOf" srcId="{DA721321-FD57-4A0E-B035-10A975AD16F7}" destId="{A3855C1B-6432-4960-B775-AECF36DF5EC3}" srcOrd="3" destOrd="0" presId="urn:microsoft.com/office/officeart/2008/layout/NameandTitleOrganizationalChart"/>
    <dgm:cxn modelId="{9D1ACD22-1284-48D2-945D-DF9118894D16}" type="presParOf" srcId="{A3855C1B-6432-4960-B775-AECF36DF5EC3}" destId="{C3189AF9-872A-49CA-A59D-31E7C32F0DC8}" srcOrd="0" destOrd="0" presId="urn:microsoft.com/office/officeart/2008/layout/NameandTitleOrganizationalChart"/>
    <dgm:cxn modelId="{CAA12EEC-DA55-41AA-ABFC-C1BCC55E6189}" type="presParOf" srcId="{C3189AF9-872A-49CA-A59D-31E7C32F0DC8}" destId="{C46A676E-9A88-4E39-903F-6819D0FFE936}" srcOrd="0" destOrd="0" presId="urn:microsoft.com/office/officeart/2008/layout/NameandTitleOrganizationalChart"/>
    <dgm:cxn modelId="{EA45BE8F-DB91-4CD3-8F65-57B91F10DE00}" type="presParOf" srcId="{C3189AF9-872A-49CA-A59D-31E7C32F0DC8}" destId="{0C309607-71F0-4890-ADA3-9A051BE879D0}" srcOrd="1" destOrd="0" presId="urn:microsoft.com/office/officeart/2008/layout/NameandTitleOrganizationalChart"/>
    <dgm:cxn modelId="{5CFE42A6-302E-4DCE-8135-475CED27B547}" type="presParOf" srcId="{C3189AF9-872A-49CA-A59D-31E7C32F0DC8}" destId="{54A20630-8829-459B-951B-D57FEEE52F5D}" srcOrd="2" destOrd="0" presId="urn:microsoft.com/office/officeart/2008/layout/NameandTitleOrganizationalChart"/>
    <dgm:cxn modelId="{944EDCC4-102C-415A-B112-E9979E004D23}" type="presParOf" srcId="{A3855C1B-6432-4960-B775-AECF36DF5EC3}" destId="{A875A586-B16D-403F-BB5A-2DC724319E95}" srcOrd="1" destOrd="0" presId="urn:microsoft.com/office/officeart/2008/layout/NameandTitleOrganizationalChart"/>
    <dgm:cxn modelId="{520E4D86-6196-4182-90E3-6000EBDB400A}" type="presParOf" srcId="{A875A586-B16D-403F-BB5A-2DC724319E95}" destId="{02855AD7-76D5-49A3-BA62-462E3E521D55}" srcOrd="0" destOrd="0" presId="urn:microsoft.com/office/officeart/2008/layout/NameandTitleOrganizationalChart"/>
    <dgm:cxn modelId="{CED8E88F-6891-4FC6-8AA4-490882346650}" type="presParOf" srcId="{A875A586-B16D-403F-BB5A-2DC724319E95}" destId="{B1EBB689-215A-4DDF-B577-C454D1DF206B}" srcOrd="1" destOrd="0" presId="urn:microsoft.com/office/officeart/2008/layout/NameandTitleOrganizationalChart"/>
    <dgm:cxn modelId="{E7F62F24-7239-47F2-8054-10D76C8DCC02}" type="presParOf" srcId="{B1EBB689-215A-4DDF-B577-C454D1DF206B}" destId="{1429EB39-29C3-4A2E-8E94-E113EAEE59AB}" srcOrd="0" destOrd="0" presId="urn:microsoft.com/office/officeart/2008/layout/NameandTitleOrganizationalChart"/>
    <dgm:cxn modelId="{2DEBBFF1-F0B6-482F-BBB5-FE3635C05420}" type="presParOf" srcId="{1429EB39-29C3-4A2E-8E94-E113EAEE59AB}" destId="{9AF84F74-EE80-419E-A2D9-4BAFCB752A03}" srcOrd="0" destOrd="0" presId="urn:microsoft.com/office/officeart/2008/layout/NameandTitleOrganizationalChart"/>
    <dgm:cxn modelId="{72EDC583-9B38-4602-9882-6A88D5B228A1}" type="presParOf" srcId="{1429EB39-29C3-4A2E-8E94-E113EAEE59AB}" destId="{0CC40492-7881-4B37-8862-9A370FF44FC6}" srcOrd="1" destOrd="0" presId="urn:microsoft.com/office/officeart/2008/layout/NameandTitleOrganizationalChart"/>
    <dgm:cxn modelId="{FD5B7624-6C1C-43D2-8B86-9CBD3F9ED6FC}" type="presParOf" srcId="{1429EB39-29C3-4A2E-8E94-E113EAEE59AB}" destId="{AA1395BA-8922-43C3-9CF3-41A228A574BE}" srcOrd="2" destOrd="0" presId="urn:microsoft.com/office/officeart/2008/layout/NameandTitleOrganizationalChart"/>
    <dgm:cxn modelId="{C2E826EE-7080-4075-B63A-E7111DA3A82E}" type="presParOf" srcId="{B1EBB689-215A-4DDF-B577-C454D1DF206B}" destId="{4CC5121B-0157-44B4-9A9F-02CAF05F1DD0}" srcOrd="1" destOrd="0" presId="urn:microsoft.com/office/officeart/2008/layout/NameandTitleOrganizationalChart"/>
    <dgm:cxn modelId="{CE84F6DC-0998-40DB-862F-2FF7D0CE4C72}" type="presParOf" srcId="{B1EBB689-215A-4DDF-B577-C454D1DF206B}" destId="{6711C4BC-5F7E-4D73-A0D6-11C4463796D6}" srcOrd="2" destOrd="0" presId="urn:microsoft.com/office/officeart/2008/layout/NameandTitleOrganizationalChart"/>
    <dgm:cxn modelId="{6BC41EAD-11DE-4AE7-986F-F939B2C0FAB6}" type="presParOf" srcId="{A875A586-B16D-403F-BB5A-2DC724319E95}" destId="{A3FAB7AF-BDBA-4B04-919B-2BE081D4EEAA}" srcOrd="2" destOrd="0" presId="urn:microsoft.com/office/officeart/2008/layout/NameandTitleOrganizationalChart"/>
    <dgm:cxn modelId="{295B5145-284F-4B0B-A839-17FD39112EB3}" type="presParOf" srcId="{A875A586-B16D-403F-BB5A-2DC724319E95}" destId="{E0DA449A-B18E-4A86-88F0-F242EE771DA3}" srcOrd="3" destOrd="0" presId="urn:microsoft.com/office/officeart/2008/layout/NameandTitleOrganizationalChart"/>
    <dgm:cxn modelId="{CFB3E9D7-C052-49E1-B0AF-D8AE3F8FE0FC}" type="presParOf" srcId="{E0DA449A-B18E-4A86-88F0-F242EE771DA3}" destId="{646A71C7-3B65-4AC4-8535-BF6D677A30D9}" srcOrd="0" destOrd="0" presId="urn:microsoft.com/office/officeart/2008/layout/NameandTitleOrganizationalChart"/>
    <dgm:cxn modelId="{2D7C689B-9E3A-49C5-9427-FB19E0A47A95}" type="presParOf" srcId="{646A71C7-3B65-4AC4-8535-BF6D677A30D9}" destId="{F1CAB265-05C6-4FF9-80CD-DF665AFA5349}" srcOrd="0" destOrd="0" presId="urn:microsoft.com/office/officeart/2008/layout/NameandTitleOrganizationalChart"/>
    <dgm:cxn modelId="{EAAB44C2-A479-48E8-BFF1-571F800C9EA1}" type="presParOf" srcId="{646A71C7-3B65-4AC4-8535-BF6D677A30D9}" destId="{4FD792E9-9C12-4A0A-A9DD-050C0AEF4038}" srcOrd="1" destOrd="0" presId="urn:microsoft.com/office/officeart/2008/layout/NameandTitleOrganizationalChart"/>
    <dgm:cxn modelId="{690F4AC6-841F-4501-A5D1-A93E5050C4A3}" type="presParOf" srcId="{646A71C7-3B65-4AC4-8535-BF6D677A30D9}" destId="{7869CC01-DB8A-44C0-819D-D8418B0D9198}" srcOrd="2" destOrd="0" presId="urn:microsoft.com/office/officeart/2008/layout/NameandTitleOrganizationalChart"/>
    <dgm:cxn modelId="{E096A7C0-F55D-4A24-933F-C8CC30A99CD7}" type="presParOf" srcId="{E0DA449A-B18E-4A86-88F0-F242EE771DA3}" destId="{822F95EA-E3BC-43C1-8D6E-952A82427C2C}" srcOrd="1" destOrd="0" presId="urn:microsoft.com/office/officeart/2008/layout/NameandTitleOrganizationalChart"/>
    <dgm:cxn modelId="{0E408436-458E-41C0-8F06-A8843CABEC23}" type="presParOf" srcId="{E0DA449A-B18E-4A86-88F0-F242EE771DA3}" destId="{39C6E07F-D4B3-4C20-A746-0B29ACB01D97}" srcOrd="2" destOrd="0" presId="urn:microsoft.com/office/officeart/2008/layout/NameandTitleOrganizationalChart"/>
    <dgm:cxn modelId="{539F5D63-61DF-44F7-9B22-197487214A4D}" type="presParOf" srcId="{A875A586-B16D-403F-BB5A-2DC724319E95}" destId="{B873DC33-3BD9-4046-B416-CC1119D9DB62}" srcOrd="4" destOrd="0" presId="urn:microsoft.com/office/officeart/2008/layout/NameandTitleOrganizationalChart"/>
    <dgm:cxn modelId="{ACE28594-25B3-4A83-BFAB-13ED98025630}" type="presParOf" srcId="{A875A586-B16D-403F-BB5A-2DC724319E95}" destId="{B424F500-C776-44CB-B091-98EBE05EE311}" srcOrd="5" destOrd="0" presId="urn:microsoft.com/office/officeart/2008/layout/NameandTitleOrganizationalChart"/>
    <dgm:cxn modelId="{7AB276D1-B8B0-4093-9865-924D28565FAA}" type="presParOf" srcId="{B424F500-C776-44CB-B091-98EBE05EE311}" destId="{A2C84E66-DEC2-4645-83B1-D32036885B0F}" srcOrd="0" destOrd="0" presId="urn:microsoft.com/office/officeart/2008/layout/NameandTitleOrganizationalChart"/>
    <dgm:cxn modelId="{8A4E8848-07E4-49E5-B0FC-897637D3BE86}" type="presParOf" srcId="{A2C84E66-DEC2-4645-83B1-D32036885B0F}" destId="{2BD03D6D-832E-425B-80AE-E483FEB5AF7D}" srcOrd="0" destOrd="0" presId="urn:microsoft.com/office/officeart/2008/layout/NameandTitleOrganizationalChart"/>
    <dgm:cxn modelId="{2912CF92-075C-4505-BB4C-3AA0D36C3668}" type="presParOf" srcId="{A2C84E66-DEC2-4645-83B1-D32036885B0F}" destId="{9BE0701C-EDF6-49BD-BFD4-AF8934AB4B53}" srcOrd="1" destOrd="0" presId="urn:microsoft.com/office/officeart/2008/layout/NameandTitleOrganizationalChart"/>
    <dgm:cxn modelId="{DFD1028F-5DA5-4594-A9DE-55EA533D8BC1}" type="presParOf" srcId="{A2C84E66-DEC2-4645-83B1-D32036885B0F}" destId="{780DF7C9-9CC4-4AE6-AD73-B961C1821BBD}" srcOrd="2" destOrd="0" presId="urn:microsoft.com/office/officeart/2008/layout/NameandTitleOrganizationalChart"/>
    <dgm:cxn modelId="{876E7C88-ACA6-4A57-8FEF-493FDE276CEC}" type="presParOf" srcId="{B424F500-C776-44CB-B091-98EBE05EE311}" destId="{B675FFB3-CEA6-40D6-A67D-CF51429851D2}" srcOrd="1" destOrd="0" presId="urn:microsoft.com/office/officeart/2008/layout/NameandTitleOrganizationalChart"/>
    <dgm:cxn modelId="{1E3FB872-2754-4A78-A0F9-D711C0785058}" type="presParOf" srcId="{B424F500-C776-44CB-B091-98EBE05EE311}" destId="{E5088B96-3CCD-4959-805E-DCFD5990E5BD}" srcOrd="2" destOrd="0" presId="urn:microsoft.com/office/officeart/2008/layout/NameandTitleOrganizationalChart"/>
    <dgm:cxn modelId="{2F098B25-09D9-4F67-B0C1-636D7FA6F86F}" type="presParOf" srcId="{A875A586-B16D-403F-BB5A-2DC724319E95}" destId="{BF3C7A5F-C170-487C-A500-65939F793EC4}" srcOrd="6" destOrd="0" presId="urn:microsoft.com/office/officeart/2008/layout/NameandTitleOrganizationalChart"/>
    <dgm:cxn modelId="{66B58FA6-AEB0-4A9E-9373-F0E36563A561}" type="presParOf" srcId="{A875A586-B16D-403F-BB5A-2DC724319E95}" destId="{977504E2-8B9E-4A89-A715-BE08DF4BCEE6}" srcOrd="7" destOrd="0" presId="urn:microsoft.com/office/officeart/2008/layout/NameandTitleOrganizationalChart"/>
    <dgm:cxn modelId="{539404AC-DCB4-49F9-B498-2A191DDF12E4}" type="presParOf" srcId="{977504E2-8B9E-4A89-A715-BE08DF4BCEE6}" destId="{BD4A16ED-7099-4604-B3F7-10DA930545C1}" srcOrd="0" destOrd="0" presId="urn:microsoft.com/office/officeart/2008/layout/NameandTitleOrganizationalChart"/>
    <dgm:cxn modelId="{29BF0BE4-37FA-4EF0-88E5-1E12949FA864}" type="presParOf" srcId="{BD4A16ED-7099-4604-B3F7-10DA930545C1}" destId="{4B3CC085-8507-4609-96AF-1CC1C44FFD44}" srcOrd="0" destOrd="0" presId="urn:microsoft.com/office/officeart/2008/layout/NameandTitleOrganizationalChart"/>
    <dgm:cxn modelId="{8565672F-64D3-4B00-9AF7-69AA6A930043}" type="presParOf" srcId="{BD4A16ED-7099-4604-B3F7-10DA930545C1}" destId="{D9F98886-FCBC-44D6-A65B-F641791140DF}" srcOrd="1" destOrd="0" presId="urn:microsoft.com/office/officeart/2008/layout/NameandTitleOrganizationalChart"/>
    <dgm:cxn modelId="{5CEF7283-FFD4-4388-AE29-1DA3957ACD96}" type="presParOf" srcId="{BD4A16ED-7099-4604-B3F7-10DA930545C1}" destId="{0C87F4B1-C10A-44BA-A1BE-F86CF18D8828}" srcOrd="2" destOrd="0" presId="urn:microsoft.com/office/officeart/2008/layout/NameandTitleOrganizationalChart"/>
    <dgm:cxn modelId="{6CC20873-9901-4F6F-87B5-D8C157C9D154}" type="presParOf" srcId="{977504E2-8B9E-4A89-A715-BE08DF4BCEE6}" destId="{845EF10C-EE1D-45F5-98E0-7123D2A73D06}" srcOrd="1" destOrd="0" presId="urn:microsoft.com/office/officeart/2008/layout/NameandTitleOrganizationalChart"/>
    <dgm:cxn modelId="{97B59668-F56E-4307-AD80-98B7A8119BA1}" type="presParOf" srcId="{977504E2-8B9E-4A89-A715-BE08DF4BCEE6}" destId="{4BDDAECF-CDE6-4317-85CE-DBED481ECF4B}" srcOrd="2" destOrd="0" presId="urn:microsoft.com/office/officeart/2008/layout/NameandTitleOrganizationalChart"/>
    <dgm:cxn modelId="{AA3B4B02-6E47-4E5D-9AA6-4CBD2353ACEF}" type="presParOf" srcId="{A3855C1B-6432-4960-B775-AECF36DF5EC3}" destId="{F9189202-F948-4927-88E2-36D7C6E70E1D}" srcOrd="2" destOrd="0" presId="urn:microsoft.com/office/officeart/2008/layout/NameandTitleOrganizationalChart"/>
    <dgm:cxn modelId="{0D64BE81-1340-4B19-9994-E521184D46CC}" type="presParOf" srcId="{DA721321-FD57-4A0E-B035-10A975AD16F7}" destId="{9B3EBE02-A594-4366-BBA0-6B2D45585860}" srcOrd="4" destOrd="0" presId="urn:microsoft.com/office/officeart/2008/layout/NameandTitleOrganizationalChart"/>
    <dgm:cxn modelId="{17F7AA28-38E1-4BD2-B7F9-6420271F87CE}" type="presParOf" srcId="{DA721321-FD57-4A0E-B035-10A975AD16F7}" destId="{2EF47047-8740-49E5-85E7-1888E5CF7482}" srcOrd="5" destOrd="0" presId="urn:microsoft.com/office/officeart/2008/layout/NameandTitleOrganizationalChart"/>
    <dgm:cxn modelId="{FBB4B6BD-7959-4475-A9E1-BEB98EEDFEB6}" type="presParOf" srcId="{2EF47047-8740-49E5-85E7-1888E5CF7482}" destId="{8A72B8D5-11E0-4D1A-9EFA-559220A855BC}" srcOrd="0" destOrd="0" presId="urn:microsoft.com/office/officeart/2008/layout/NameandTitleOrganizationalChart"/>
    <dgm:cxn modelId="{48B6ABB6-974B-45D6-8828-95EAEEACF0FD}" type="presParOf" srcId="{8A72B8D5-11E0-4D1A-9EFA-559220A855BC}" destId="{A83DDC6C-D3E0-4408-B188-52A45D93EC29}" srcOrd="0" destOrd="0" presId="urn:microsoft.com/office/officeart/2008/layout/NameandTitleOrganizationalChart"/>
    <dgm:cxn modelId="{82D62E91-C149-4001-8199-29E1FA887633}" type="presParOf" srcId="{8A72B8D5-11E0-4D1A-9EFA-559220A855BC}" destId="{2C40FBFF-BE5E-4859-A73F-18ED8DCC72F8}" srcOrd="1" destOrd="0" presId="urn:microsoft.com/office/officeart/2008/layout/NameandTitleOrganizationalChart"/>
    <dgm:cxn modelId="{4B4ECF53-1BCF-41DF-9AA8-3C46729593E2}" type="presParOf" srcId="{8A72B8D5-11E0-4D1A-9EFA-559220A855BC}" destId="{ECA7AA14-3944-445E-B469-B811FB8217CF}" srcOrd="2" destOrd="0" presId="urn:microsoft.com/office/officeart/2008/layout/NameandTitleOrganizationalChart"/>
    <dgm:cxn modelId="{5FF61BB9-E7FA-48A0-9447-905DC8263BE7}" type="presParOf" srcId="{2EF47047-8740-49E5-85E7-1888E5CF7482}" destId="{0CBE172C-9DEC-4F41-9DAA-FAA98E12E8BA}" srcOrd="1" destOrd="0" presId="urn:microsoft.com/office/officeart/2008/layout/NameandTitleOrganizationalChart"/>
    <dgm:cxn modelId="{292FEE18-B24B-4E56-B978-CF38F03E68F3}" type="presParOf" srcId="{0CBE172C-9DEC-4F41-9DAA-FAA98E12E8BA}" destId="{DF65CE79-054C-4EB5-88F3-82F24DAF064E}" srcOrd="0" destOrd="0" presId="urn:microsoft.com/office/officeart/2008/layout/NameandTitleOrganizationalChart"/>
    <dgm:cxn modelId="{27A18EB5-FED9-428B-85EF-4E047DB6185F}" type="presParOf" srcId="{0CBE172C-9DEC-4F41-9DAA-FAA98E12E8BA}" destId="{161507A7-677B-4369-B48B-E454A7E04144}" srcOrd="1" destOrd="0" presId="urn:microsoft.com/office/officeart/2008/layout/NameandTitleOrganizationalChart"/>
    <dgm:cxn modelId="{D55F819A-490C-4E20-9FCE-CC1873CB2617}" type="presParOf" srcId="{161507A7-677B-4369-B48B-E454A7E04144}" destId="{85C177D9-3B60-4C59-B2A8-976CFD13D6B9}" srcOrd="0" destOrd="0" presId="urn:microsoft.com/office/officeart/2008/layout/NameandTitleOrganizationalChart"/>
    <dgm:cxn modelId="{9FA6C2EC-B30F-44AD-A8EC-061B20091D36}" type="presParOf" srcId="{85C177D9-3B60-4C59-B2A8-976CFD13D6B9}" destId="{BF9A4A02-0394-4D22-AF26-9188A2EF84B2}" srcOrd="0" destOrd="0" presId="urn:microsoft.com/office/officeart/2008/layout/NameandTitleOrganizationalChart"/>
    <dgm:cxn modelId="{964B2999-9AFA-4B81-B24F-8B30A7DBC9FB}" type="presParOf" srcId="{85C177D9-3B60-4C59-B2A8-976CFD13D6B9}" destId="{182F1114-65C0-4031-AD22-D76FCB6105D5}" srcOrd="1" destOrd="0" presId="urn:microsoft.com/office/officeart/2008/layout/NameandTitleOrganizationalChart"/>
    <dgm:cxn modelId="{0D01ED0F-742C-4532-8D86-6D7C873CCE6A}" type="presParOf" srcId="{85C177D9-3B60-4C59-B2A8-976CFD13D6B9}" destId="{993C9F05-C743-4447-BAC3-D69BDD926763}" srcOrd="2" destOrd="0" presId="urn:microsoft.com/office/officeart/2008/layout/NameandTitleOrganizationalChart"/>
    <dgm:cxn modelId="{E4782413-DF77-416D-BC65-A89F4953745E}" type="presParOf" srcId="{161507A7-677B-4369-B48B-E454A7E04144}" destId="{B99BB53B-666E-4B45-9BAB-FEBD3ABD9032}" srcOrd="1" destOrd="0" presId="urn:microsoft.com/office/officeart/2008/layout/NameandTitleOrganizationalChart"/>
    <dgm:cxn modelId="{9F5395C8-4476-4183-983A-A1FFC3A026FB}" type="presParOf" srcId="{161507A7-677B-4369-B48B-E454A7E04144}" destId="{76BC562F-5A92-49D7-8817-32A10E9E91F6}" srcOrd="2" destOrd="0" presId="urn:microsoft.com/office/officeart/2008/layout/NameandTitleOrganizationalChart"/>
    <dgm:cxn modelId="{D6064E5B-1D91-4D0F-818A-A9CEBC010823}" type="presParOf" srcId="{0CBE172C-9DEC-4F41-9DAA-FAA98E12E8BA}" destId="{0284ADC1-0367-415B-B69B-68882A0B5501}" srcOrd="2" destOrd="0" presId="urn:microsoft.com/office/officeart/2008/layout/NameandTitleOrganizationalChart"/>
    <dgm:cxn modelId="{365D3211-F113-47DE-9403-ACEF85E443B6}" type="presParOf" srcId="{0CBE172C-9DEC-4F41-9DAA-FAA98E12E8BA}" destId="{4944747B-B566-47D6-90E7-B7818B7FE4C5}" srcOrd="3" destOrd="0" presId="urn:microsoft.com/office/officeart/2008/layout/NameandTitleOrganizationalChart"/>
    <dgm:cxn modelId="{1AD8FD80-92C9-4473-9C69-89A006E6AAF4}" type="presParOf" srcId="{4944747B-B566-47D6-90E7-B7818B7FE4C5}" destId="{38968057-4D62-4173-8456-4F06F68DCBEB}" srcOrd="0" destOrd="0" presId="urn:microsoft.com/office/officeart/2008/layout/NameandTitleOrganizationalChart"/>
    <dgm:cxn modelId="{04B1A0E4-5766-4B82-99EE-96869353DF68}" type="presParOf" srcId="{38968057-4D62-4173-8456-4F06F68DCBEB}" destId="{055A23D9-41F8-46D8-8B82-4D4E54E97081}" srcOrd="0" destOrd="0" presId="urn:microsoft.com/office/officeart/2008/layout/NameandTitleOrganizationalChart"/>
    <dgm:cxn modelId="{6ADC587A-D5FE-4B7F-B989-A047D4EBAB8C}" type="presParOf" srcId="{38968057-4D62-4173-8456-4F06F68DCBEB}" destId="{B4833959-7B7F-4B43-8281-CB586AE2ADBF}" srcOrd="1" destOrd="0" presId="urn:microsoft.com/office/officeart/2008/layout/NameandTitleOrganizationalChart"/>
    <dgm:cxn modelId="{33819E67-B153-451D-BEE2-829D429A180F}" type="presParOf" srcId="{38968057-4D62-4173-8456-4F06F68DCBEB}" destId="{C4B7AAE3-B234-4D75-ADDC-5A03615F52D1}" srcOrd="2" destOrd="0" presId="urn:microsoft.com/office/officeart/2008/layout/NameandTitleOrganizationalChart"/>
    <dgm:cxn modelId="{7FDF3426-7DD5-4C99-90C7-2C120AADFDF3}" type="presParOf" srcId="{4944747B-B566-47D6-90E7-B7818B7FE4C5}" destId="{77EF66E0-4221-4680-9748-B42DD60A2DA8}" srcOrd="1" destOrd="0" presId="urn:microsoft.com/office/officeart/2008/layout/NameandTitleOrganizationalChart"/>
    <dgm:cxn modelId="{ADC2D27B-80F3-4A12-A991-923DABD1B124}" type="presParOf" srcId="{4944747B-B566-47D6-90E7-B7818B7FE4C5}" destId="{1DA8D36D-059C-4611-AE12-779805823156}" srcOrd="2" destOrd="0" presId="urn:microsoft.com/office/officeart/2008/layout/NameandTitleOrganizationalChart"/>
    <dgm:cxn modelId="{01322C2B-73FA-42AF-B69B-A5FD722698CD}" type="presParOf" srcId="{0CBE172C-9DEC-4F41-9DAA-FAA98E12E8BA}" destId="{0293FCAB-7988-4F37-BCF6-FCA281F1CAFF}" srcOrd="4" destOrd="0" presId="urn:microsoft.com/office/officeart/2008/layout/NameandTitleOrganizationalChart"/>
    <dgm:cxn modelId="{F538BCB0-2C0F-4A66-9F6C-70E36062908D}" type="presParOf" srcId="{0CBE172C-9DEC-4F41-9DAA-FAA98E12E8BA}" destId="{BD67C457-10CC-4F10-B7E2-6CAC42C1717B}" srcOrd="5" destOrd="0" presId="urn:microsoft.com/office/officeart/2008/layout/NameandTitleOrganizationalChart"/>
    <dgm:cxn modelId="{59FEB3EB-8C8B-48CA-838C-79EA50F37AE5}" type="presParOf" srcId="{BD67C457-10CC-4F10-B7E2-6CAC42C1717B}" destId="{086E85F9-EF87-48B1-93D1-DC00BC724EC9}" srcOrd="0" destOrd="0" presId="urn:microsoft.com/office/officeart/2008/layout/NameandTitleOrganizationalChart"/>
    <dgm:cxn modelId="{B56C68E5-16A4-4211-B8EF-2EFDA188B67E}" type="presParOf" srcId="{086E85F9-EF87-48B1-93D1-DC00BC724EC9}" destId="{D33142E6-6EB5-4A86-805A-4835758AFBA4}" srcOrd="0" destOrd="0" presId="urn:microsoft.com/office/officeart/2008/layout/NameandTitleOrganizationalChart"/>
    <dgm:cxn modelId="{9F4F2939-4E7F-49E1-BA91-ADA454AF0074}" type="presParOf" srcId="{086E85F9-EF87-48B1-93D1-DC00BC724EC9}" destId="{681C1B9A-B4C6-4277-B94F-8204B24B1653}" srcOrd="1" destOrd="0" presId="urn:microsoft.com/office/officeart/2008/layout/NameandTitleOrganizationalChart"/>
    <dgm:cxn modelId="{BAB63B10-E93E-411F-B9CE-644F7B19ADE5}" type="presParOf" srcId="{086E85F9-EF87-48B1-93D1-DC00BC724EC9}" destId="{EE8E9A47-BCDD-4AD1-827C-4759363534F8}" srcOrd="2" destOrd="0" presId="urn:microsoft.com/office/officeart/2008/layout/NameandTitleOrganizationalChart"/>
    <dgm:cxn modelId="{A21F7960-55F6-43CC-A9C1-F02D9A8B083F}" type="presParOf" srcId="{BD67C457-10CC-4F10-B7E2-6CAC42C1717B}" destId="{EDB3E385-B565-4BD1-8BD7-55BA1FA15C45}" srcOrd="1" destOrd="0" presId="urn:microsoft.com/office/officeart/2008/layout/NameandTitleOrganizationalChart"/>
    <dgm:cxn modelId="{EFE21571-56AB-4C26-9C07-BFA144B9A444}" type="presParOf" srcId="{BD67C457-10CC-4F10-B7E2-6CAC42C1717B}" destId="{7AF3FD38-2ECF-488C-83E3-8D64A69C5E22}" srcOrd="2" destOrd="0" presId="urn:microsoft.com/office/officeart/2008/layout/NameandTitleOrganizationalChart"/>
    <dgm:cxn modelId="{CF0665D4-E6D5-46DD-8FB5-A27435F23CA9}" type="presParOf" srcId="{0CBE172C-9DEC-4F41-9DAA-FAA98E12E8BA}" destId="{E1408ACF-230E-4F75-A1F2-4C9E910886F2}" srcOrd="6" destOrd="0" presId="urn:microsoft.com/office/officeart/2008/layout/NameandTitleOrganizationalChart"/>
    <dgm:cxn modelId="{38362398-D6D4-401D-9A9F-9E9CD517E1C7}" type="presParOf" srcId="{0CBE172C-9DEC-4F41-9DAA-FAA98E12E8BA}" destId="{D1392A0B-8DF9-474C-BC15-7648285E79A1}" srcOrd="7" destOrd="0" presId="urn:microsoft.com/office/officeart/2008/layout/NameandTitleOrganizationalChart"/>
    <dgm:cxn modelId="{685C1687-A4F8-40C4-A189-F04416030BB0}" type="presParOf" srcId="{D1392A0B-8DF9-474C-BC15-7648285E79A1}" destId="{2F099F5B-DF3F-47D8-94D4-D4E2D834D776}" srcOrd="0" destOrd="0" presId="urn:microsoft.com/office/officeart/2008/layout/NameandTitleOrganizationalChart"/>
    <dgm:cxn modelId="{23DD41C4-73CF-42B5-9ED5-C628B2EF6093}" type="presParOf" srcId="{2F099F5B-DF3F-47D8-94D4-D4E2D834D776}" destId="{F25EA539-DE7B-4578-BE0F-83F5BD81719F}" srcOrd="0" destOrd="0" presId="urn:microsoft.com/office/officeart/2008/layout/NameandTitleOrganizationalChart"/>
    <dgm:cxn modelId="{AA2CF174-4775-445E-9183-305BE38ED417}" type="presParOf" srcId="{2F099F5B-DF3F-47D8-94D4-D4E2D834D776}" destId="{4873C283-5347-4C03-B93C-9DBC37E359A9}" srcOrd="1" destOrd="0" presId="urn:microsoft.com/office/officeart/2008/layout/NameandTitleOrganizationalChart"/>
    <dgm:cxn modelId="{CEEDFAC4-5737-449F-AC61-CABE74E770C9}" type="presParOf" srcId="{2F099F5B-DF3F-47D8-94D4-D4E2D834D776}" destId="{82FBF442-7A39-4038-8623-D779B4BD7BAF}" srcOrd="2" destOrd="0" presId="urn:microsoft.com/office/officeart/2008/layout/NameandTitleOrganizationalChart"/>
    <dgm:cxn modelId="{1A1FCDD7-F650-4655-98EA-03D299C42E09}" type="presParOf" srcId="{D1392A0B-8DF9-474C-BC15-7648285E79A1}" destId="{04B32B75-C324-42FC-8175-502F51D040C7}" srcOrd="1" destOrd="0" presId="urn:microsoft.com/office/officeart/2008/layout/NameandTitleOrganizationalChart"/>
    <dgm:cxn modelId="{C349D8B0-C052-4D47-AE73-166E4E688527}" type="presParOf" srcId="{D1392A0B-8DF9-474C-BC15-7648285E79A1}" destId="{EBA03768-218C-44CB-8415-8579335ECEF1}" srcOrd="2" destOrd="0" presId="urn:microsoft.com/office/officeart/2008/layout/NameandTitleOrganizationalChart"/>
    <dgm:cxn modelId="{03278743-A8E3-4980-A5B8-303191686DE0}" type="presParOf" srcId="{0CBE172C-9DEC-4F41-9DAA-FAA98E12E8BA}" destId="{E68CCC2C-7A33-4139-9F00-63AAA01FB9FC}" srcOrd="8" destOrd="0" presId="urn:microsoft.com/office/officeart/2008/layout/NameandTitleOrganizationalChart"/>
    <dgm:cxn modelId="{CDCDE96C-0FE1-4E2F-9DC9-1767EE9BD4EC}" type="presParOf" srcId="{0CBE172C-9DEC-4F41-9DAA-FAA98E12E8BA}" destId="{AF10650A-A596-4B89-A3C1-B23E7527EEE8}" srcOrd="9" destOrd="0" presId="urn:microsoft.com/office/officeart/2008/layout/NameandTitleOrganizationalChart"/>
    <dgm:cxn modelId="{7CE396E6-AA3C-48E0-B235-4E817E510C61}" type="presParOf" srcId="{AF10650A-A596-4B89-A3C1-B23E7527EEE8}" destId="{EA37ADFC-15CB-4703-BD84-16F75B64769C}" srcOrd="0" destOrd="0" presId="urn:microsoft.com/office/officeart/2008/layout/NameandTitleOrganizationalChart"/>
    <dgm:cxn modelId="{51CFF390-56A0-4C18-8D0B-F5032A05079F}" type="presParOf" srcId="{EA37ADFC-15CB-4703-BD84-16F75B64769C}" destId="{D8672160-750D-43B0-8D63-827CB1A855DC}" srcOrd="0" destOrd="0" presId="urn:microsoft.com/office/officeart/2008/layout/NameandTitleOrganizationalChart"/>
    <dgm:cxn modelId="{38175FFD-15DC-44F6-883C-7C3BF7815A04}" type="presParOf" srcId="{EA37ADFC-15CB-4703-BD84-16F75B64769C}" destId="{1487F918-1AF1-4DAB-8A46-A8AA174042F1}" srcOrd="1" destOrd="0" presId="urn:microsoft.com/office/officeart/2008/layout/NameandTitleOrganizationalChart"/>
    <dgm:cxn modelId="{3BB77060-E42D-4969-8F46-8DBD4C49DFE0}" type="presParOf" srcId="{EA37ADFC-15CB-4703-BD84-16F75B64769C}" destId="{7570E16D-9964-4E65-8DCE-F9016DDED102}" srcOrd="2" destOrd="0" presId="urn:microsoft.com/office/officeart/2008/layout/NameandTitleOrganizationalChart"/>
    <dgm:cxn modelId="{54FAAE18-0E3F-41EC-935F-758B88074417}" type="presParOf" srcId="{AF10650A-A596-4B89-A3C1-B23E7527EEE8}" destId="{777429ED-09F1-4583-9F22-A1980119B398}" srcOrd="1" destOrd="0" presId="urn:microsoft.com/office/officeart/2008/layout/NameandTitleOrganizationalChart"/>
    <dgm:cxn modelId="{535AB709-7B50-424B-B8A7-ECFD035B442A}" type="presParOf" srcId="{AF10650A-A596-4B89-A3C1-B23E7527EEE8}" destId="{E093F797-0142-4053-AC73-7A959496B398}" srcOrd="2" destOrd="0" presId="urn:microsoft.com/office/officeart/2008/layout/NameandTitleOrganizationalChart"/>
    <dgm:cxn modelId="{3850CFFD-CE9C-408A-9A61-F6AA21C5A987}" type="presParOf" srcId="{2EF47047-8740-49E5-85E7-1888E5CF7482}" destId="{796754C8-34CF-488D-B04D-7131F24F4475}" srcOrd="2" destOrd="0" presId="urn:microsoft.com/office/officeart/2008/layout/NameandTitleOrganizationalChart"/>
    <dgm:cxn modelId="{163AA9CC-D4E2-4AEA-8780-B6D532F6B0BB}" type="presParOf" srcId="{19E4C26A-043A-4873-9415-E81B3595939C}" destId="{37194FFC-EFEE-4744-999A-65BC3690B066}" srcOrd="2" destOrd="0" presId="urn:microsoft.com/office/officeart/2008/layout/NameandTitleOrganizationalChart"/>
    <dgm:cxn modelId="{168FB217-E7E9-4F1C-91EF-F0735160783F}" type="presParOf" srcId="{37194FFC-EFEE-4744-999A-65BC3690B066}" destId="{5742D678-5F9F-42BD-9FC7-6DC30CA8E648}" srcOrd="0" destOrd="0" presId="urn:microsoft.com/office/officeart/2008/layout/NameandTitleOrganizationalChart"/>
    <dgm:cxn modelId="{BD37A126-3D75-41E6-9125-A7744AACD022}" type="presParOf" srcId="{37194FFC-EFEE-4744-999A-65BC3690B066}" destId="{7BDA88CC-3CB6-4F26-8D26-51154F783BBE}" srcOrd="1" destOrd="0" presId="urn:microsoft.com/office/officeart/2008/layout/NameandTitleOrganizationalChart"/>
    <dgm:cxn modelId="{47B4F0CD-59B0-40D4-8D32-94A26B3B34F3}" type="presParOf" srcId="{7BDA88CC-3CB6-4F26-8D26-51154F783BBE}" destId="{BEE79B91-9923-4096-9BC5-C37C5C7CA5E7}" srcOrd="0" destOrd="0" presId="urn:microsoft.com/office/officeart/2008/layout/NameandTitleOrganizationalChart"/>
    <dgm:cxn modelId="{E123C502-E79A-4C14-8A89-5A093A55C1D1}" type="presParOf" srcId="{BEE79B91-9923-4096-9BC5-C37C5C7CA5E7}" destId="{45E2E3B4-6EC7-4E59-A726-FB54AB0FFCE5}" srcOrd="0" destOrd="0" presId="urn:microsoft.com/office/officeart/2008/layout/NameandTitleOrganizationalChart"/>
    <dgm:cxn modelId="{28F2C62D-20D8-4CDE-9D83-B7A780A463AB}" type="presParOf" srcId="{BEE79B91-9923-4096-9BC5-C37C5C7CA5E7}" destId="{C8B5BB71-8CF9-4B55-89EB-29FA6E8E78CB}" srcOrd="1" destOrd="0" presId="urn:microsoft.com/office/officeart/2008/layout/NameandTitleOrganizationalChart"/>
    <dgm:cxn modelId="{EE8E44B3-DFC3-4117-82B1-D4431021A83C}" type="presParOf" srcId="{BEE79B91-9923-4096-9BC5-C37C5C7CA5E7}" destId="{A5FC443D-A5D2-43E2-A692-40C0D243D4F0}" srcOrd="2" destOrd="0" presId="urn:microsoft.com/office/officeart/2008/layout/NameandTitleOrganizationalChart"/>
    <dgm:cxn modelId="{41E8185A-3C4B-406D-84EB-B0221FBFD5B8}" type="presParOf" srcId="{7BDA88CC-3CB6-4F26-8D26-51154F783BBE}" destId="{8914FACD-C58C-437F-BD45-DAA2D58875F4}" srcOrd="1" destOrd="0" presId="urn:microsoft.com/office/officeart/2008/layout/NameandTitleOrganizationalChart"/>
    <dgm:cxn modelId="{F5F33C8B-B0B6-4E28-BBFC-78ECDDCB56D6}" type="presParOf" srcId="{7BDA88CC-3CB6-4F26-8D26-51154F783BBE}" destId="{C7C7CAF5-E70D-4300-B969-437C08CC1CC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03619-5AC0-438D-BBC0-E94E9E9485FA}">
      <dsp:nvSpPr>
        <dsp:cNvPr id="0" name=""/>
        <dsp:cNvSpPr/>
      </dsp:nvSpPr>
      <dsp:spPr>
        <a:xfrm>
          <a:off x="1194012" y="1828969"/>
          <a:ext cx="91440" cy="1600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453"/>
              </a:lnTo>
              <a:lnTo>
                <a:pt x="46889" y="76453"/>
              </a:lnTo>
              <a:lnTo>
                <a:pt x="46889" y="1600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63F2F-30E2-44E8-9CBB-6F9EB06C1430}">
      <dsp:nvSpPr>
        <dsp:cNvPr id="0" name=""/>
        <dsp:cNvSpPr/>
      </dsp:nvSpPr>
      <dsp:spPr>
        <a:xfrm>
          <a:off x="1193382" y="1316213"/>
          <a:ext cx="91440" cy="154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697"/>
              </a:lnTo>
              <a:lnTo>
                <a:pt x="46349" y="70697"/>
              </a:lnTo>
              <a:lnTo>
                <a:pt x="46349" y="1543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F9911-0E52-4C1B-B210-09623206C62E}">
      <dsp:nvSpPr>
        <dsp:cNvPr id="0" name=""/>
        <dsp:cNvSpPr/>
      </dsp:nvSpPr>
      <dsp:spPr>
        <a:xfrm>
          <a:off x="1192884" y="783230"/>
          <a:ext cx="91440" cy="1745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923"/>
              </a:lnTo>
              <a:lnTo>
                <a:pt x="46218" y="90923"/>
              </a:lnTo>
              <a:lnTo>
                <a:pt x="46218" y="1745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F2BFF-E814-49C7-AB5F-DA1644612813}">
      <dsp:nvSpPr>
        <dsp:cNvPr id="0" name=""/>
        <dsp:cNvSpPr/>
      </dsp:nvSpPr>
      <dsp:spPr>
        <a:xfrm>
          <a:off x="1584738" y="533378"/>
          <a:ext cx="782640" cy="91440"/>
        </a:xfrm>
        <a:custGeom>
          <a:avLst/>
          <a:gdLst/>
          <a:ahLst/>
          <a:cxnLst/>
          <a:rect l="0" t="0" r="0" b="0"/>
          <a:pathLst>
            <a:path>
              <a:moveTo>
                <a:pt x="782640" y="45720"/>
              </a:moveTo>
              <a:lnTo>
                <a:pt x="782640" y="70638"/>
              </a:lnTo>
              <a:lnTo>
                <a:pt x="0" y="706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14D21-4ED3-4672-A178-92A538052C41}">
      <dsp:nvSpPr>
        <dsp:cNvPr id="0" name=""/>
        <dsp:cNvSpPr/>
      </dsp:nvSpPr>
      <dsp:spPr>
        <a:xfrm>
          <a:off x="2280389" y="503058"/>
          <a:ext cx="96654" cy="760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5057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2280389" y="503058"/>
        <a:ext cx="96654" cy="76040"/>
      </dsp:txXfrm>
    </dsp:sp>
    <dsp:sp modelId="{D120F1A4-9380-4A45-BDA7-C39C7C7E533B}">
      <dsp:nvSpPr>
        <dsp:cNvPr id="0" name=""/>
        <dsp:cNvSpPr/>
      </dsp:nvSpPr>
      <dsp:spPr>
        <a:xfrm flipH="1" flipV="1">
          <a:off x="2294700" y="492571"/>
          <a:ext cx="78933" cy="29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b="1" kern="1200" dirty="0"/>
        </a:p>
      </dsp:txBody>
      <dsp:txXfrm rot="10800000">
        <a:off x="2294700" y="492571"/>
        <a:ext cx="78933" cy="29674"/>
      </dsp:txXfrm>
    </dsp:sp>
    <dsp:sp modelId="{F19D17F3-AF83-4F34-B97C-5CDBD42064B5}">
      <dsp:nvSpPr>
        <dsp:cNvPr id="0" name=""/>
        <dsp:cNvSpPr/>
      </dsp:nvSpPr>
      <dsp:spPr>
        <a:xfrm>
          <a:off x="892469" y="424803"/>
          <a:ext cx="692269" cy="3584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578" numCol="1" spcCol="1270" anchor="ctr" anchorCtr="0">
          <a:noAutofit/>
        </a:bodyPr>
        <a:lstStyle/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Anselmo</a:t>
          </a: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Garcia</a:t>
          </a:r>
          <a:endParaRPr lang="pt-BR" sz="800" kern="1200" dirty="0"/>
        </a:p>
      </dsp:txBody>
      <dsp:txXfrm>
        <a:off x="892469" y="424803"/>
        <a:ext cx="692269" cy="358426"/>
      </dsp:txXfrm>
    </dsp:sp>
    <dsp:sp modelId="{5E11013D-C2F0-4093-8481-7913A56F899B}">
      <dsp:nvSpPr>
        <dsp:cNvPr id="0" name=""/>
        <dsp:cNvSpPr/>
      </dsp:nvSpPr>
      <dsp:spPr>
        <a:xfrm>
          <a:off x="1108492" y="710306"/>
          <a:ext cx="623042" cy="119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TI VE</a:t>
          </a:r>
          <a:endParaRPr lang="pt-BR" sz="700" b="1" kern="1200" dirty="0"/>
        </a:p>
      </dsp:txBody>
      <dsp:txXfrm>
        <a:off x="1108492" y="710306"/>
        <a:ext cx="623042" cy="119475"/>
      </dsp:txXfrm>
    </dsp:sp>
    <dsp:sp modelId="{D5495C1C-4F8F-4CA2-A0C5-A08878AE030E}">
      <dsp:nvSpPr>
        <dsp:cNvPr id="0" name=""/>
        <dsp:cNvSpPr/>
      </dsp:nvSpPr>
      <dsp:spPr>
        <a:xfrm>
          <a:off x="892968" y="957786"/>
          <a:ext cx="692269" cy="3584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578" numCol="1" spcCol="1270" anchor="ctr" anchorCtr="0">
          <a:noAutofit/>
        </a:bodyPr>
        <a:lstStyle/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Regina</a:t>
          </a: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Saito</a:t>
          </a:r>
          <a:endParaRPr lang="pt-BR" sz="800" kern="1200" dirty="0"/>
        </a:p>
      </dsp:txBody>
      <dsp:txXfrm>
        <a:off x="892968" y="957786"/>
        <a:ext cx="692269" cy="358426"/>
      </dsp:txXfrm>
    </dsp:sp>
    <dsp:sp modelId="{00CF61ED-D4DB-49DA-BB20-8CD43E964B31}">
      <dsp:nvSpPr>
        <dsp:cNvPr id="0" name=""/>
        <dsp:cNvSpPr/>
      </dsp:nvSpPr>
      <dsp:spPr>
        <a:xfrm>
          <a:off x="1105003" y="1236560"/>
          <a:ext cx="623042" cy="119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TI VM</a:t>
          </a:r>
          <a:endParaRPr lang="pt-BR" sz="700" b="1" kern="1200" dirty="0"/>
        </a:p>
      </dsp:txBody>
      <dsp:txXfrm>
        <a:off x="1105003" y="1236560"/>
        <a:ext cx="623042" cy="119475"/>
      </dsp:txXfrm>
    </dsp:sp>
    <dsp:sp modelId="{CD6FB5D1-0DDA-44D3-933B-12262E8678FB}">
      <dsp:nvSpPr>
        <dsp:cNvPr id="0" name=""/>
        <dsp:cNvSpPr/>
      </dsp:nvSpPr>
      <dsp:spPr>
        <a:xfrm>
          <a:off x="893597" y="1470543"/>
          <a:ext cx="692269" cy="3584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57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Emerson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Malveze</a:t>
          </a:r>
          <a:endParaRPr lang="pt-BR" sz="800" kern="1200" dirty="0"/>
        </a:p>
      </dsp:txBody>
      <dsp:txXfrm>
        <a:off x="893597" y="1470543"/>
        <a:ext cx="692269" cy="358426"/>
      </dsp:txXfrm>
    </dsp:sp>
    <dsp:sp modelId="{8608F15F-7AAA-4F41-AE69-526C4FF1C1C8}">
      <dsp:nvSpPr>
        <dsp:cNvPr id="0" name=""/>
        <dsp:cNvSpPr/>
      </dsp:nvSpPr>
      <dsp:spPr>
        <a:xfrm>
          <a:off x="1097614" y="1760147"/>
          <a:ext cx="623042" cy="119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TI VS</a:t>
          </a:r>
          <a:endParaRPr lang="pt-BR" sz="700" b="1" kern="1200" dirty="0"/>
        </a:p>
      </dsp:txBody>
      <dsp:txXfrm>
        <a:off x="1097614" y="1760147"/>
        <a:ext cx="623042" cy="119475"/>
      </dsp:txXfrm>
    </dsp:sp>
    <dsp:sp modelId="{40C2D402-D98D-49C3-BB4D-E40C5F94FAF2}">
      <dsp:nvSpPr>
        <dsp:cNvPr id="0" name=""/>
        <dsp:cNvSpPr/>
      </dsp:nvSpPr>
      <dsp:spPr>
        <a:xfrm>
          <a:off x="894767" y="1989056"/>
          <a:ext cx="692269" cy="3584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57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Marcus </a:t>
          </a:r>
          <a:r>
            <a:rPr lang="pt-BR" sz="800" kern="1200" dirty="0" err="1" smtClean="0"/>
            <a:t>Pegorara</a:t>
          </a:r>
          <a:endParaRPr lang="pt-BR" sz="800" kern="1200" dirty="0"/>
        </a:p>
      </dsp:txBody>
      <dsp:txXfrm>
        <a:off x="894767" y="1989056"/>
        <a:ext cx="692269" cy="358426"/>
      </dsp:txXfrm>
    </dsp:sp>
    <dsp:sp modelId="{BF88E09E-BD75-4C10-8E81-F8165069DD75}">
      <dsp:nvSpPr>
        <dsp:cNvPr id="0" name=""/>
        <dsp:cNvSpPr/>
      </dsp:nvSpPr>
      <dsp:spPr>
        <a:xfrm>
          <a:off x="1122567" y="2278996"/>
          <a:ext cx="623042" cy="119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TI VID</a:t>
          </a:r>
          <a:endParaRPr lang="pt-BR" sz="700" b="1" kern="1200" dirty="0"/>
        </a:p>
      </dsp:txBody>
      <dsp:txXfrm>
        <a:off x="1122567" y="2278996"/>
        <a:ext cx="623042" cy="119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2D678-5F9F-42BD-9FC7-6DC30CA8E648}">
      <dsp:nvSpPr>
        <dsp:cNvPr id="0" name=""/>
        <dsp:cNvSpPr/>
      </dsp:nvSpPr>
      <dsp:spPr>
        <a:xfrm>
          <a:off x="4333220" y="1336128"/>
          <a:ext cx="895594" cy="199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271"/>
              </a:lnTo>
              <a:lnTo>
                <a:pt x="895594" y="1992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CCC2C-7A33-4139-9F00-63AAA01FB9FC}">
      <dsp:nvSpPr>
        <dsp:cNvPr id="0" name=""/>
        <dsp:cNvSpPr/>
      </dsp:nvSpPr>
      <dsp:spPr>
        <a:xfrm>
          <a:off x="6583757" y="2824689"/>
          <a:ext cx="91440" cy="277508"/>
        </a:xfrm>
        <a:custGeom>
          <a:avLst/>
          <a:gdLst/>
          <a:ahLst/>
          <a:cxnLst/>
          <a:rect l="0" t="0" r="0" b="0"/>
          <a:pathLst>
            <a:path>
              <a:moveTo>
                <a:pt x="45948" y="0"/>
              </a:moveTo>
              <a:lnTo>
                <a:pt x="45948" y="206479"/>
              </a:lnTo>
              <a:lnTo>
                <a:pt x="45720" y="206479"/>
              </a:lnTo>
              <a:lnTo>
                <a:pt x="45720" y="2775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08ACF-230E-4F75-A1F2-4C9E910886F2}">
      <dsp:nvSpPr>
        <dsp:cNvPr id="0" name=""/>
        <dsp:cNvSpPr/>
      </dsp:nvSpPr>
      <dsp:spPr>
        <a:xfrm>
          <a:off x="6629705" y="2824689"/>
          <a:ext cx="202509" cy="1548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093"/>
              </a:lnTo>
              <a:lnTo>
                <a:pt x="202509" y="1477093"/>
              </a:lnTo>
              <a:lnTo>
                <a:pt x="202509" y="15481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3FCAB-7988-4F37-BCF6-FCA281F1CAFF}">
      <dsp:nvSpPr>
        <dsp:cNvPr id="0" name=""/>
        <dsp:cNvSpPr/>
      </dsp:nvSpPr>
      <dsp:spPr>
        <a:xfrm>
          <a:off x="6629705" y="2824689"/>
          <a:ext cx="183789" cy="94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169"/>
              </a:lnTo>
              <a:lnTo>
                <a:pt x="183789" y="869169"/>
              </a:lnTo>
              <a:lnTo>
                <a:pt x="183789" y="9401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4ADC1-0367-415B-B69B-68882A0B5501}">
      <dsp:nvSpPr>
        <dsp:cNvPr id="0" name=""/>
        <dsp:cNvSpPr/>
      </dsp:nvSpPr>
      <dsp:spPr>
        <a:xfrm>
          <a:off x="6024711" y="2824689"/>
          <a:ext cx="604994" cy="940197"/>
        </a:xfrm>
        <a:custGeom>
          <a:avLst/>
          <a:gdLst/>
          <a:ahLst/>
          <a:cxnLst/>
          <a:rect l="0" t="0" r="0" b="0"/>
          <a:pathLst>
            <a:path>
              <a:moveTo>
                <a:pt x="604994" y="0"/>
              </a:moveTo>
              <a:lnTo>
                <a:pt x="604994" y="869169"/>
              </a:lnTo>
              <a:lnTo>
                <a:pt x="0" y="869169"/>
              </a:lnTo>
              <a:lnTo>
                <a:pt x="0" y="9401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5CE79-054C-4EB5-88F3-82F24DAF064E}">
      <dsp:nvSpPr>
        <dsp:cNvPr id="0" name=""/>
        <dsp:cNvSpPr/>
      </dsp:nvSpPr>
      <dsp:spPr>
        <a:xfrm>
          <a:off x="6001894" y="2824689"/>
          <a:ext cx="627811" cy="1548121"/>
        </a:xfrm>
        <a:custGeom>
          <a:avLst/>
          <a:gdLst/>
          <a:ahLst/>
          <a:cxnLst/>
          <a:rect l="0" t="0" r="0" b="0"/>
          <a:pathLst>
            <a:path>
              <a:moveTo>
                <a:pt x="627811" y="0"/>
              </a:moveTo>
              <a:lnTo>
                <a:pt x="627811" y="1477093"/>
              </a:lnTo>
              <a:lnTo>
                <a:pt x="0" y="1477093"/>
              </a:lnTo>
              <a:lnTo>
                <a:pt x="0" y="15481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EBE02-A594-4366-BBA0-6B2D45585860}">
      <dsp:nvSpPr>
        <dsp:cNvPr id="0" name=""/>
        <dsp:cNvSpPr/>
      </dsp:nvSpPr>
      <dsp:spPr>
        <a:xfrm>
          <a:off x="4333220" y="1336128"/>
          <a:ext cx="2296485" cy="1079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8890"/>
              </a:lnTo>
              <a:lnTo>
                <a:pt x="2296485" y="1008890"/>
              </a:lnTo>
              <a:lnTo>
                <a:pt x="2296485" y="1079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C7A5F-C170-487C-A500-65939F793EC4}">
      <dsp:nvSpPr>
        <dsp:cNvPr id="0" name=""/>
        <dsp:cNvSpPr/>
      </dsp:nvSpPr>
      <dsp:spPr>
        <a:xfrm>
          <a:off x="4284047" y="2874526"/>
          <a:ext cx="91440" cy="1869885"/>
        </a:xfrm>
        <a:custGeom>
          <a:avLst/>
          <a:gdLst/>
          <a:ahLst/>
          <a:cxnLst/>
          <a:rect l="0" t="0" r="0" b="0"/>
          <a:pathLst>
            <a:path>
              <a:moveTo>
                <a:pt x="45995" y="0"/>
              </a:moveTo>
              <a:lnTo>
                <a:pt x="45995" y="1798856"/>
              </a:lnTo>
              <a:lnTo>
                <a:pt x="45720" y="1798856"/>
              </a:lnTo>
              <a:lnTo>
                <a:pt x="45720" y="1869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3DC33-3BD9-4046-B416-CC1119D9DB62}">
      <dsp:nvSpPr>
        <dsp:cNvPr id="0" name=""/>
        <dsp:cNvSpPr/>
      </dsp:nvSpPr>
      <dsp:spPr>
        <a:xfrm>
          <a:off x="4283654" y="2874526"/>
          <a:ext cx="91440" cy="1328607"/>
        </a:xfrm>
        <a:custGeom>
          <a:avLst/>
          <a:gdLst/>
          <a:ahLst/>
          <a:cxnLst/>
          <a:rect l="0" t="0" r="0" b="0"/>
          <a:pathLst>
            <a:path>
              <a:moveTo>
                <a:pt x="46389" y="0"/>
              </a:moveTo>
              <a:lnTo>
                <a:pt x="46389" y="1257579"/>
              </a:lnTo>
              <a:lnTo>
                <a:pt x="45720" y="1257579"/>
              </a:lnTo>
              <a:lnTo>
                <a:pt x="45720" y="13286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AB7AF-BDBA-4B04-919B-2BE081D4EEAA}">
      <dsp:nvSpPr>
        <dsp:cNvPr id="0" name=""/>
        <dsp:cNvSpPr/>
      </dsp:nvSpPr>
      <dsp:spPr>
        <a:xfrm>
          <a:off x="4280062" y="2874526"/>
          <a:ext cx="91440" cy="227034"/>
        </a:xfrm>
        <a:custGeom>
          <a:avLst/>
          <a:gdLst/>
          <a:ahLst/>
          <a:cxnLst/>
          <a:rect l="0" t="0" r="0" b="0"/>
          <a:pathLst>
            <a:path>
              <a:moveTo>
                <a:pt x="49981" y="0"/>
              </a:moveTo>
              <a:lnTo>
                <a:pt x="49981" y="156006"/>
              </a:lnTo>
              <a:lnTo>
                <a:pt x="45720" y="156006"/>
              </a:lnTo>
              <a:lnTo>
                <a:pt x="45720" y="2270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55AD7-76D5-49A3-BA62-462E3E521D55}">
      <dsp:nvSpPr>
        <dsp:cNvPr id="0" name=""/>
        <dsp:cNvSpPr/>
      </dsp:nvSpPr>
      <dsp:spPr>
        <a:xfrm>
          <a:off x="4280154" y="2874526"/>
          <a:ext cx="91440" cy="780667"/>
        </a:xfrm>
        <a:custGeom>
          <a:avLst/>
          <a:gdLst/>
          <a:ahLst/>
          <a:cxnLst/>
          <a:rect l="0" t="0" r="0" b="0"/>
          <a:pathLst>
            <a:path>
              <a:moveTo>
                <a:pt x="49889" y="0"/>
              </a:moveTo>
              <a:lnTo>
                <a:pt x="49889" y="709639"/>
              </a:lnTo>
              <a:lnTo>
                <a:pt x="45720" y="709639"/>
              </a:lnTo>
              <a:lnTo>
                <a:pt x="45720" y="780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B235F-9BEB-43EF-BCEC-CD928B6001AE}">
      <dsp:nvSpPr>
        <dsp:cNvPr id="0" name=""/>
        <dsp:cNvSpPr/>
      </dsp:nvSpPr>
      <dsp:spPr>
        <a:xfrm>
          <a:off x="4284323" y="1336128"/>
          <a:ext cx="91440" cy="1093042"/>
        </a:xfrm>
        <a:custGeom>
          <a:avLst/>
          <a:gdLst/>
          <a:ahLst/>
          <a:cxnLst/>
          <a:rect l="0" t="0" r="0" b="0"/>
          <a:pathLst>
            <a:path>
              <a:moveTo>
                <a:pt x="48896" y="0"/>
              </a:moveTo>
              <a:lnTo>
                <a:pt x="48896" y="1022013"/>
              </a:lnTo>
              <a:lnTo>
                <a:pt x="45720" y="1022013"/>
              </a:lnTo>
              <a:lnTo>
                <a:pt x="45720" y="1093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63F2F-30E2-44E8-9CBB-6F9EB06C1430}">
      <dsp:nvSpPr>
        <dsp:cNvPr id="0" name=""/>
        <dsp:cNvSpPr/>
      </dsp:nvSpPr>
      <dsp:spPr>
        <a:xfrm>
          <a:off x="2028424" y="2834150"/>
          <a:ext cx="91440" cy="1346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5137"/>
              </a:lnTo>
              <a:lnTo>
                <a:pt x="76256" y="1275137"/>
              </a:lnTo>
              <a:lnTo>
                <a:pt x="76256" y="13461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F9911-0E52-4C1B-B210-09623206C62E}">
      <dsp:nvSpPr>
        <dsp:cNvPr id="0" name=""/>
        <dsp:cNvSpPr/>
      </dsp:nvSpPr>
      <dsp:spPr>
        <a:xfrm>
          <a:off x="2028424" y="2834150"/>
          <a:ext cx="91440" cy="227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006"/>
              </a:lnTo>
              <a:lnTo>
                <a:pt x="69419" y="156006"/>
              </a:lnTo>
              <a:lnTo>
                <a:pt x="69419" y="2270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972CF-2CDC-476D-9BD8-FA1D12819813}">
      <dsp:nvSpPr>
        <dsp:cNvPr id="0" name=""/>
        <dsp:cNvSpPr/>
      </dsp:nvSpPr>
      <dsp:spPr>
        <a:xfrm>
          <a:off x="2028424" y="2834150"/>
          <a:ext cx="91440" cy="7947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3745"/>
              </a:lnTo>
              <a:lnTo>
                <a:pt x="70207" y="723745"/>
              </a:lnTo>
              <a:lnTo>
                <a:pt x="70207" y="7947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C3D58-B738-4F88-81D0-6BA1607D76D8}">
      <dsp:nvSpPr>
        <dsp:cNvPr id="0" name=""/>
        <dsp:cNvSpPr/>
      </dsp:nvSpPr>
      <dsp:spPr>
        <a:xfrm>
          <a:off x="2074144" y="1336128"/>
          <a:ext cx="2259075" cy="1079919"/>
        </a:xfrm>
        <a:custGeom>
          <a:avLst/>
          <a:gdLst/>
          <a:ahLst/>
          <a:cxnLst/>
          <a:rect l="0" t="0" r="0" b="0"/>
          <a:pathLst>
            <a:path>
              <a:moveTo>
                <a:pt x="2259075" y="0"/>
              </a:moveTo>
              <a:lnTo>
                <a:pt x="2259075" y="1008890"/>
              </a:lnTo>
              <a:lnTo>
                <a:pt x="0" y="1008890"/>
              </a:lnTo>
              <a:lnTo>
                <a:pt x="0" y="1079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14D21-4ED3-4672-A178-92A538052C41}">
      <dsp:nvSpPr>
        <dsp:cNvPr id="0" name=""/>
        <dsp:cNvSpPr/>
      </dsp:nvSpPr>
      <dsp:spPr>
        <a:xfrm>
          <a:off x="3639454" y="789439"/>
          <a:ext cx="1387531" cy="5466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4295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Olavo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Chiaradia</a:t>
          </a:r>
          <a:endParaRPr lang="pt-BR" sz="1400" kern="1200" dirty="0"/>
        </a:p>
      </dsp:txBody>
      <dsp:txXfrm>
        <a:off x="3639454" y="789439"/>
        <a:ext cx="1387531" cy="546689"/>
      </dsp:txXfrm>
    </dsp:sp>
    <dsp:sp modelId="{D120F1A4-9380-4A45-BDA7-C39C7C7E533B}">
      <dsp:nvSpPr>
        <dsp:cNvPr id="0" name=""/>
        <dsp:cNvSpPr/>
      </dsp:nvSpPr>
      <dsp:spPr>
        <a:xfrm>
          <a:off x="4394658" y="1293494"/>
          <a:ext cx="614009" cy="1615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1" kern="1200" dirty="0" smtClean="0"/>
            <a:t>Sponsor</a:t>
          </a:r>
          <a:endParaRPr lang="pt-BR" sz="1100" b="1" kern="1200" dirty="0"/>
        </a:p>
      </dsp:txBody>
      <dsp:txXfrm>
        <a:off x="4394658" y="1293494"/>
        <a:ext cx="614009" cy="161580"/>
      </dsp:txXfrm>
    </dsp:sp>
    <dsp:sp modelId="{B871D053-770F-4E7E-9D65-FC8EACE2B3E9}">
      <dsp:nvSpPr>
        <dsp:cNvPr id="0" name=""/>
        <dsp:cNvSpPr/>
      </dsp:nvSpPr>
      <dsp:spPr>
        <a:xfrm>
          <a:off x="1718033" y="2416047"/>
          <a:ext cx="712223" cy="418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295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Emerson Yamauchi</a:t>
          </a:r>
          <a:endParaRPr lang="pt-BR" sz="1000" kern="1200" dirty="0"/>
        </a:p>
      </dsp:txBody>
      <dsp:txXfrm>
        <a:off x="1718033" y="2416047"/>
        <a:ext cx="712223" cy="418102"/>
      </dsp:txXfrm>
    </dsp:sp>
    <dsp:sp modelId="{F596D163-6231-437E-8394-09B31CC8D75F}">
      <dsp:nvSpPr>
        <dsp:cNvPr id="0" name=""/>
        <dsp:cNvSpPr/>
      </dsp:nvSpPr>
      <dsp:spPr>
        <a:xfrm>
          <a:off x="1762716" y="2763957"/>
          <a:ext cx="902026" cy="1050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Gerente Projeto</a:t>
          </a:r>
          <a:endParaRPr lang="pt-BR" sz="900" kern="1200" dirty="0"/>
        </a:p>
      </dsp:txBody>
      <dsp:txXfrm>
        <a:off x="1762716" y="2763957"/>
        <a:ext cx="902026" cy="105029"/>
      </dsp:txXfrm>
    </dsp:sp>
    <dsp:sp modelId="{F19D17F3-AF83-4F34-B97C-5CDBD42064B5}">
      <dsp:nvSpPr>
        <dsp:cNvPr id="0" name=""/>
        <dsp:cNvSpPr/>
      </dsp:nvSpPr>
      <dsp:spPr>
        <a:xfrm>
          <a:off x="1804665" y="3628923"/>
          <a:ext cx="587934" cy="3044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Robert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Gonçalves</a:t>
          </a:r>
          <a:endParaRPr lang="pt-BR" sz="800" kern="1200" dirty="0"/>
        </a:p>
      </dsp:txBody>
      <dsp:txXfrm>
        <a:off x="1804665" y="3628923"/>
        <a:ext cx="587934" cy="304406"/>
      </dsp:txXfrm>
    </dsp:sp>
    <dsp:sp modelId="{5E11013D-C2F0-4093-8481-7913A56F899B}">
      <dsp:nvSpPr>
        <dsp:cNvPr id="0" name=""/>
        <dsp:cNvSpPr/>
      </dsp:nvSpPr>
      <dsp:spPr>
        <a:xfrm>
          <a:off x="1946170" y="3871395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b="1" kern="1200" dirty="0" smtClean="0"/>
            <a:t>Infra Arq.</a:t>
          </a:r>
          <a:endParaRPr lang="pt-BR" sz="600" b="1" kern="1200" dirty="0"/>
        </a:p>
      </dsp:txBody>
      <dsp:txXfrm>
        <a:off x="1946170" y="3871395"/>
        <a:ext cx="529140" cy="101468"/>
      </dsp:txXfrm>
    </dsp:sp>
    <dsp:sp modelId="{D5495C1C-4F8F-4CA2-A0C5-A08878AE030E}">
      <dsp:nvSpPr>
        <dsp:cNvPr id="0" name=""/>
        <dsp:cNvSpPr/>
      </dsp:nvSpPr>
      <dsp:spPr>
        <a:xfrm>
          <a:off x="1803877" y="3061184"/>
          <a:ext cx="587934" cy="3044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Adriano Meneses</a:t>
          </a:r>
          <a:endParaRPr lang="pt-BR" sz="800" kern="1200" dirty="0"/>
        </a:p>
      </dsp:txBody>
      <dsp:txXfrm>
        <a:off x="1803877" y="3061184"/>
        <a:ext cx="587934" cy="304406"/>
      </dsp:txXfrm>
    </dsp:sp>
    <dsp:sp modelId="{00CF61ED-D4DB-49DA-BB20-8CD43E964B31}">
      <dsp:nvSpPr>
        <dsp:cNvPr id="0" name=""/>
        <dsp:cNvSpPr/>
      </dsp:nvSpPr>
      <dsp:spPr>
        <a:xfrm>
          <a:off x="1983961" y="3297948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b="1" kern="1200" dirty="0" smtClean="0"/>
            <a:t>Segurança</a:t>
          </a:r>
          <a:endParaRPr lang="pt-BR" sz="600" b="1" kern="1200" dirty="0"/>
        </a:p>
      </dsp:txBody>
      <dsp:txXfrm>
        <a:off x="1983961" y="3297948"/>
        <a:ext cx="529140" cy="101468"/>
      </dsp:txXfrm>
    </dsp:sp>
    <dsp:sp modelId="{CD6FB5D1-0DDA-44D3-933B-12262E8678FB}">
      <dsp:nvSpPr>
        <dsp:cNvPr id="0" name=""/>
        <dsp:cNvSpPr/>
      </dsp:nvSpPr>
      <dsp:spPr>
        <a:xfrm>
          <a:off x="1810714" y="4180316"/>
          <a:ext cx="587934" cy="3044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Julio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Tavares</a:t>
          </a:r>
          <a:endParaRPr lang="pt-BR" sz="800" kern="1200" dirty="0"/>
        </a:p>
      </dsp:txBody>
      <dsp:txXfrm>
        <a:off x="1810714" y="4180316"/>
        <a:ext cx="587934" cy="304406"/>
      </dsp:txXfrm>
    </dsp:sp>
    <dsp:sp modelId="{8608F15F-7AAA-4F41-AE69-526C4FF1C1C8}">
      <dsp:nvSpPr>
        <dsp:cNvPr id="0" name=""/>
        <dsp:cNvSpPr/>
      </dsp:nvSpPr>
      <dsp:spPr>
        <a:xfrm>
          <a:off x="1983986" y="4411275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b="1" kern="1200" dirty="0" smtClean="0"/>
            <a:t>SAP PI</a:t>
          </a:r>
          <a:endParaRPr lang="pt-BR" sz="600" b="1" kern="1200" dirty="0"/>
        </a:p>
      </dsp:txBody>
      <dsp:txXfrm>
        <a:off x="1983986" y="4411275"/>
        <a:ext cx="529140" cy="101468"/>
      </dsp:txXfrm>
    </dsp:sp>
    <dsp:sp modelId="{C46A676E-9A88-4E39-903F-6819D0FFE936}">
      <dsp:nvSpPr>
        <dsp:cNvPr id="0" name=""/>
        <dsp:cNvSpPr/>
      </dsp:nvSpPr>
      <dsp:spPr>
        <a:xfrm>
          <a:off x="3927485" y="2429170"/>
          <a:ext cx="805117" cy="445355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295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Raquel Pereira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Ana Carolina</a:t>
          </a:r>
          <a:endParaRPr lang="pt-BR" sz="1000" kern="1200" dirty="0"/>
        </a:p>
      </dsp:txBody>
      <dsp:txXfrm>
        <a:off x="3927485" y="2429170"/>
        <a:ext cx="805117" cy="445355"/>
      </dsp:txXfrm>
    </dsp:sp>
    <dsp:sp modelId="{0C309607-71F0-4890-ADA3-9A051BE879D0}">
      <dsp:nvSpPr>
        <dsp:cNvPr id="0" name=""/>
        <dsp:cNvSpPr/>
      </dsp:nvSpPr>
      <dsp:spPr>
        <a:xfrm>
          <a:off x="4167595" y="2769694"/>
          <a:ext cx="729590" cy="1189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DHO VID</a:t>
          </a:r>
          <a:endParaRPr lang="pt-BR" sz="900" kern="1200" dirty="0"/>
        </a:p>
      </dsp:txBody>
      <dsp:txXfrm>
        <a:off x="4167595" y="2769694"/>
        <a:ext cx="729590" cy="118988"/>
      </dsp:txXfrm>
    </dsp:sp>
    <dsp:sp modelId="{9AF84F74-EE80-419E-A2D9-4BAFCB752A03}">
      <dsp:nvSpPr>
        <dsp:cNvPr id="0" name=""/>
        <dsp:cNvSpPr/>
      </dsp:nvSpPr>
      <dsp:spPr>
        <a:xfrm>
          <a:off x="4031906" y="3655193"/>
          <a:ext cx="587934" cy="304406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Ana </a:t>
          </a:r>
          <a:r>
            <a:rPr lang="pt-BR" sz="800" kern="1200" dirty="0" err="1" smtClean="0"/>
            <a:t>Turecke</a:t>
          </a:r>
          <a:endParaRPr lang="pt-BR" sz="800" kern="1200" dirty="0"/>
        </a:p>
      </dsp:txBody>
      <dsp:txXfrm>
        <a:off x="4031906" y="3655193"/>
        <a:ext cx="587934" cy="304406"/>
      </dsp:txXfrm>
    </dsp:sp>
    <dsp:sp modelId="{0CC40492-7881-4B37-8862-9A370FF44FC6}">
      <dsp:nvSpPr>
        <dsp:cNvPr id="0" name=""/>
        <dsp:cNvSpPr/>
      </dsp:nvSpPr>
      <dsp:spPr>
        <a:xfrm>
          <a:off x="4156728" y="3891965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b="1" kern="1200" dirty="0" smtClean="0"/>
            <a:t>DHO VE</a:t>
          </a:r>
          <a:endParaRPr lang="pt-BR" sz="600" b="1" kern="1200" dirty="0"/>
        </a:p>
      </dsp:txBody>
      <dsp:txXfrm>
        <a:off x="4156728" y="3891965"/>
        <a:ext cx="529140" cy="101468"/>
      </dsp:txXfrm>
    </dsp:sp>
    <dsp:sp modelId="{F1CAB265-05C6-4FF9-80CD-DF665AFA5349}">
      <dsp:nvSpPr>
        <dsp:cNvPr id="0" name=""/>
        <dsp:cNvSpPr/>
      </dsp:nvSpPr>
      <dsp:spPr>
        <a:xfrm>
          <a:off x="3993802" y="3101560"/>
          <a:ext cx="663960" cy="429258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Ricardo Pires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Luana Carvalho</a:t>
          </a:r>
          <a:endParaRPr lang="pt-BR" sz="800" kern="1200" dirty="0"/>
        </a:p>
      </dsp:txBody>
      <dsp:txXfrm>
        <a:off x="3993802" y="3101560"/>
        <a:ext cx="663960" cy="429258"/>
      </dsp:txXfrm>
    </dsp:sp>
    <dsp:sp modelId="{4FD792E9-9C12-4A0A-A9DD-050C0AEF4038}">
      <dsp:nvSpPr>
        <dsp:cNvPr id="0" name=""/>
        <dsp:cNvSpPr/>
      </dsp:nvSpPr>
      <dsp:spPr>
        <a:xfrm>
          <a:off x="4199248" y="3400751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b="1" kern="1200" dirty="0" smtClean="0"/>
            <a:t>DHO VM</a:t>
          </a:r>
          <a:endParaRPr lang="pt-BR" sz="600" b="1" kern="1200" dirty="0"/>
        </a:p>
      </dsp:txBody>
      <dsp:txXfrm>
        <a:off x="4199248" y="3400751"/>
        <a:ext cx="529140" cy="101468"/>
      </dsp:txXfrm>
    </dsp:sp>
    <dsp:sp modelId="{2BD03D6D-832E-425B-80AE-E483FEB5AF7D}">
      <dsp:nvSpPr>
        <dsp:cNvPr id="0" name=""/>
        <dsp:cNvSpPr/>
      </dsp:nvSpPr>
      <dsp:spPr>
        <a:xfrm>
          <a:off x="4035407" y="4203134"/>
          <a:ext cx="587934" cy="304406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Gabriela Albano</a:t>
          </a:r>
          <a:endParaRPr lang="pt-BR" sz="800" kern="1200" dirty="0"/>
        </a:p>
      </dsp:txBody>
      <dsp:txXfrm>
        <a:off x="4035407" y="4203134"/>
        <a:ext cx="587934" cy="304406"/>
      </dsp:txXfrm>
    </dsp:sp>
    <dsp:sp modelId="{9BE0701C-EDF6-49BD-BFD4-AF8934AB4B53}">
      <dsp:nvSpPr>
        <dsp:cNvPr id="0" name=""/>
        <dsp:cNvSpPr/>
      </dsp:nvSpPr>
      <dsp:spPr>
        <a:xfrm>
          <a:off x="4198310" y="4439899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b="1" kern="1200" dirty="0" smtClean="0"/>
            <a:t>DHO VS</a:t>
          </a:r>
          <a:endParaRPr lang="pt-BR" sz="600" b="1" kern="1200" dirty="0"/>
        </a:p>
      </dsp:txBody>
      <dsp:txXfrm>
        <a:off x="4198310" y="4439899"/>
        <a:ext cx="529140" cy="101468"/>
      </dsp:txXfrm>
    </dsp:sp>
    <dsp:sp modelId="{4B3CC085-8507-4609-96AF-1CC1C44FFD44}">
      <dsp:nvSpPr>
        <dsp:cNvPr id="0" name=""/>
        <dsp:cNvSpPr/>
      </dsp:nvSpPr>
      <dsp:spPr>
        <a:xfrm>
          <a:off x="4035800" y="4744411"/>
          <a:ext cx="587934" cy="304406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err="1" smtClean="0"/>
            <a:t>Miusly</a:t>
          </a:r>
          <a:r>
            <a:rPr lang="pt-BR" sz="800" kern="1200" dirty="0" smtClean="0"/>
            <a:t> Ferreira</a:t>
          </a:r>
          <a:endParaRPr lang="pt-BR" sz="800" kern="1200" dirty="0"/>
        </a:p>
      </dsp:txBody>
      <dsp:txXfrm>
        <a:off x="4035800" y="4744411"/>
        <a:ext cx="587934" cy="304406"/>
      </dsp:txXfrm>
    </dsp:sp>
    <dsp:sp modelId="{D9F98886-FCBC-44D6-A65B-F641791140DF}">
      <dsp:nvSpPr>
        <dsp:cNvPr id="0" name=""/>
        <dsp:cNvSpPr/>
      </dsp:nvSpPr>
      <dsp:spPr>
        <a:xfrm>
          <a:off x="3849579" y="4965329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DHO VID </a:t>
          </a:r>
          <a:r>
            <a:rPr lang="pt-BR" sz="600" kern="1200" dirty="0" err="1" smtClean="0"/>
            <a:t>Ctba</a:t>
          </a:r>
          <a:r>
            <a:rPr lang="pt-BR" sz="600" kern="1200" dirty="0" smtClean="0"/>
            <a:t>.</a:t>
          </a:r>
          <a:endParaRPr lang="pt-BR" sz="600" kern="1200" dirty="0"/>
        </a:p>
      </dsp:txBody>
      <dsp:txXfrm>
        <a:off x="3849579" y="4965329"/>
        <a:ext cx="529140" cy="101468"/>
      </dsp:txXfrm>
    </dsp:sp>
    <dsp:sp modelId="{A83DDC6C-D3E0-4408-B188-52A45D93EC29}">
      <dsp:nvSpPr>
        <dsp:cNvPr id="0" name=""/>
        <dsp:cNvSpPr/>
      </dsp:nvSpPr>
      <dsp:spPr>
        <a:xfrm>
          <a:off x="6268866" y="2416047"/>
          <a:ext cx="721677" cy="408641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295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1000" kern="1200" dirty="0" smtClean="0"/>
            <a:t>Denis </a:t>
          </a:r>
          <a:r>
            <a:rPr lang="pt-BR" sz="1000" kern="1200" dirty="0" err="1" smtClean="0"/>
            <a:t>Renesto</a:t>
          </a:r>
          <a:endParaRPr lang="pt-BR" sz="1000" kern="1200" dirty="0"/>
        </a:p>
      </dsp:txBody>
      <dsp:txXfrm>
        <a:off x="6268866" y="2416047"/>
        <a:ext cx="721677" cy="408641"/>
      </dsp:txXfrm>
    </dsp:sp>
    <dsp:sp modelId="{2C40FBFF-BE5E-4859-A73F-18ED8DCC72F8}">
      <dsp:nvSpPr>
        <dsp:cNvPr id="0" name=""/>
        <dsp:cNvSpPr/>
      </dsp:nvSpPr>
      <dsp:spPr>
        <a:xfrm>
          <a:off x="6400307" y="2765738"/>
          <a:ext cx="774715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Sócio</a:t>
          </a:r>
          <a:endParaRPr lang="pt-BR" sz="900" kern="1200" dirty="0"/>
        </a:p>
      </dsp:txBody>
      <dsp:txXfrm>
        <a:off x="6400307" y="2765738"/>
        <a:ext cx="774715" cy="101468"/>
      </dsp:txXfrm>
    </dsp:sp>
    <dsp:sp modelId="{BF9A4A02-0394-4D22-AF26-9188A2EF84B2}">
      <dsp:nvSpPr>
        <dsp:cNvPr id="0" name=""/>
        <dsp:cNvSpPr/>
      </dsp:nvSpPr>
      <dsp:spPr>
        <a:xfrm>
          <a:off x="5707926" y="4372810"/>
          <a:ext cx="587934" cy="304406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Eliene </a:t>
          </a:r>
          <a:r>
            <a:rPr lang="pt-BR" sz="800" kern="1200" dirty="0" err="1" smtClean="0"/>
            <a:t>Aozasa</a:t>
          </a:r>
          <a:endParaRPr lang="pt-BR" sz="800" kern="1200" dirty="0"/>
        </a:p>
      </dsp:txBody>
      <dsp:txXfrm>
        <a:off x="5707926" y="4372810"/>
        <a:ext cx="587934" cy="304406"/>
      </dsp:txXfrm>
    </dsp:sp>
    <dsp:sp modelId="{182F1114-65C0-4031-AD22-D76FCB6105D5}">
      <dsp:nvSpPr>
        <dsp:cNvPr id="0" name=""/>
        <dsp:cNvSpPr/>
      </dsp:nvSpPr>
      <dsp:spPr>
        <a:xfrm>
          <a:off x="5892951" y="4620197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Consultora SFSF</a:t>
          </a:r>
          <a:endParaRPr lang="pt-BR" sz="600" kern="1200" dirty="0"/>
        </a:p>
      </dsp:txBody>
      <dsp:txXfrm>
        <a:off x="5892951" y="4620197"/>
        <a:ext cx="529140" cy="101468"/>
      </dsp:txXfrm>
    </dsp:sp>
    <dsp:sp modelId="{055A23D9-41F8-46D8-8B82-4D4E54E97081}">
      <dsp:nvSpPr>
        <dsp:cNvPr id="0" name=""/>
        <dsp:cNvSpPr/>
      </dsp:nvSpPr>
      <dsp:spPr>
        <a:xfrm>
          <a:off x="5730744" y="3764886"/>
          <a:ext cx="587934" cy="304406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4295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Priscila Faustino</a:t>
          </a:r>
          <a:endParaRPr lang="pt-BR" sz="900" kern="1200" dirty="0"/>
        </a:p>
      </dsp:txBody>
      <dsp:txXfrm>
        <a:off x="5730744" y="3764886"/>
        <a:ext cx="587934" cy="304406"/>
      </dsp:txXfrm>
    </dsp:sp>
    <dsp:sp modelId="{B4833959-7B7F-4B43-8281-CB586AE2ADBF}">
      <dsp:nvSpPr>
        <dsp:cNvPr id="0" name=""/>
        <dsp:cNvSpPr/>
      </dsp:nvSpPr>
      <dsp:spPr>
        <a:xfrm>
          <a:off x="5880182" y="4016174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Consultora SFSF</a:t>
          </a:r>
          <a:endParaRPr lang="pt-BR" sz="600" kern="1200" dirty="0"/>
        </a:p>
      </dsp:txBody>
      <dsp:txXfrm>
        <a:off x="5880182" y="4016174"/>
        <a:ext cx="529140" cy="101468"/>
      </dsp:txXfrm>
    </dsp:sp>
    <dsp:sp modelId="{D33142E6-6EB5-4A86-805A-4835758AFBA4}">
      <dsp:nvSpPr>
        <dsp:cNvPr id="0" name=""/>
        <dsp:cNvSpPr/>
      </dsp:nvSpPr>
      <dsp:spPr>
        <a:xfrm>
          <a:off x="6519528" y="3764886"/>
          <a:ext cx="587934" cy="304406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4295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Fernanda </a:t>
          </a:r>
          <a:r>
            <a:rPr lang="pt-BR" sz="900" kern="1200" dirty="0" err="1" smtClean="0"/>
            <a:t>Nahas</a:t>
          </a:r>
          <a:endParaRPr lang="pt-BR" sz="900" kern="1200" dirty="0"/>
        </a:p>
      </dsp:txBody>
      <dsp:txXfrm>
        <a:off x="6519528" y="3764886"/>
        <a:ext cx="587934" cy="304406"/>
      </dsp:txXfrm>
    </dsp:sp>
    <dsp:sp modelId="{681C1B9A-B4C6-4277-B94F-8204B24B1653}">
      <dsp:nvSpPr>
        <dsp:cNvPr id="0" name=""/>
        <dsp:cNvSpPr/>
      </dsp:nvSpPr>
      <dsp:spPr>
        <a:xfrm>
          <a:off x="6668966" y="4016174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Consultora SFSF</a:t>
          </a:r>
          <a:endParaRPr lang="pt-BR" sz="600" kern="1200" dirty="0"/>
        </a:p>
      </dsp:txBody>
      <dsp:txXfrm>
        <a:off x="6668966" y="4016174"/>
        <a:ext cx="529140" cy="101468"/>
      </dsp:txXfrm>
    </dsp:sp>
    <dsp:sp modelId="{F25EA539-DE7B-4578-BE0F-83F5BD81719F}">
      <dsp:nvSpPr>
        <dsp:cNvPr id="0" name=""/>
        <dsp:cNvSpPr/>
      </dsp:nvSpPr>
      <dsp:spPr>
        <a:xfrm>
          <a:off x="6538247" y="4372810"/>
          <a:ext cx="587934" cy="304406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4295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Fábrica HRST</a:t>
          </a:r>
          <a:endParaRPr lang="pt-BR" sz="900" kern="1200" dirty="0"/>
        </a:p>
      </dsp:txBody>
      <dsp:txXfrm>
        <a:off x="6538247" y="4372810"/>
        <a:ext cx="587934" cy="304406"/>
      </dsp:txXfrm>
    </dsp:sp>
    <dsp:sp modelId="{4873C283-5347-4C03-B93C-9DBC37E359A9}">
      <dsp:nvSpPr>
        <dsp:cNvPr id="0" name=""/>
        <dsp:cNvSpPr/>
      </dsp:nvSpPr>
      <dsp:spPr>
        <a:xfrm>
          <a:off x="6717180" y="4611071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ABAP/PI</a:t>
          </a:r>
          <a:endParaRPr lang="pt-BR" sz="600" kern="1200" dirty="0"/>
        </a:p>
      </dsp:txBody>
      <dsp:txXfrm>
        <a:off x="6717180" y="4611071"/>
        <a:ext cx="529140" cy="101468"/>
      </dsp:txXfrm>
    </dsp:sp>
    <dsp:sp modelId="{D8672160-750D-43B0-8D63-827CB1A855DC}">
      <dsp:nvSpPr>
        <dsp:cNvPr id="0" name=""/>
        <dsp:cNvSpPr/>
      </dsp:nvSpPr>
      <dsp:spPr>
        <a:xfrm>
          <a:off x="6335509" y="3102197"/>
          <a:ext cx="587934" cy="304406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Leonardo Amaro</a:t>
          </a:r>
          <a:endParaRPr lang="pt-BR" sz="800" kern="1200" dirty="0"/>
        </a:p>
      </dsp:txBody>
      <dsp:txXfrm>
        <a:off x="6335509" y="3102197"/>
        <a:ext cx="587934" cy="304406"/>
      </dsp:txXfrm>
    </dsp:sp>
    <dsp:sp modelId="{1487F918-1AF1-4DAB-8A46-A8AA174042F1}">
      <dsp:nvSpPr>
        <dsp:cNvPr id="0" name=""/>
        <dsp:cNvSpPr/>
      </dsp:nvSpPr>
      <dsp:spPr>
        <a:xfrm>
          <a:off x="6470399" y="3366217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Gerente Projeto</a:t>
          </a:r>
          <a:endParaRPr lang="pt-BR" sz="500" kern="1200" dirty="0"/>
        </a:p>
      </dsp:txBody>
      <dsp:txXfrm>
        <a:off x="6470399" y="3366217"/>
        <a:ext cx="529140" cy="101468"/>
      </dsp:txXfrm>
    </dsp:sp>
    <dsp:sp modelId="{45E2E3B4-6EC7-4E59-A726-FB54AB0FFCE5}">
      <dsp:nvSpPr>
        <dsp:cNvPr id="0" name=""/>
        <dsp:cNvSpPr/>
      </dsp:nvSpPr>
      <dsp:spPr>
        <a:xfrm>
          <a:off x="5228815" y="1132135"/>
          <a:ext cx="1466384" cy="806527"/>
        </a:xfrm>
        <a:prstGeom prst="rect">
          <a:avLst/>
        </a:prstGeom>
        <a:gradFill rotWithShape="0">
          <a:gsLst>
            <a:gs pos="0">
              <a:schemeClr val="accent4">
                <a:lumMod val="50000"/>
              </a:schemeClr>
            </a:gs>
            <a:gs pos="80000">
              <a:schemeClr val="accent4">
                <a:lumMod val="75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38100"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4295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Nayla Santos (CCTI)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Miguel Pafaro (CCTI)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Raquel Pereira (DHO VID)</a:t>
          </a:r>
          <a:endParaRPr lang="pt-BR" sz="900" kern="1200" dirty="0"/>
        </a:p>
      </dsp:txBody>
      <dsp:txXfrm>
        <a:off x="5228815" y="1132135"/>
        <a:ext cx="1466384" cy="806527"/>
      </dsp:txXfrm>
    </dsp:sp>
    <dsp:sp modelId="{C8B5BB71-8CF9-4B55-89EB-29FA6E8E78CB}">
      <dsp:nvSpPr>
        <dsp:cNvPr id="0" name=""/>
        <dsp:cNvSpPr/>
      </dsp:nvSpPr>
      <dsp:spPr>
        <a:xfrm>
          <a:off x="5151623" y="1948558"/>
          <a:ext cx="972412" cy="1791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Comitê Diretivo</a:t>
          </a:r>
          <a:endParaRPr lang="pt-BR" sz="1000" kern="1200" dirty="0"/>
        </a:p>
      </dsp:txBody>
      <dsp:txXfrm>
        <a:off x="5151623" y="1948558"/>
        <a:ext cx="972412" cy="179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7E25-9018-4D79-87EB-CF703E97121C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C311-49CD-4093-B0A7-F28F936D1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20/02/2015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74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torantim.com.br/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capa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</p:spPr>
      </p:pic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1" descr="abertur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Line 17"/>
          <p:cNvSpPr>
            <a:spLocks noChangeShapeType="1"/>
          </p:cNvSpPr>
          <p:nvPr userDrawn="1"/>
        </p:nvSpPr>
        <p:spPr bwMode="auto">
          <a:xfrm>
            <a:off x="0" y="5029200"/>
            <a:ext cx="40386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85921" y="4458168"/>
            <a:ext cx="3929090" cy="5000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1410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5848" y="151976"/>
            <a:ext cx="12046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ttp://upload.wikimedia.org/wikipedia/en/f/f6/SAP_successfactors_logo.pn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17407"/>
            <a:ext cx="1104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61"/>
          <p:cNvSpPr>
            <a:spLocks noChangeShapeType="1"/>
          </p:cNvSpPr>
          <p:nvPr userDrawn="1"/>
        </p:nvSpPr>
        <p:spPr bwMode="auto">
          <a:xfrm>
            <a:off x="1907704" y="980728"/>
            <a:ext cx="5184576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0"/>
          <a:stretch/>
        </p:blipFill>
        <p:spPr>
          <a:xfrm>
            <a:off x="415144" y="122401"/>
            <a:ext cx="951921" cy="7388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2" b="18382"/>
          <a:stretch/>
        </p:blipFill>
        <p:spPr>
          <a:xfrm>
            <a:off x="323528" y="620689"/>
            <a:ext cx="1135152" cy="323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61" r:id="rId4"/>
    <p:sldLayoutId id="2147483663" r:id="rId5"/>
    <p:sldLayoutId id="2147483662" r:id="rId6"/>
    <p:sldLayoutId id="2147483660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34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36.pn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-2581" y="4958352"/>
            <a:ext cx="3779912" cy="1536552"/>
          </a:xfrm>
        </p:spPr>
        <p:txBody>
          <a:bodyPr/>
          <a:lstStyle/>
          <a:p>
            <a:r>
              <a:rPr lang="pt-BR" dirty="0" smtClean="0"/>
              <a:t>Projeto SuccessFactors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-5162" y="6192688"/>
            <a:ext cx="3785074" cy="620688"/>
          </a:xfrm>
        </p:spPr>
        <p:txBody>
          <a:bodyPr/>
          <a:lstStyle/>
          <a:p>
            <a:r>
              <a:rPr lang="pt-BR" dirty="0" smtClean="0"/>
              <a:t>( VID, VM, VS e VE 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da Reunião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539551" y="1412776"/>
            <a:ext cx="8136905" cy="47525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SzPct val="120000"/>
              <a:buFont typeface="Arial" pitchFamily="34" charset="0"/>
              <a:buNone/>
            </a:pPr>
            <a:r>
              <a:rPr lang="pt-BR" sz="2600" dirty="0" smtClean="0">
                <a:ea typeface="ＭＳ Ｐゴシック" pitchFamily="34" charset="-128"/>
              </a:rPr>
              <a:t>O objetivo dessa reunião será:</a:t>
            </a:r>
          </a:p>
          <a:p>
            <a:pPr marL="0" indent="0" algn="just">
              <a:spcBef>
                <a:spcPts val="0"/>
              </a:spcBef>
              <a:buSzPct val="120000"/>
              <a:buFont typeface="Arial" pitchFamily="34" charset="0"/>
              <a:buNone/>
            </a:pPr>
            <a:endParaRPr lang="pt-BR" sz="2600" dirty="0" smtClean="0">
              <a:ea typeface="ＭＳ Ｐゴシック" pitchFamily="34" charset="-128"/>
            </a:endParaRPr>
          </a:p>
          <a:p>
            <a:pPr marL="0" indent="0" algn="just">
              <a:spcBef>
                <a:spcPts val="0"/>
              </a:spcBef>
              <a:buSzPct val="120000"/>
              <a:buFont typeface="Arial" pitchFamily="34" charset="0"/>
              <a:buNone/>
            </a:pPr>
            <a:r>
              <a:rPr lang="pt-BR" sz="2600" dirty="0" smtClean="0">
                <a:ea typeface="ＭＳ Ｐゴシック" pitchFamily="34" charset="-128"/>
              </a:rPr>
              <a:t>Dar inicio ao projeto de implementação dos módulos de  “Metas e Desempenho e Carreiras e Sucessão” do SuccessFactors nas empresas VID, VM, VE e VS do Grupo Votorantim. </a:t>
            </a:r>
          </a:p>
          <a:p>
            <a:pPr marL="0" indent="0" algn="just">
              <a:spcBef>
                <a:spcPts val="0"/>
              </a:spcBef>
              <a:buSzPct val="120000"/>
              <a:buNone/>
            </a:pPr>
            <a:endParaRPr lang="pt-BR" sz="2600" dirty="0">
              <a:ea typeface="ＭＳ Ｐゴシック" pitchFamily="34" charset="-128"/>
            </a:endParaRPr>
          </a:p>
          <a:p>
            <a:pPr marL="0" indent="0" algn="just">
              <a:spcBef>
                <a:spcPts val="0"/>
              </a:spcBef>
              <a:buSzPct val="120000"/>
              <a:buNone/>
            </a:pPr>
            <a:r>
              <a:rPr lang="pt-BR" sz="2600" dirty="0" smtClean="0">
                <a:ea typeface="ＭＳ Ｐゴシック" pitchFamily="34" charset="-128"/>
              </a:rPr>
              <a:t>Apresentação de um cronograma macro para implementação, escopo do projeto, metodologia que será utilizada, equipe do projeto, premissas e fatores críticos de sucesso.</a:t>
            </a:r>
          </a:p>
        </p:txBody>
      </p:sp>
    </p:spTree>
    <p:extLst>
      <p:ext uri="{BB962C8B-B14F-4D97-AF65-F5344CB8AC3E}">
        <p14:creationId xmlns:p14="http://schemas.microsoft.com/office/powerpoint/2010/main" val="29605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15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23528" y="1052736"/>
            <a:ext cx="8496944" cy="54006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9600" b="1" dirty="0" smtClean="0"/>
              <a:t>SuccessFactors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000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6000" dirty="0" smtClean="0"/>
              <a:t>Solução </a:t>
            </a:r>
            <a:r>
              <a:rPr lang="pt-BR" sz="6000" dirty="0"/>
              <a:t>de Capital Humano Global completa. Além de alinhar sua força de trabalho com a estratégia de negócios, ela também oferece uma lógica de análise poderosa que garante a visibilidade de todos os aspectos de seu banco de talentos.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6000" dirty="0"/>
              <a:t>Business Execution (BizX) é um </a:t>
            </a:r>
            <a:r>
              <a:rPr lang="pt-BR" sz="6000" dirty="0" smtClean="0"/>
              <a:t>software </a:t>
            </a:r>
            <a:r>
              <a:rPr lang="pt-BR" sz="6000" dirty="0"/>
              <a:t>que proporciona resultados reais, garantindo o alinhamento organizacional, otimizando o desempenho do pessoal e criando uma vantagem competitiva com uma visão profunda da força de </a:t>
            </a:r>
            <a:r>
              <a:rPr lang="pt-BR" sz="6000" dirty="0" smtClean="0"/>
              <a:t>trabalho.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6000" dirty="0"/>
              <a:t>Provedora de software Business Execution com segurança, desempenho, escalabilidade e um único código para todos os </a:t>
            </a:r>
            <a:r>
              <a:rPr lang="pt-BR" sz="6000" dirty="0" smtClean="0"/>
              <a:t>clientes.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dirty="0"/>
          </a:p>
          <a:p>
            <a:pPr marL="0" lvl="1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6000" b="1" dirty="0"/>
              <a:t>Custo </a:t>
            </a:r>
            <a:r>
              <a:rPr lang="pt-BR" sz="6000" b="1" dirty="0" smtClean="0"/>
              <a:t>Efetivo:</a:t>
            </a:r>
          </a:p>
          <a:p>
            <a:pPr marL="857250" lvl="2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6000" dirty="0" smtClean="0"/>
              <a:t>Elimina </a:t>
            </a:r>
            <a:r>
              <a:rPr lang="pt-BR" sz="6000" dirty="0"/>
              <a:t>necessidade de Hardware/Software</a:t>
            </a:r>
          </a:p>
          <a:p>
            <a:pPr marL="857250" lvl="2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6000" dirty="0"/>
              <a:t>Sem desenvolvimento</a:t>
            </a:r>
          </a:p>
          <a:p>
            <a:pPr marL="857250" lvl="2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6000" dirty="0"/>
              <a:t>Sem custo de atualização e conversão</a:t>
            </a:r>
          </a:p>
          <a:p>
            <a:pPr marL="857250" lvl="2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6000" dirty="0"/>
              <a:t>Pay as </a:t>
            </a:r>
            <a:r>
              <a:rPr lang="pt-BR" sz="6000" dirty="0" err="1"/>
              <a:t>you</a:t>
            </a:r>
            <a:r>
              <a:rPr lang="pt-BR" sz="6000" dirty="0"/>
              <a:t> go – compra de licenças conforme necessidade</a:t>
            </a:r>
          </a:p>
          <a:p>
            <a:pPr lvl="2" algn="just">
              <a:spcBef>
                <a:spcPts val="0"/>
              </a:spcBef>
            </a:pPr>
            <a:endParaRPr lang="pt-BR" sz="6000" dirty="0"/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6000" b="1" dirty="0"/>
              <a:t>Reduz demanda de TI</a:t>
            </a: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6000" b="1" dirty="0"/>
              <a:t>Ciclo de implementação </a:t>
            </a:r>
            <a:r>
              <a:rPr lang="pt-BR" sz="6000" b="1" dirty="0" smtClean="0"/>
              <a:t>Rápido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6777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413471" y="1584270"/>
            <a:ext cx="8419708" cy="4711402"/>
          </a:xfrm>
          <a:prstGeom prst="rect">
            <a:avLst/>
          </a:prstGeom>
        </p:spPr>
      </p:pic>
      <p:sp>
        <p:nvSpPr>
          <p:cNvPr id="7" name="Espaço Reservado para Conteúdo 6"/>
          <p:cNvSpPr txBox="1">
            <a:spLocks/>
          </p:cNvSpPr>
          <p:nvPr/>
        </p:nvSpPr>
        <p:spPr>
          <a:xfrm>
            <a:off x="467545" y="1124744"/>
            <a:ext cx="8280919" cy="648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SzPct val="120000"/>
              <a:buFont typeface="Arial" pitchFamily="34" charset="0"/>
              <a:buNone/>
            </a:pPr>
            <a:r>
              <a:rPr lang="pt-BR" sz="2400" b="1" dirty="0" err="1" smtClean="0">
                <a:ea typeface="ＭＳ Ｐゴシック" pitchFamily="34" charset="-128"/>
              </a:rPr>
              <a:t>Landscape</a:t>
            </a:r>
            <a:r>
              <a:rPr lang="pt-BR" sz="2400" b="1" dirty="0" smtClean="0">
                <a:ea typeface="ＭＳ Ｐゴシック" pitchFamily="34" charset="-128"/>
              </a:rPr>
              <a:t> </a:t>
            </a:r>
            <a:r>
              <a:rPr lang="pt-BR" sz="2400" b="1" dirty="0" err="1" smtClean="0">
                <a:ea typeface="ＭＳ Ｐゴシック" pitchFamily="34" charset="-128"/>
              </a:rPr>
              <a:t>SuccessFactors</a:t>
            </a:r>
            <a:r>
              <a:rPr lang="pt-BR" sz="2400" b="1" dirty="0" smtClean="0">
                <a:ea typeface="ＭＳ Ｐゴシック" pitchFamily="34" charset="-128"/>
              </a:rPr>
              <a:t> baseado no Escopo do Projeto</a:t>
            </a:r>
          </a:p>
        </p:txBody>
      </p:sp>
    </p:spTree>
    <p:extLst>
      <p:ext uri="{BB962C8B-B14F-4D97-AF65-F5344CB8AC3E}">
        <p14:creationId xmlns:p14="http://schemas.microsoft.com/office/powerpoint/2010/main" val="147620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/>
              <a:t>Escopo </a:t>
            </a:r>
            <a:r>
              <a:rPr lang="pt-BR" dirty="0"/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226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Projeto</a:t>
            </a:r>
            <a:endParaRPr lang="pt-B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395536" y="1186180"/>
            <a:ext cx="8352928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658" tIns="0" rIns="56797" bIns="0">
            <a:spAutoFit/>
          </a:bodyPr>
          <a:lstStyle/>
          <a:p>
            <a:pPr algn="just"/>
            <a:endParaRPr lang="pt-BR" sz="1000" dirty="0" smtClean="0"/>
          </a:p>
          <a:p>
            <a:r>
              <a:rPr lang="pt-BR" sz="1050" b="1" dirty="0"/>
              <a:t> </a:t>
            </a:r>
            <a:r>
              <a:rPr lang="pt-BR" sz="1050" b="1" dirty="0" smtClean="0"/>
              <a:t>           </a:t>
            </a:r>
            <a:r>
              <a:rPr lang="pt-BR" sz="2000" b="1" dirty="0" smtClean="0"/>
              <a:t>Metas </a:t>
            </a:r>
            <a:r>
              <a:rPr lang="pt-BR" sz="2000" b="1" dirty="0"/>
              <a:t>e Avaliações de </a:t>
            </a:r>
            <a:r>
              <a:rPr lang="pt-BR" sz="2000" b="1" dirty="0" smtClean="0"/>
              <a:t>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Implementação de Single Sign On (SSO) com SAP Portal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Site S/FTP para envio </a:t>
            </a:r>
            <a:r>
              <a:rPr lang="pt-BR" sz="1900"/>
              <a:t>de </a:t>
            </a:r>
            <a:r>
              <a:rPr lang="pt-BR" sz="1900" smtClean="0"/>
              <a:t>arquivos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smtClean="0"/>
              <a:t>Configurar </a:t>
            </a:r>
            <a:r>
              <a:rPr lang="pt-BR" sz="1900" dirty="0"/>
              <a:t>portlet de boas-vindas (conteúdo HTML)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 smtClean="0"/>
              <a:t>Página </a:t>
            </a:r>
            <a:r>
              <a:rPr lang="pt-BR" sz="1900" dirty="0"/>
              <a:t>inicial com blocos personalizados (ex.: boas-vindas, mensagens, links</a:t>
            </a:r>
            <a:r>
              <a:rPr lang="pt-BR" sz="19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Perfil do Empregado (Employee Profile)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Talent Insights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Role Based Permissions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Gestão de Metas (Goal Management)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Gerenciamento de Performance (Performance Management)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Avaliações 360 (</a:t>
            </a:r>
            <a:r>
              <a:rPr lang="pt-BR" sz="1900" dirty="0" smtClean="0"/>
              <a:t>360/</a:t>
            </a:r>
            <a:r>
              <a:rPr lang="en-US" sz="1900" dirty="0" smtClean="0"/>
              <a:t>Multi-Rater</a:t>
            </a:r>
            <a:r>
              <a:rPr lang="pt-BR" sz="1900" dirty="0" smtClean="0"/>
              <a:t>)</a:t>
            </a:r>
            <a:endParaRPr lang="pt-BR" sz="19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/>
              <a:t>Calibração de Performance (Performance Calibration)</a:t>
            </a:r>
            <a:endParaRPr lang="pt-BR" sz="1900" dirty="0"/>
          </a:p>
          <a:p>
            <a:pPr lvl="0"/>
            <a:endParaRPr lang="pt-BR" dirty="0" smtClean="0"/>
          </a:p>
          <a:p>
            <a:pPr lvl="0"/>
            <a:r>
              <a:rPr lang="pt-BR" sz="2000" b="1" dirty="0"/>
              <a:t> </a:t>
            </a:r>
            <a:r>
              <a:rPr lang="pt-BR" sz="2000" b="1" dirty="0" smtClean="0"/>
              <a:t>     Carreira </a:t>
            </a:r>
            <a:r>
              <a:rPr lang="pt-BR" sz="2000" b="1" dirty="0"/>
              <a:t>e Sucessão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Plano de Sucessão (Succession Planning)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Calibração de Talentos (Talent Calibration</a:t>
            </a:r>
            <a:r>
              <a:rPr lang="pt-BR" sz="1900" dirty="0" smtClean="0"/>
              <a:t>)</a:t>
            </a:r>
            <a:endParaRPr lang="pt-BR" sz="19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Projeto</a:t>
            </a:r>
            <a:endParaRPr lang="pt-B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107504" y="1258536"/>
            <a:ext cx="3672408" cy="231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658" tIns="0" rIns="56797" bIns="0">
            <a:spAutoFit/>
          </a:bodyPr>
          <a:lstStyle/>
          <a:p>
            <a:pPr defTabSz="801688" fontAlgn="base">
              <a:spcBef>
                <a:spcPct val="20000"/>
              </a:spcBef>
              <a:spcAft>
                <a:spcPct val="20000"/>
              </a:spcAft>
            </a:pPr>
            <a:r>
              <a:rPr lang="pt-BR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t-BR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PM/GM – Metas e Desempenho</a:t>
            </a:r>
            <a:endParaRPr lang="pt-BR" sz="16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Avalição 360º</a:t>
            </a: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Plano de Metas e Competências</a:t>
            </a: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Calibração</a:t>
            </a: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 Básico dos Integrantes</a:t>
            </a:r>
          </a:p>
          <a:p>
            <a:pPr defTabSz="801688" fontAlgn="base">
              <a:spcBef>
                <a:spcPct val="20000"/>
              </a:spcBef>
              <a:spcAft>
                <a:spcPct val="20000"/>
              </a:spcAft>
              <a:buFont typeface="Arial Unicode MS" pitchFamily="34" charset="-128"/>
              <a:buNone/>
            </a:pPr>
            <a:endParaRPr lang="pt-BR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White">
          <a:xfrm>
            <a:off x="3563888" y="1271232"/>
            <a:ext cx="2952328" cy="162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658" tIns="0" rIns="56797" bIns="0">
            <a:spAutoFit/>
          </a:bodyPr>
          <a:lstStyle/>
          <a:p>
            <a:pPr defTabSz="801688" fontAlgn="base">
              <a:spcBef>
                <a:spcPct val="20000"/>
              </a:spcBef>
              <a:spcAft>
                <a:spcPct val="20000"/>
              </a:spcAft>
            </a:pPr>
            <a:r>
              <a:rPr lang="pt-B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pt-BR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Carreira 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Sucessão</a:t>
            </a:r>
            <a:endParaRPr lang="pt-BR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Plano de Sucessão</a:t>
            </a: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Calibração de Talentos</a:t>
            </a: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801688" fontAlgn="base">
              <a:spcBef>
                <a:spcPct val="20000"/>
              </a:spcBef>
              <a:spcAft>
                <a:spcPct val="20000"/>
              </a:spcAft>
              <a:buFont typeface="Arial Unicode MS" pitchFamily="34" charset="-128"/>
              <a:buNone/>
            </a:pPr>
            <a:endParaRPr lang="pt-BR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6520839" y="1281455"/>
            <a:ext cx="2515657" cy="176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658" tIns="0" rIns="56797" bIns="0">
            <a:spAutoFit/>
          </a:bodyPr>
          <a:lstStyle/>
          <a:p>
            <a:pPr defTabSz="801688" fontAlgn="base">
              <a:spcBef>
                <a:spcPct val="20000"/>
              </a:spcBef>
              <a:spcAft>
                <a:spcPct val="20000"/>
              </a:spcAft>
            </a:pPr>
            <a:r>
              <a:rPr lang="pt-BR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Integração SAP x </a:t>
            </a:r>
            <a:r>
              <a:rPr lang="pt-BR" b="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SuccessFactors</a:t>
            </a:r>
            <a:endParaRPr lang="pt-BR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 de Integração SAP x </a:t>
            </a:r>
            <a:r>
              <a:rPr lang="pt-B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SuccessFactors</a:t>
            </a:r>
            <a:endParaRPr lang="pt-BR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801688" fontAlgn="base">
              <a:spcBef>
                <a:spcPct val="20000"/>
              </a:spcBef>
              <a:spcAft>
                <a:spcPct val="20000"/>
              </a:spcAft>
              <a:buFont typeface="Arial Unicode MS" pitchFamily="34" charset="-128"/>
              <a:buNone/>
            </a:pPr>
            <a:endParaRPr lang="pt-BR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14" y="3284984"/>
            <a:ext cx="8496943" cy="325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Cronograma Macro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957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Macro Cronograma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533623"/>
              </p:ext>
            </p:extLst>
          </p:nvPr>
        </p:nvGraphicFramePr>
        <p:xfrm>
          <a:off x="251529" y="1124754"/>
          <a:ext cx="8712958" cy="5400593"/>
        </p:xfrm>
        <a:graphic>
          <a:graphicData uri="http://schemas.openxmlformats.org/drawingml/2006/table">
            <a:tbl>
              <a:tblPr/>
              <a:tblGrid>
                <a:gridCol w="812224"/>
                <a:gridCol w="812224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</a:tblGrid>
              <a:tr h="224732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2">
                  <a:txBody>
                    <a:bodyPr/>
                    <a:lstStyle/>
                    <a:p>
                      <a:pPr algn="ctr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Semanas</a:t>
                      </a:r>
                    </a:p>
                  </a:txBody>
                  <a:tcPr marL="4728" marR="4728" marT="47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4732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Fev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pt-BR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54" marR="4728" marT="47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54" marR="4728" marT="47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47481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Etapa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45801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Mobilização inicial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Mobilização e Planejamento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458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BluePrint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Mapeamento das Necessidades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Revisão do BluePrint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rowSpan="13">
                  <a:txBody>
                    <a:bodyPr/>
                    <a:lstStyle/>
                    <a:p>
                      <a:pPr algn="ctr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Implementação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PM Emp. 1/2/3/4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CDP Emp. 1/2/3/4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4580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Unitários Emp 1/2/3/4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pós Testes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Integração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Unitários Integração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pós Testes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GM Emp. 1/2/3/4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Unitários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pós Testes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4580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Revisão e Melhorias Funcionais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Unitários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pós Testes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Verificação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Integrados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Treinamento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Go-Live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Cut-Over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]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Go-Live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Operação Assistida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3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835696" y="130280"/>
            <a:ext cx="5676528" cy="792162"/>
          </a:xfrm>
        </p:spPr>
        <p:txBody>
          <a:bodyPr/>
          <a:lstStyle/>
          <a:p>
            <a:r>
              <a:rPr lang="pt-BR" dirty="0" smtClean="0"/>
              <a:t>Principais Datas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48594"/>
              </p:ext>
            </p:extLst>
          </p:nvPr>
        </p:nvGraphicFramePr>
        <p:xfrm>
          <a:off x="357159" y="1196749"/>
          <a:ext cx="8391304" cy="4968552"/>
        </p:xfrm>
        <a:graphic>
          <a:graphicData uri="http://schemas.openxmlformats.org/drawingml/2006/table">
            <a:tbl>
              <a:tblPr/>
              <a:tblGrid>
                <a:gridCol w="2487629"/>
                <a:gridCol w="2492071"/>
                <a:gridCol w="1705802"/>
                <a:gridCol w="1705802"/>
              </a:tblGrid>
              <a:tr h="377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Etapa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de Início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de Término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4591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BluePrint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Confecção/Assinatura </a:t>
                      </a:r>
                      <a:r>
                        <a:rPr lang="pt-BR" sz="14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Blueprint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23/</a:t>
                      </a:r>
                      <a:r>
                        <a:rPr lang="pt-BR" sz="14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fev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06/mar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Onda </a:t>
                      </a:r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(Avaliação de Performance e Carreira e Sucessão)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09/mar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10/abr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Testes Integrados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27/</a:t>
                      </a:r>
                      <a:r>
                        <a:rPr lang="pt-BR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abr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15/</a:t>
                      </a:r>
                      <a:r>
                        <a:rPr lang="pt-BR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Treinamento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22/mai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Cutover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25/</a:t>
                      </a:r>
                      <a:r>
                        <a:rPr lang="pt-BR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29/</a:t>
                      </a:r>
                      <a:r>
                        <a:rPr lang="pt-BR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Go-Live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29/mai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29/</a:t>
                      </a:r>
                      <a:r>
                        <a:rPr lang="pt-BR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Operação Assistida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01/jun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05/jun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Onda </a:t>
                      </a:r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b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(Gestão</a:t>
                      </a:r>
                      <a:r>
                        <a:rPr lang="pt-B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Metas)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11/mai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Testes Integrados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29/</a:t>
                      </a:r>
                      <a:r>
                        <a:rPr lang="pt-BR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10/</a:t>
                      </a:r>
                      <a:r>
                        <a:rPr lang="pt-BR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Treinamento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17/jul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Cutover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13/</a:t>
                      </a:r>
                      <a:r>
                        <a:rPr lang="pt-BR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17/</a:t>
                      </a:r>
                      <a:r>
                        <a:rPr lang="pt-BR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Go-Live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17/</a:t>
                      </a:r>
                      <a:r>
                        <a:rPr lang="pt-BR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17/</a:t>
                      </a:r>
                      <a:r>
                        <a:rPr lang="pt-BR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Operação Assistida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20/jul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8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467544" y="3861048"/>
            <a:ext cx="7780464" cy="15841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Kick-Off do Projeto – 20-02-2015</a:t>
            </a:r>
          </a:p>
          <a:p>
            <a:r>
              <a:rPr lang="pt-BR" dirty="0" smtClean="0"/>
              <a:t>Implementação	de Metas e Competências </a:t>
            </a:r>
          </a:p>
          <a:p>
            <a:r>
              <a:rPr lang="pt-BR" dirty="0" smtClean="0"/>
              <a:t>SuccessFactors.</a:t>
            </a:r>
            <a:endParaRPr lang="pt-BR" dirty="0"/>
          </a:p>
        </p:txBody>
      </p:sp>
      <p:pic>
        <p:nvPicPr>
          <p:cNvPr id="2052" name="Picture 4" descr="http://upload.wikimedia.org/wikipedia/en/f/f6/SAP_successfactor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6452924" cy="180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</a:t>
            </a:r>
          </a:p>
          <a:p>
            <a:r>
              <a:rPr lang="pt-BR" dirty="0"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507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4294967295"/>
          </p:nvPr>
        </p:nvSpPr>
        <p:spPr>
          <a:xfrm>
            <a:off x="378455" y="1052736"/>
            <a:ext cx="8424935" cy="4968552"/>
          </a:xfrm>
          <a:prstGeom prst="rect">
            <a:avLst/>
          </a:prstGeom>
        </p:spPr>
        <p:txBody>
          <a:bodyPr/>
          <a:lstStyle/>
          <a:p>
            <a:pPr marL="0" indent="0" algn="just">
              <a:spcBef>
                <a:spcPts val="0"/>
              </a:spcBef>
              <a:buSzPct val="120000"/>
              <a:buNone/>
            </a:pPr>
            <a:r>
              <a:rPr lang="pt-BR" sz="2400" b="1" dirty="0" smtClean="0">
                <a:ea typeface="ＭＳ Ｐゴシック" pitchFamily="34" charset="-128"/>
              </a:rPr>
              <a:t>      ASAP SAP</a:t>
            </a:r>
          </a:p>
          <a:p>
            <a:pPr marL="0" indent="0" algn="just">
              <a:spcBef>
                <a:spcPts val="0"/>
              </a:spcBef>
              <a:buSzPct val="120000"/>
              <a:buNone/>
            </a:pPr>
            <a:endParaRPr lang="pt-BR" sz="2400" b="1" dirty="0" smtClean="0">
              <a:ea typeface="ＭＳ Ｐゴシック" pitchFamily="34" charset="-128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do projeto</a:t>
            </a:r>
            <a:endParaRPr lang="pt-BR" dirty="0"/>
          </a:p>
        </p:txBody>
      </p:sp>
      <p:pic>
        <p:nvPicPr>
          <p:cNvPr id="4" name="Picture 12" descr="01_5561_ASAP_Roadmap_0bis6_extract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35" y="1554846"/>
            <a:ext cx="8460940" cy="1944216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" name="Retângulo 1"/>
          <p:cNvSpPr/>
          <p:nvPr/>
        </p:nvSpPr>
        <p:spPr>
          <a:xfrm>
            <a:off x="301824" y="3789040"/>
            <a:ext cx="8568951" cy="2734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Preparação do Projeto 	: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Preparar documentação do projeto, sala e equipe.</a:t>
            </a:r>
            <a:endParaRPr lang="pt-BR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Blue Print </a:t>
            </a:r>
            <a:r>
              <a:rPr lang="pt-BR" sz="14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: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Mapear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processos de negócio (AS IS) e fazer o desenho do TO BE.</a:t>
            </a:r>
            <a:endParaRPr lang="pt-BR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Realização 		: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partir do BBP é feito todo a preparação do ambiente SAP inclusive com os </a:t>
            </a:r>
            <a:r>
              <a:rPr lang="pt-BR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desenvolvimentos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necessários.</a:t>
            </a:r>
            <a:endParaRPr lang="pt-BR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Preparação Final </a:t>
            </a:r>
            <a:r>
              <a:rPr lang="pt-BR" sz="14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Nesta fase o ambiente é preparado com uma massa de dados crítica para os </a:t>
            </a:r>
            <a:r>
              <a:rPr lang="pt-BR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testes unitários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o plano de cutover.</a:t>
            </a:r>
            <a:endParaRPr lang="pt-BR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 LIVE 		: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Fase em que o ambiente produtivo está pronto para uso da área usuária.</a:t>
            </a:r>
            <a:endParaRPr lang="pt-BR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SAP		: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Assegurar uma implementação bem-sucedida com suas operações e </a:t>
            </a:r>
            <a:r>
              <a:rPr lang="pt-BR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soluções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ponta-a-ponta.</a:t>
            </a:r>
            <a:endParaRPr lang="pt-BR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3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678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 do Projeto</a:t>
            </a:r>
            <a:endParaRPr lang="pt-BR" dirty="0"/>
          </a:p>
        </p:txBody>
      </p:sp>
      <p:sp>
        <p:nvSpPr>
          <p:cNvPr id="19" name="Espaço Reservado para Conteúdo 6"/>
          <p:cNvSpPr txBox="1">
            <a:spLocks/>
          </p:cNvSpPr>
          <p:nvPr/>
        </p:nvSpPr>
        <p:spPr>
          <a:xfrm>
            <a:off x="357158" y="1196752"/>
            <a:ext cx="8391306" cy="50405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120000"/>
            </a:pPr>
            <a:r>
              <a:rPr lang="pt-BR" sz="2000" b="1" dirty="0" smtClean="0">
                <a:ea typeface="ＭＳ Ｐゴシック" pitchFamily="34" charset="-128"/>
              </a:rPr>
              <a:t>Equipe Consultoria</a:t>
            </a:r>
          </a:p>
          <a:p>
            <a:pPr marL="457200" lvl="1" indent="0" algn="just">
              <a:buSzPct val="120000"/>
              <a:buNone/>
            </a:pPr>
            <a:r>
              <a:rPr lang="pt-PT" sz="1900" dirty="0" smtClean="0">
                <a:ea typeface="ＭＳ Ｐゴシック" pitchFamily="34" charset="-128"/>
              </a:rPr>
              <a:t>Traz a experiência do produto, as melhores práticas comprovadas, e uma combinação de conhecimentos e experiência na implementação de HCM.</a:t>
            </a:r>
          </a:p>
          <a:p>
            <a:pPr algn="just">
              <a:buSzPct val="120000"/>
            </a:pPr>
            <a:endParaRPr lang="pt-PT" sz="2000" dirty="0" smtClean="0">
              <a:ea typeface="ＭＳ Ｐゴシック" pitchFamily="34" charset="-128"/>
            </a:endParaRPr>
          </a:p>
          <a:p>
            <a:pPr algn="just">
              <a:buSzPct val="120000"/>
            </a:pPr>
            <a:r>
              <a:rPr lang="pt-PT" sz="2000" b="1" dirty="0" smtClean="0">
                <a:ea typeface="ＭＳ Ｐゴシック" pitchFamily="34" charset="-128"/>
              </a:rPr>
              <a:t> Equipe Cliente</a:t>
            </a:r>
          </a:p>
          <a:p>
            <a:pPr marL="457200" lvl="1" indent="0" algn="just">
              <a:buSzPct val="120000"/>
              <a:buNone/>
            </a:pPr>
            <a:r>
              <a:rPr lang="pt-PT" sz="1900" dirty="0" smtClean="0">
                <a:ea typeface="ＭＳ Ｐゴシック" pitchFamily="34" charset="-128"/>
              </a:rPr>
              <a:t>Entende seus direcionamentos de negócio, objetivos do projeto e gerencia as questões de negócios dentro de sua organização.</a:t>
            </a:r>
            <a:endParaRPr lang="pt-BR" sz="1900" dirty="0" smtClean="0">
              <a:ea typeface="ＭＳ Ｐゴシック" pitchFamily="34" charset="-128"/>
            </a:endParaRPr>
          </a:p>
          <a:p>
            <a:pPr algn="just">
              <a:buSzPct val="120000"/>
              <a:buFont typeface="Arial" pitchFamily="34" charset="0"/>
              <a:buBlip>
                <a:blip r:embed="rId2"/>
              </a:buBlip>
            </a:pPr>
            <a:endParaRPr lang="pt-BR" sz="2400" dirty="0" smtClean="0">
              <a:ea typeface="ＭＳ Ｐゴシック" pitchFamily="34" charset="-128"/>
            </a:endParaRPr>
          </a:p>
          <a:p>
            <a:pPr algn="just"/>
            <a:endParaRPr lang="pt-BR" sz="2400" dirty="0" smtClean="0">
              <a:ea typeface="ＭＳ Ｐゴシック" pitchFamily="34" charset="-128"/>
            </a:endParaRPr>
          </a:p>
          <a:p>
            <a:endParaRPr lang="pt-BR" sz="2400" dirty="0" smtClean="0">
              <a:ea typeface="ＭＳ Ｐゴシック" pitchFamily="34" charset="-128"/>
            </a:endParaRPr>
          </a:p>
          <a:p>
            <a:endParaRPr lang="pt-BR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86634"/>
            <a:ext cx="6912768" cy="210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1907704" y="146803"/>
            <a:ext cx="6324600" cy="792162"/>
          </a:xfrm>
        </p:spPr>
        <p:txBody>
          <a:bodyPr/>
          <a:lstStyle/>
          <a:p>
            <a:r>
              <a:rPr lang="pt-BR" dirty="0" smtClean="0"/>
              <a:t>Equipe do Projeto</a:t>
            </a:r>
            <a:endParaRPr lang="pt-BR" dirty="0"/>
          </a:p>
        </p:txBody>
      </p:sp>
      <p:sp>
        <p:nvSpPr>
          <p:cNvPr id="26" name="Retângulo de cantos arredondados 49"/>
          <p:cNvSpPr/>
          <p:nvPr/>
        </p:nvSpPr>
        <p:spPr>
          <a:xfrm>
            <a:off x="422270" y="1611457"/>
            <a:ext cx="7952964" cy="4830134"/>
          </a:xfrm>
          <a:prstGeom prst="roundRect">
            <a:avLst>
              <a:gd name="adj" fmla="val 12088"/>
            </a:avLst>
          </a:prstGeom>
          <a:solidFill>
            <a:schemeClr val="accent3">
              <a:lumMod val="20000"/>
              <a:lumOff val="80000"/>
              <a:alpha val="72000"/>
            </a:schemeClr>
          </a:solidFill>
          <a:ln w="63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7" name="Grupo 12"/>
          <p:cNvGrpSpPr/>
          <p:nvPr/>
        </p:nvGrpSpPr>
        <p:grpSpPr>
          <a:xfrm>
            <a:off x="2051720" y="2487345"/>
            <a:ext cx="5413972" cy="3604580"/>
            <a:chOff x="1835696" y="3257306"/>
            <a:chExt cx="5413972" cy="3604580"/>
          </a:xfrm>
        </p:grpSpPr>
        <p:grpSp>
          <p:nvGrpSpPr>
            <p:cNvPr id="28" name="Grupo 9"/>
            <p:cNvGrpSpPr/>
            <p:nvPr/>
          </p:nvGrpSpPr>
          <p:grpSpPr>
            <a:xfrm>
              <a:off x="1835696" y="3257306"/>
              <a:ext cx="1267229" cy="3601956"/>
              <a:chOff x="1835696" y="3257306"/>
              <a:chExt cx="1267229" cy="3601956"/>
            </a:xfrm>
          </p:grpSpPr>
          <p:sp>
            <p:nvSpPr>
              <p:cNvPr id="35" name="Retângulo de cantos arredondados 21"/>
              <p:cNvSpPr/>
              <p:nvPr/>
            </p:nvSpPr>
            <p:spPr>
              <a:xfrm>
                <a:off x="1835696" y="3257306"/>
                <a:ext cx="1162798" cy="360195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pt-B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" name="Retângulo de cantos arredondados 46"/>
              <p:cNvSpPr/>
              <p:nvPr/>
            </p:nvSpPr>
            <p:spPr>
              <a:xfrm>
                <a:off x="2092911" y="6427214"/>
                <a:ext cx="1010014" cy="4320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pt-BR" sz="1600" b="1" dirty="0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CCTI</a:t>
                </a:r>
                <a:endParaRPr lang="pt-B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9" name="Grupo 10"/>
            <p:cNvGrpSpPr/>
            <p:nvPr/>
          </p:nvGrpSpPr>
          <p:grpSpPr>
            <a:xfrm>
              <a:off x="3864040" y="3257306"/>
              <a:ext cx="1212016" cy="3604580"/>
              <a:chOff x="3864040" y="3257306"/>
              <a:chExt cx="1212016" cy="3604580"/>
            </a:xfrm>
          </p:grpSpPr>
          <p:sp>
            <p:nvSpPr>
              <p:cNvPr id="33" name="Retângulo de cantos arredondados 44"/>
              <p:cNvSpPr/>
              <p:nvPr/>
            </p:nvSpPr>
            <p:spPr>
              <a:xfrm>
                <a:off x="3864040" y="3257306"/>
                <a:ext cx="1212016" cy="360458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pt-B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Retângulo de cantos arredondados 47"/>
              <p:cNvSpPr/>
              <p:nvPr/>
            </p:nvSpPr>
            <p:spPr>
              <a:xfrm>
                <a:off x="3921911" y="6413460"/>
                <a:ext cx="1123208" cy="4320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b="1" dirty="0" smtClean="0">
                    <a:solidFill>
                      <a:schemeClr val="accent3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Controles</a:t>
                </a:r>
              </a:p>
              <a:p>
                <a:pPr algn="ctr"/>
                <a:r>
                  <a:rPr lang="pt-BR" sz="1300" b="1" dirty="0" smtClean="0">
                    <a:solidFill>
                      <a:schemeClr val="accent3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Internos</a:t>
                </a:r>
                <a:endParaRPr lang="pt-BR" sz="1300" b="1" dirty="0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0" name="Grupo 11"/>
            <p:cNvGrpSpPr/>
            <p:nvPr/>
          </p:nvGrpSpPr>
          <p:grpSpPr>
            <a:xfrm>
              <a:off x="5268317" y="3257306"/>
              <a:ext cx="1981351" cy="3601956"/>
              <a:chOff x="5268317" y="3257306"/>
              <a:chExt cx="1981351" cy="3601956"/>
            </a:xfrm>
          </p:grpSpPr>
          <p:sp>
            <p:nvSpPr>
              <p:cNvPr id="31" name="Retângulo de cantos arredondados 45"/>
              <p:cNvSpPr/>
              <p:nvPr/>
            </p:nvSpPr>
            <p:spPr>
              <a:xfrm>
                <a:off x="5268317" y="3257306"/>
                <a:ext cx="1895971" cy="360195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pt-B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Retângulo de cantos arredondados 48"/>
              <p:cNvSpPr/>
              <p:nvPr/>
            </p:nvSpPr>
            <p:spPr>
              <a:xfrm>
                <a:off x="5809508" y="6391738"/>
                <a:ext cx="1440160" cy="4320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Consultoria</a:t>
                </a:r>
              </a:p>
            </p:txBody>
          </p:sp>
        </p:grpSp>
      </p:grpSp>
      <p:sp>
        <p:nvSpPr>
          <p:cNvPr id="37" name="Retângulo de cantos arredondados 25"/>
          <p:cNvSpPr/>
          <p:nvPr/>
        </p:nvSpPr>
        <p:spPr>
          <a:xfrm>
            <a:off x="873380" y="2681204"/>
            <a:ext cx="1477042" cy="26906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Retângulo de cantos arredondados 26"/>
          <p:cNvSpPr/>
          <p:nvPr/>
        </p:nvSpPr>
        <p:spPr>
          <a:xfrm>
            <a:off x="889801" y="4901656"/>
            <a:ext cx="1130920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 Negócios</a:t>
            </a:r>
          </a:p>
          <a:p>
            <a:pPr algn="ctr"/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</a:rPr>
              <a:t>(Ptos Focais)</a:t>
            </a:r>
            <a:endParaRPr lang="pt-BR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9" name="Diagrama 20"/>
          <p:cNvGraphicFramePr/>
          <p:nvPr>
            <p:extLst>
              <p:ext uri="{D42A27DB-BD31-4B8C-83A1-F6EECF244321}">
                <p14:modId xmlns:p14="http://schemas.microsoft.com/office/powerpoint/2010/main" val="2659368233"/>
              </p:ext>
            </p:extLst>
          </p:nvPr>
        </p:nvGraphicFramePr>
        <p:xfrm>
          <a:off x="183468" y="2419517"/>
          <a:ext cx="2584140" cy="2474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0" name="Diagrama 39"/>
          <p:cNvGraphicFramePr/>
          <p:nvPr>
            <p:extLst>
              <p:ext uri="{D42A27DB-BD31-4B8C-83A1-F6EECF244321}">
                <p14:modId xmlns:p14="http://schemas.microsoft.com/office/powerpoint/2010/main" val="4136083672"/>
              </p:ext>
            </p:extLst>
          </p:nvPr>
        </p:nvGraphicFramePr>
        <p:xfrm>
          <a:off x="284474" y="479322"/>
          <a:ext cx="9544110" cy="5477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12"/>
          <a:srcRect b="17967"/>
          <a:stretch/>
        </p:blipFill>
        <p:spPr>
          <a:xfrm>
            <a:off x="2097525" y="5075753"/>
            <a:ext cx="1109172" cy="65750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84340" y="2886447"/>
            <a:ext cx="1047750" cy="1104900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00192" y="2996952"/>
            <a:ext cx="231898" cy="9525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35327" y="3645024"/>
            <a:ext cx="352897" cy="95250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33124" y="2860868"/>
            <a:ext cx="304800" cy="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585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Fatores Críticos de Sucesso</a:t>
            </a:r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124744"/>
            <a:ext cx="8463314" cy="5400600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pt-BR" altLang="pt-BR" sz="1600" dirty="0" smtClean="0"/>
              <a:t>	</a:t>
            </a:r>
            <a:r>
              <a:rPr lang="pt-BR" altLang="pt-BR" b="1" dirty="0" smtClean="0">
                <a:latin typeface="+mj-lt"/>
              </a:rPr>
              <a:t>O </a:t>
            </a:r>
            <a:r>
              <a:rPr lang="pt-BR" altLang="pt-BR" b="1" dirty="0">
                <a:latin typeface="+mj-lt"/>
              </a:rPr>
              <a:t>sucesso do projeto depende dos seguintes fatores</a:t>
            </a:r>
            <a:r>
              <a:rPr lang="pt-BR" altLang="pt-BR" b="1" dirty="0" smtClean="0">
                <a:latin typeface="+mj-lt"/>
              </a:rPr>
              <a:t>:</a:t>
            </a:r>
          </a:p>
          <a:p>
            <a:pPr>
              <a:spcAft>
                <a:spcPts val="0"/>
              </a:spcAft>
              <a:buNone/>
            </a:pPr>
            <a:endParaRPr lang="pt-BR" altLang="pt-BR" sz="16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Dedicação integral ao projeto de todo o time do projeto – HRSolutions e Votorantim;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Disponibilidade dos usuários final no momento das definições e testes;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b="1" u="sng" dirty="0">
                <a:latin typeface="+mn-lt"/>
              </a:rPr>
              <a:t>Seguir o máximo possível do escopo do projeto;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b="1" u="sng" dirty="0">
                <a:latin typeface="+mn-lt"/>
              </a:rPr>
              <a:t>Utilização do ambiente da VC como template nas definições do projeto;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Chamados de </a:t>
            </a:r>
            <a:r>
              <a:rPr lang="pt-BR" sz="1650" dirty="0" err="1">
                <a:latin typeface="+mn-lt"/>
              </a:rPr>
              <a:t>issue</a:t>
            </a:r>
            <a:r>
              <a:rPr lang="pt-BR" sz="1650" dirty="0">
                <a:latin typeface="+mn-lt"/>
              </a:rPr>
              <a:t> do produto será de responsabilidade da consultoria;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Chamados de aderência ou melhorias será de responsabilidade do cliente com apoio da consultoria;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Plano de Comunicação: Comunicação efetiva dentro do projeto; e do projeto para a empresa;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b="1" u="sng" dirty="0" smtClean="0">
                <a:latin typeface="+mn-lt"/>
              </a:rPr>
              <a:t>Manter </a:t>
            </a:r>
            <a:r>
              <a:rPr lang="pt-BR" sz="1650" b="1" u="sng" dirty="0">
                <a:latin typeface="+mn-lt"/>
              </a:rPr>
              <a:t>o sistema o mais “standard” possível;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Participação ativa do Comitê em todas as fases do projeto;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Rápida obtenção de informações para atividade de desenho e validação do escopo, bem como rápida tomada de decisão</a:t>
            </a:r>
            <a:r>
              <a:rPr lang="pt-BR" sz="1650" dirty="0" smtClean="0">
                <a:latin typeface="+mn-lt"/>
              </a:rPr>
              <a:t>;</a:t>
            </a:r>
            <a:endParaRPr lang="pt-BR" sz="1650" dirty="0">
              <a:solidFill>
                <a:srgbClr val="000000"/>
              </a:solidFill>
              <a:latin typeface="+mn-lt"/>
            </a:endParaRP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 e Principais Datas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584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5112568"/>
          </a:xfrm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Assinatura do termo de aceite da fase I 23-02-2015;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Inicio efetivo do projeto 23-02-2015;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Inicio do desenho do processo (BBP) 23-02-2015;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Preparação de toda a documentação da fase I 02-03-2015;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Assinatura do desenho do projeto (BBP) 09-03-2015;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>
                <a:solidFill>
                  <a:srgbClr val="000000"/>
                </a:solidFill>
                <a:latin typeface="+mn-lt"/>
              </a:rPr>
              <a:t>Assinatura do termo de aceite da fase </a:t>
            </a: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II 10-03-2015;</a:t>
            </a:r>
            <a:endParaRPr lang="pt-BR" sz="2200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pt-BR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86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275856" y="836712"/>
            <a:ext cx="2664296" cy="2520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6165304"/>
            <a:ext cx="886823" cy="5207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84" y="6150188"/>
            <a:ext cx="1498582" cy="55099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33232"/>
            <a:ext cx="2577607" cy="6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Institucional HRSolutions</a:t>
            </a:r>
          </a:p>
          <a:p>
            <a:r>
              <a:rPr lang="pt-BR" dirty="0"/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Introdução</a:t>
            </a:r>
          </a:p>
          <a:p>
            <a:r>
              <a:rPr lang="pt-BR" dirty="0" smtClean="0"/>
              <a:t>Escopo </a:t>
            </a:r>
            <a:r>
              <a:rPr lang="pt-BR" dirty="0"/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Cronograma Macro</a:t>
            </a:r>
          </a:p>
          <a:p>
            <a:r>
              <a:rPr lang="pt-BR" dirty="0"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155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HR Solutions Tecnologia</a:t>
            </a:r>
            <a:endParaRPr lang="pt-BR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2"/>
          <a:stretch/>
        </p:blipFill>
        <p:spPr>
          <a:xfrm>
            <a:off x="-14514" y="-1"/>
            <a:ext cx="9175504" cy="6876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6165304"/>
            <a:ext cx="886823" cy="52076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84" y="6150188"/>
            <a:ext cx="1498582" cy="550994"/>
          </a:xfrm>
          <a:prstGeom prst="rect">
            <a:avLst/>
          </a:prstGeom>
        </p:spPr>
      </p:pic>
      <p:sp>
        <p:nvSpPr>
          <p:cNvPr id="19" name="object 10"/>
          <p:cNvSpPr/>
          <p:nvPr/>
        </p:nvSpPr>
        <p:spPr>
          <a:xfrm>
            <a:off x="986532" y="816670"/>
            <a:ext cx="5360400" cy="2900362"/>
          </a:xfrm>
          <a:custGeom>
            <a:avLst/>
            <a:gdLst/>
            <a:ahLst/>
            <a:cxnLst/>
            <a:rect l="l" t="t" r="r" b="b"/>
            <a:pathLst>
              <a:path w="2549525" h="5192776">
                <a:moveTo>
                  <a:pt x="2549525" y="126"/>
                </a:moveTo>
                <a:lnTo>
                  <a:pt x="0" y="126"/>
                </a:lnTo>
                <a:lnTo>
                  <a:pt x="0" y="5192776"/>
                </a:lnTo>
                <a:lnTo>
                  <a:pt x="2549525" y="5192776"/>
                </a:lnTo>
                <a:lnTo>
                  <a:pt x="2549525" y="12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"/>
          <p:cNvSpPr txBox="1"/>
          <p:nvPr/>
        </p:nvSpPr>
        <p:spPr>
          <a:xfrm>
            <a:off x="1312338" y="880893"/>
            <a:ext cx="5022228" cy="1231922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marL="42671" marR="76197">
              <a:spcBef>
                <a:spcPts val="127"/>
              </a:spcBef>
            </a:pPr>
            <a:r>
              <a:rPr lang="pt-BR" sz="2800" spc="0" dirty="0" smtClean="0">
                <a:solidFill>
                  <a:srgbClr val="FFFFFF"/>
                </a:solidFill>
                <a:latin typeface="Arial"/>
                <a:cs typeface="Arial"/>
              </a:rPr>
              <a:t>SAIBA QUEM É A</a:t>
            </a:r>
            <a:endParaRPr lang="pt-BR" sz="2800" b="1" spc="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42671" marR="76197">
              <a:spcBef>
                <a:spcPts val="127"/>
              </a:spcBef>
            </a:pPr>
            <a:r>
              <a:rPr lang="pt-BR" sz="2800" b="1" spc="0" dirty="0" err="1" smtClean="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lang="pt-BR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lang="pt-BR" sz="2800" b="1" dirty="0" smtClean="0">
                <a:solidFill>
                  <a:srgbClr val="FFFFFF"/>
                </a:solidFill>
                <a:latin typeface="Arial"/>
                <a:cs typeface="Arial"/>
              </a:rPr>
              <a:t> Tecnologia</a:t>
            </a: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1238213" y="993778"/>
            <a:ext cx="0" cy="11305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bject 10"/>
          <p:cNvSpPr/>
          <p:nvPr/>
        </p:nvSpPr>
        <p:spPr>
          <a:xfrm>
            <a:off x="1238213" y="2276872"/>
            <a:ext cx="4855119" cy="1183264"/>
          </a:xfrm>
          <a:custGeom>
            <a:avLst/>
            <a:gdLst/>
            <a:ahLst/>
            <a:cxnLst/>
            <a:rect l="l" t="t" r="r" b="b"/>
            <a:pathLst>
              <a:path w="2549525" h="5192776">
                <a:moveTo>
                  <a:pt x="2549525" y="126"/>
                </a:moveTo>
                <a:lnTo>
                  <a:pt x="0" y="126"/>
                </a:lnTo>
                <a:lnTo>
                  <a:pt x="0" y="5192776"/>
                </a:lnTo>
                <a:lnTo>
                  <a:pt x="2549525" y="5192776"/>
                </a:lnTo>
                <a:lnTo>
                  <a:pt x="2549525" y="12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85" y="2291386"/>
            <a:ext cx="4838321" cy="11687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647493"/>
            <a:ext cx="1730813" cy="10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Institucional HR Solutions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25"/>
            <a:ext cx="9143996" cy="6851146"/>
          </a:xfrm>
          <a:prstGeom prst="rect">
            <a:avLst/>
          </a:prstGeom>
        </p:spPr>
      </p:pic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165864" y="-27384"/>
            <a:ext cx="5363082" cy="54305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b="1" dirty="0" smtClean="0">
                <a:solidFill>
                  <a:srgbClr val="002060"/>
                </a:solidFill>
              </a:rPr>
              <a:t>HRSOLUTIONS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500" dirty="0" smtClean="0">
              <a:solidFill>
                <a:srgbClr val="00206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 smtClean="0">
                <a:solidFill>
                  <a:srgbClr val="002060"/>
                </a:solidFill>
              </a:rPr>
              <a:t>Fundada </a:t>
            </a:r>
            <a:r>
              <a:rPr lang="pt-BR" sz="1800" dirty="0">
                <a:solidFill>
                  <a:srgbClr val="002060"/>
                </a:solidFill>
              </a:rPr>
              <a:t>há quase 10 anos, </a:t>
            </a:r>
            <a:r>
              <a:rPr lang="pt-BR" sz="1800" dirty="0" smtClean="0">
                <a:solidFill>
                  <a:srgbClr val="002060"/>
                </a:solidFill>
              </a:rPr>
              <a:t>é </a:t>
            </a:r>
            <a:r>
              <a:rPr lang="pt-BR" sz="1800" dirty="0">
                <a:solidFill>
                  <a:srgbClr val="002060"/>
                </a:solidFill>
              </a:rPr>
              <a:t>administrada por especialistas de recursos humanos em SAP HCM. </a:t>
            </a:r>
            <a:endParaRPr lang="pt-BR" sz="1800" dirty="0" smtClean="0">
              <a:solidFill>
                <a:srgbClr val="00206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solidFill>
                <a:srgbClr val="00206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solidFill>
                  <a:srgbClr val="002060"/>
                </a:solidFill>
              </a:rPr>
              <a:t>Somos uma consultoria de tecnologia da informação especializada em oferecer soluções SAP, integradas para </a:t>
            </a:r>
            <a:r>
              <a:rPr lang="pt-BR" sz="1800" b="1" dirty="0">
                <a:solidFill>
                  <a:srgbClr val="002060"/>
                </a:solidFill>
              </a:rPr>
              <a:t>Recursos Humanos (SAP HCM e SuccessFactors</a:t>
            </a:r>
            <a:r>
              <a:rPr lang="pt-BR" sz="1800" b="1" dirty="0" smtClean="0">
                <a:solidFill>
                  <a:srgbClr val="002060"/>
                </a:solidFill>
              </a:rPr>
              <a:t>)</a:t>
            </a:r>
            <a:r>
              <a:rPr lang="pt-BR" sz="1800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rgbClr val="002060"/>
                </a:solidFill>
              </a:rPr>
              <a:t>Localizado estrategicamente em um dos principais centros empresariais de São Paulo e um dos principais logradouros do Brasil, Avenida das Nações Unidas, fazemos parte do seleto grupo de consultorias </a:t>
            </a:r>
            <a:r>
              <a:rPr lang="pt-BR" sz="1800" dirty="0" smtClean="0">
                <a:solidFill>
                  <a:srgbClr val="002060"/>
                </a:solidFill>
              </a:rPr>
              <a:t>parceiras SAP especialistas </a:t>
            </a:r>
            <a:r>
              <a:rPr lang="pt-BR" sz="1800" dirty="0">
                <a:solidFill>
                  <a:srgbClr val="002060"/>
                </a:solidFill>
              </a:rPr>
              <a:t>em </a:t>
            </a:r>
            <a:r>
              <a:rPr lang="pt-BR" sz="1800" dirty="0" smtClean="0">
                <a:solidFill>
                  <a:srgbClr val="002060"/>
                </a:solidFill>
              </a:rPr>
              <a:t>negócios </a:t>
            </a:r>
            <a:r>
              <a:rPr lang="pt-BR" sz="1800" dirty="0">
                <a:solidFill>
                  <a:srgbClr val="002060"/>
                </a:solidFill>
              </a:rPr>
              <a:t>e serviços de recursos humanos</a:t>
            </a:r>
            <a:r>
              <a:rPr lang="pt-BR" sz="1800" dirty="0" smtClean="0">
                <a:solidFill>
                  <a:srgbClr val="002060"/>
                </a:solidFill>
              </a:rPr>
              <a:t>.</a:t>
            </a:r>
            <a:endParaRPr lang="pt-BR" sz="1800" i="1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394397"/>
            <a:ext cx="978995" cy="914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01" y="5763220"/>
            <a:ext cx="4238257" cy="102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HRSolutions</a:t>
            </a:r>
            <a:endParaRPr lang="pt-BR" dirty="0"/>
          </a:p>
        </p:txBody>
      </p:sp>
      <p:grpSp>
        <p:nvGrpSpPr>
          <p:cNvPr id="38" name="Grupo 37"/>
          <p:cNvGrpSpPr/>
          <p:nvPr/>
        </p:nvGrpSpPr>
        <p:grpSpPr>
          <a:xfrm>
            <a:off x="580422" y="1772816"/>
            <a:ext cx="8119632" cy="4050240"/>
            <a:chOff x="394537" y="1552576"/>
            <a:chExt cx="8497761" cy="3881752"/>
          </a:xfrm>
        </p:grpSpPr>
        <p:sp>
          <p:nvSpPr>
            <p:cNvPr id="39" name="Retângulo 38"/>
            <p:cNvSpPr/>
            <p:nvPr/>
          </p:nvSpPr>
          <p:spPr>
            <a:xfrm>
              <a:off x="5780191" y="3541689"/>
              <a:ext cx="3097822" cy="18926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2968168" y="3539363"/>
              <a:ext cx="2738606" cy="189496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107323" y="1552576"/>
              <a:ext cx="2784975" cy="192671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250930" y="1552576"/>
              <a:ext cx="2784975" cy="1926713"/>
            </a:xfrm>
            <a:prstGeom prst="rect">
              <a:avLst/>
            </a:prstGeom>
            <a:solidFill>
              <a:srgbClr val="3F8B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isósceles 42"/>
            <p:cNvSpPr/>
            <p:nvPr/>
          </p:nvSpPr>
          <p:spPr>
            <a:xfrm rot="5400000">
              <a:off x="5894343" y="3058295"/>
              <a:ext cx="485883" cy="218944"/>
            </a:xfrm>
            <a:prstGeom prst="triangle">
              <a:avLst/>
            </a:prstGeom>
            <a:solidFill>
              <a:srgbClr val="3F8B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394537" y="1552576"/>
              <a:ext cx="2784975" cy="19267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Triângulo isósceles 44"/>
            <p:cNvSpPr/>
            <p:nvPr/>
          </p:nvSpPr>
          <p:spPr>
            <a:xfrm rot="5400000">
              <a:off x="3036311" y="1753237"/>
              <a:ext cx="507951" cy="21894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Triângulo isósceles 45"/>
            <p:cNvSpPr/>
            <p:nvPr/>
          </p:nvSpPr>
          <p:spPr>
            <a:xfrm rot="16200000">
              <a:off x="5427397" y="4800147"/>
              <a:ext cx="507951" cy="218944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949650" y="1853308"/>
              <a:ext cx="1303805" cy="322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>
                  <a:solidFill>
                    <a:srgbClr val="6B633D"/>
                  </a:solidFill>
                </a:rPr>
                <a:t>CONSULTORIA</a:t>
              </a:r>
              <a:endParaRPr lang="pt-BR" sz="1400" b="1" dirty="0">
                <a:solidFill>
                  <a:srgbClr val="6B633D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940125" y="2107289"/>
              <a:ext cx="2098350" cy="960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050" b="1" dirty="0">
                  <a:solidFill>
                    <a:schemeClr val="bg1"/>
                  </a:solidFill>
                </a:rPr>
                <a:t>N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a linha de business Consulting </a:t>
              </a:r>
            </a:p>
            <a:p>
              <a:pPr>
                <a:lnSpc>
                  <a:spcPct val="80000"/>
                </a:lnSpc>
              </a:pPr>
              <a:r>
                <a:rPr lang="pt-BR" sz="1050" b="1" dirty="0" smtClean="0">
                  <a:solidFill>
                    <a:schemeClr val="bg1"/>
                  </a:solidFill>
                </a:rPr>
                <a:t>oferecemos a nossos clientes uma metodologia e transformação de </a:t>
              </a:r>
            </a:p>
            <a:p>
              <a:pPr>
                <a:lnSpc>
                  <a:spcPct val="80000"/>
                </a:lnSpc>
              </a:pPr>
              <a:r>
                <a:rPr lang="pt-BR" sz="1050" b="1" dirty="0" smtClean="0">
                  <a:solidFill>
                    <a:schemeClr val="bg1"/>
                  </a:solidFill>
                </a:rPr>
                <a:t>operação adequado, definindo as melhores práticas e o melhor </a:t>
              </a:r>
            </a:p>
            <a:p>
              <a:pPr>
                <a:lnSpc>
                  <a:spcPct val="80000"/>
                </a:lnSpc>
              </a:pPr>
              <a:r>
                <a:rPr lang="pt-BR" sz="1050" b="1" dirty="0" smtClean="0">
                  <a:solidFill>
                    <a:schemeClr val="bg1"/>
                  </a:solidFill>
                </a:rPr>
                <a:t>retorno do investimento.</a:t>
              </a:r>
              <a:endParaRPr lang="pt-BR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838157" y="1853308"/>
              <a:ext cx="8802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SUPORTE</a:t>
              </a:r>
              <a:endParaRPr lang="pt-BR" sz="1400" b="1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838157" y="2107289"/>
              <a:ext cx="1995859" cy="1111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050" b="1" dirty="0">
                  <a:solidFill>
                    <a:schemeClr val="bg1"/>
                  </a:solidFill>
                </a:rPr>
                <a:t>A </a:t>
              </a:r>
              <a:r>
                <a:rPr lang="pt-BR" sz="1050" b="1" dirty="0" err="1">
                  <a:solidFill>
                    <a:schemeClr val="bg1"/>
                  </a:solidFill>
                </a:rPr>
                <a:t>HRSolutions</a:t>
              </a:r>
              <a:r>
                <a:rPr lang="pt-BR" sz="1050" b="1" dirty="0">
                  <a:solidFill>
                    <a:schemeClr val="bg1"/>
                  </a:solidFill>
                </a:rPr>
                <a:t> dispõe de uma equipe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dedicada </a:t>
              </a:r>
              <a:r>
                <a:rPr lang="pt-BR" sz="1050" b="1" dirty="0">
                  <a:solidFill>
                    <a:schemeClr val="bg1"/>
                  </a:solidFill>
                </a:rPr>
                <a:t>e especializada no </a:t>
              </a:r>
              <a:r>
                <a:rPr lang="pt-BR" sz="1050" b="1" dirty="0" err="1">
                  <a:solidFill>
                    <a:schemeClr val="bg1"/>
                  </a:solidFill>
                </a:rPr>
                <a:t>Helpdesk</a:t>
              </a:r>
              <a:r>
                <a:rPr lang="pt-BR" sz="1050" b="1" dirty="0">
                  <a:solidFill>
                    <a:schemeClr val="bg1"/>
                  </a:solidFill>
                </a:rPr>
                <a:t>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para </a:t>
              </a:r>
              <a:r>
                <a:rPr lang="pt-BR" sz="1050" b="1" dirty="0">
                  <a:solidFill>
                    <a:schemeClr val="bg1"/>
                  </a:solidFill>
                </a:rPr>
                <a:t>o atendimento técnico e funcional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aos </a:t>
              </a:r>
              <a:r>
                <a:rPr lang="pt-BR" sz="1050" b="1" dirty="0">
                  <a:solidFill>
                    <a:schemeClr val="bg1"/>
                  </a:solidFill>
                </a:rPr>
                <a:t>usuários simplificando a restauração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/>
              </a:r>
              <a:br>
                <a:rPr lang="pt-BR" sz="1050" b="1" dirty="0" smtClean="0">
                  <a:solidFill>
                    <a:schemeClr val="bg1"/>
                  </a:solidFill>
                </a:rPr>
              </a:br>
              <a:r>
                <a:rPr lang="pt-BR" sz="1050" b="1" dirty="0" smtClean="0">
                  <a:solidFill>
                    <a:schemeClr val="bg1"/>
                  </a:solidFill>
                </a:rPr>
                <a:t>dos </a:t>
              </a:r>
              <a:r>
                <a:rPr lang="pt-BR" sz="1050" b="1" dirty="0">
                  <a:solidFill>
                    <a:schemeClr val="bg1"/>
                  </a:solidFill>
                </a:rPr>
                <a:t>serviços SAP com mais agilidade,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garantindo </a:t>
              </a:r>
              <a:r>
                <a:rPr lang="pt-BR" sz="1050" b="1" dirty="0">
                  <a:solidFill>
                    <a:schemeClr val="bg1"/>
                  </a:solidFill>
                </a:rPr>
                <a:t>a continuidade do negócio.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6712494" y="1853308"/>
              <a:ext cx="1620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IMPLANTAÇÃO SAP</a:t>
              </a:r>
              <a:endPara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712494" y="2107289"/>
              <a:ext cx="1842261" cy="1111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050" b="1" dirty="0" smtClean="0">
                  <a:solidFill>
                    <a:schemeClr val="bg1"/>
                  </a:solidFill>
                </a:rPr>
                <a:t>Nossa </a:t>
              </a:r>
              <a:r>
                <a:rPr lang="pt-BR" sz="1050" b="1" dirty="0">
                  <a:solidFill>
                    <a:schemeClr val="bg1"/>
                  </a:solidFill>
                </a:rPr>
                <a:t>equipe contemplam várias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implantações </a:t>
              </a:r>
              <a:r>
                <a:rPr lang="pt-BR" sz="1050" b="1" dirty="0">
                  <a:solidFill>
                    <a:schemeClr val="bg1"/>
                  </a:solidFill>
                </a:rPr>
                <a:t>de sistemas SAP HCM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de </a:t>
              </a:r>
              <a:r>
                <a:rPr lang="pt-BR" sz="1050" b="1" dirty="0">
                  <a:solidFill>
                    <a:schemeClr val="bg1"/>
                  </a:solidFill>
                </a:rPr>
                <a:t>sucesso. Com experiência e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/>
              </a:r>
              <a:br>
                <a:rPr lang="pt-BR" sz="1050" b="1" dirty="0" smtClean="0">
                  <a:solidFill>
                    <a:schemeClr val="bg1"/>
                  </a:solidFill>
                </a:rPr>
              </a:br>
              <a:r>
                <a:rPr lang="pt-BR" sz="1050" b="1" dirty="0" smtClean="0">
                  <a:solidFill>
                    <a:schemeClr val="bg1"/>
                  </a:solidFill>
                </a:rPr>
                <a:t>inovação</a:t>
              </a:r>
              <a:r>
                <a:rPr lang="pt-BR" sz="1050" b="1" dirty="0">
                  <a:solidFill>
                    <a:schemeClr val="bg1"/>
                  </a:solidFill>
                </a:rPr>
                <a:t>, conseguimos desenvolver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soluções </a:t>
              </a:r>
              <a:r>
                <a:rPr lang="pt-BR" sz="1050" b="1" dirty="0">
                  <a:solidFill>
                    <a:schemeClr val="bg1"/>
                  </a:solidFill>
                </a:rPr>
                <a:t>factíveis para os negócios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da </a:t>
              </a:r>
              <a:r>
                <a:rPr lang="pt-BR" sz="1050" b="1" dirty="0">
                  <a:solidFill>
                    <a:schemeClr val="bg1"/>
                  </a:solidFill>
                </a:rPr>
                <a:t>sua Empresa.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532236" y="3782773"/>
              <a:ext cx="1045513" cy="294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>
                  <a:solidFill>
                    <a:schemeClr val="accent3">
                      <a:lumMod val="50000"/>
                    </a:schemeClr>
                  </a:solidFill>
                </a:rPr>
                <a:t>MELHORIA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3141232" y="4195795"/>
              <a:ext cx="2346485" cy="831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050" b="1" dirty="0">
                  <a:solidFill>
                    <a:schemeClr val="bg1"/>
                  </a:solidFill>
                </a:rPr>
                <a:t>Todo sistema pode ser otimizado,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/>
              </a:r>
              <a:br>
                <a:rPr lang="pt-BR" sz="1050" b="1" dirty="0" smtClean="0">
                  <a:solidFill>
                    <a:schemeClr val="bg1"/>
                  </a:solidFill>
                </a:rPr>
              </a:br>
              <a:r>
                <a:rPr lang="pt-BR" sz="1050" b="1" dirty="0" smtClean="0">
                  <a:solidFill>
                    <a:schemeClr val="bg1"/>
                  </a:solidFill>
                </a:rPr>
                <a:t>aumentando </a:t>
              </a:r>
              <a:r>
                <a:rPr lang="pt-BR" sz="1050" b="1" dirty="0">
                  <a:solidFill>
                    <a:schemeClr val="bg1"/>
                  </a:solidFill>
                </a:rPr>
                <a:t>relativamente sua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produtividade</a:t>
              </a:r>
              <a:r>
                <a:rPr lang="pt-BR" sz="1050" b="1" dirty="0">
                  <a:solidFill>
                    <a:schemeClr val="bg1"/>
                  </a:solidFill>
                </a:rPr>
                <a:t>,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consequentemente seu </a:t>
              </a:r>
              <a:r>
                <a:rPr lang="pt-BR" sz="1050" b="1" dirty="0">
                  <a:solidFill>
                    <a:schemeClr val="bg1"/>
                  </a:solidFill>
                </a:rPr>
                <a:t>faturamento.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/>
              </a:r>
              <a:br>
                <a:rPr lang="pt-BR" sz="1050" b="1" dirty="0" smtClean="0">
                  <a:solidFill>
                    <a:schemeClr val="bg1"/>
                  </a:solidFill>
                </a:rPr>
              </a:br>
              <a:r>
                <a:rPr lang="pt-BR" sz="1050" b="1" dirty="0" smtClean="0">
                  <a:solidFill>
                    <a:schemeClr val="bg1"/>
                  </a:solidFill>
                </a:rPr>
                <a:t>Queremos deixar seu business ainda mais rentável .</a:t>
              </a:r>
              <a:endParaRPr lang="pt-BR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6302040" y="3806881"/>
              <a:ext cx="1082691" cy="294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MIGRAÇÃO</a:t>
              </a: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6107323" y="4224483"/>
              <a:ext cx="2569171" cy="713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050" b="1" dirty="0">
                  <a:solidFill>
                    <a:schemeClr val="bg1"/>
                  </a:solidFill>
                </a:rPr>
                <a:t>Todo projeto de migração exige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cuidado </a:t>
              </a:r>
              <a:r>
                <a:rPr lang="pt-BR" sz="1050" b="1" dirty="0">
                  <a:solidFill>
                    <a:schemeClr val="bg1"/>
                  </a:solidFill>
                </a:rPr>
                <a:t>especial. A nova versão do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sistema </a:t>
              </a:r>
              <a:r>
                <a:rPr lang="pt-BR" sz="1050" b="1" dirty="0">
                  <a:solidFill>
                    <a:schemeClr val="bg1"/>
                  </a:solidFill>
                </a:rPr>
                <a:t>SAP HCM deverá conter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todos </a:t>
              </a:r>
              <a:r>
                <a:rPr lang="pt-BR" sz="1050" b="1" dirty="0">
                  <a:solidFill>
                    <a:schemeClr val="bg1"/>
                  </a:solidFill>
                </a:rPr>
                <a:t>os requisitos da versão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anterior </a:t>
              </a:r>
              <a:r>
                <a:rPr lang="pt-BR" sz="1050" b="1" dirty="0">
                  <a:solidFill>
                    <a:schemeClr val="bg1"/>
                  </a:solidFill>
                </a:rPr>
                <a:t>mais as melhorias a serem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implementadas</a:t>
              </a:r>
              <a:r>
                <a:rPr lang="pt-BR" sz="1050" b="1" dirty="0">
                  <a:solidFill>
                    <a:schemeClr val="bg1"/>
                  </a:solidFill>
                </a:rPr>
                <a:t>.</a:t>
              </a:r>
            </a:p>
          </p:txBody>
        </p:sp>
        <p:pic>
          <p:nvPicPr>
            <p:cNvPr id="57" name="Picture 5" descr="C:\Users\Criacao7\Desktop\S12-2.png"/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654" b="76852"/>
            <a:stretch/>
          </p:blipFill>
          <p:spPr bwMode="auto">
            <a:xfrm>
              <a:off x="542709" y="1931298"/>
              <a:ext cx="447194" cy="841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" descr="C:\Users\Criacao7\Desktop\S12-2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9" t="42495" r="89134" b="42186"/>
            <a:stretch/>
          </p:blipFill>
          <p:spPr bwMode="auto">
            <a:xfrm>
              <a:off x="6380089" y="1849021"/>
              <a:ext cx="377347" cy="460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" descr="C:\Users\Criacao7\Desktop\S12-2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66" t="86338" r="43843"/>
            <a:stretch/>
          </p:blipFill>
          <p:spPr bwMode="auto">
            <a:xfrm>
              <a:off x="5846251" y="3822710"/>
              <a:ext cx="455789" cy="373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" descr="C:\Users\Criacao7\Desktop\S12-2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17" t="42856" r="5192" b="43482"/>
            <a:stretch/>
          </p:blipFill>
          <p:spPr bwMode="auto">
            <a:xfrm>
              <a:off x="3065670" y="3787213"/>
              <a:ext cx="455789" cy="373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5" descr="C:\Users\Criacao7\Desktop\S12-2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48" t="846" r="-1039" b="85492"/>
            <a:stretch/>
          </p:blipFill>
          <p:spPr bwMode="auto">
            <a:xfrm>
              <a:off x="3371591" y="1893198"/>
              <a:ext cx="501368" cy="410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Retângulo 26"/>
          <p:cNvSpPr/>
          <p:nvPr/>
        </p:nvSpPr>
        <p:spPr>
          <a:xfrm>
            <a:off x="597342" y="3841285"/>
            <a:ext cx="2357525" cy="1981770"/>
          </a:xfrm>
          <a:prstGeom prst="rect">
            <a:avLst/>
          </a:prstGeom>
          <a:solidFill>
            <a:srgbClr val="44B0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44"/>
          <p:cNvSpPr/>
          <p:nvPr/>
        </p:nvSpPr>
        <p:spPr>
          <a:xfrm>
            <a:off x="749953" y="4565320"/>
            <a:ext cx="211809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050" b="1" dirty="0" smtClean="0">
                <a:solidFill>
                  <a:schemeClr val="bg1"/>
                </a:solidFill>
              </a:rPr>
              <a:t>Temos a expertise necessária e produtos específicos para extração e conversão de dados de outros sistemas legados do mercado de RH. Somos especialista em carga de dados mestres, ficha financeira, dados contábil e diversos tipos de interfaces. </a:t>
            </a:r>
            <a:endParaRPr lang="pt-BR" sz="1050" b="1" dirty="0">
              <a:solidFill>
                <a:schemeClr val="bg1"/>
              </a:solidFill>
            </a:endParaRPr>
          </a:p>
        </p:txBody>
      </p:sp>
      <p:sp>
        <p:nvSpPr>
          <p:cNvPr id="64" name="Retângulo 43"/>
          <p:cNvSpPr/>
          <p:nvPr/>
        </p:nvSpPr>
        <p:spPr>
          <a:xfrm>
            <a:off x="1061919" y="4037478"/>
            <a:ext cx="1806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EXTRAÇÃO E</a:t>
            </a:r>
          </a:p>
          <a:p>
            <a:r>
              <a:rPr lang="pt-BR" sz="1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CONVERÇÃO</a:t>
            </a:r>
            <a:endParaRPr lang="pt-BR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5" name="Picture 10" descr="C:\Users\Criacao7\Desktop\data-migration-icon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45" y="4077722"/>
            <a:ext cx="372613" cy="37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Espaço Reservado para Conteúdo 6"/>
          <p:cNvSpPr txBox="1">
            <a:spLocks/>
          </p:cNvSpPr>
          <p:nvPr/>
        </p:nvSpPr>
        <p:spPr>
          <a:xfrm>
            <a:off x="467545" y="1124744"/>
            <a:ext cx="8280919" cy="648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SzPct val="120000"/>
              <a:buFont typeface="Arial" pitchFamily="34" charset="0"/>
              <a:buNone/>
            </a:pPr>
            <a:r>
              <a:rPr lang="pt-BR" sz="2400" b="1" dirty="0" smtClean="0">
                <a:ea typeface="ＭＳ Ｐゴシック" pitchFamily="34" charset="-128"/>
              </a:rPr>
              <a:t>Área de Atuação:</a:t>
            </a:r>
          </a:p>
        </p:txBody>
      </p:sp>
    </p:spTree>
    <p:extLst>
      <p:ext uri="{BB962C8B-B14F-4D97-AF65-F5344CB8AC3E}">
        <p14:creationId xmlns:p14="http://schemas.microsoft.com/office/powerpoint/2010/main" val="15370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Cases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618793"/>
            <a:ext cx="1702765" cy="10056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99" y="1575050"/>
            <a:ext cx="1563198" cy="109314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92" y="1447483"/>
            <a:ext cx="1724926" cy="134828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167" y="3182113"/>
            <a:ext cx="1578191" cy="8229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5" y="3355062"/>
            <a:ext cx="1974187" cy="47705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81" y="4641247"/>
            <a:ext cx="1211163" cy="83560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5" y="4600871"/>
            <a:ext cx="1961786" cy="91636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54" y="4798962"/>
            <a:ext cx="2064203" cy="520179"/>
          </a:xfrm>
          <a:prstGeom prst="rect">
            <a:avLst/>
          </a:prstGeom>
        </p:spPr>
      </p:pic>
      <p:pic>
        <p:nvPicPr>
          <p:cNvPr id="13" name="Picture 14" descr="http://www.clicknow.com.br/imgs/clientes/img640/eleb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42875"/>
            <a:ext cx="2169959" cy="50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/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612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4678</TotalTime>
  <Words>1211</Words>
  <Application>Microsoft Office PowerPoint</Application>
  <PresentationFormat>Apresentação na tela (4:3)</PresentationFormat>
  <Paragraphs>861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 Unicode MS</vt:lpstr>
      <vt:lpstr>ＭＳ Ｐゴシック</vt:lpstr>
      <vt:lpstr>Arial</vt:lpstr>
      <vt:lpstr>Calibri</vt:lpstr>
      <vt:lpstr>Times New Roman</vt:lpstr>
      <vt:lpstr>Wingdings</vt:lpstr>
      <vt:lpstr>Tema do Office</vt:lpstr>
      <vt:lpstr>Apresentação do PowerPoint</vt:lpstr>
      <vt:lpstr>Apresentação do PowerPoint</vt:lpstr>
      <vt:lpstr>Agenda</vt:lpstr>
      <vt:lpstr>Agenda</vt:lpstr>
      <vt:lpstr>HR Solutions Tecnologia</vt:lpstr>
      <vt:lpstr>Institucional HR Solutions</vt:lpstr>
      <vt:lpstr>Expertise HRSolutions</vt:lpstr>
      <vt:lpstr>Principais Cases</vt:lpstr>
      <vt:lpstr>Agenda</vt:lpstr>
      <vt:lpstr>Objetivo da Reunião</vt:lpstr>
      <vt:lpstr>Agenda</vt:lpstr>
      <vt:lpstr>Introdução</vt:lpstr>
      <vt:lpstr>Introdução</vt:lpstr>
      <vt:lpstr>Agenda</vt:lpstr>
      <vt:lpstr>Escopo do Projeto</vt:lpstr>
      <vt:lpstr>Escopo do Projeto</vt:lpstr>
      <vt:lpstr>Agenda</vt:lpstr>
      <vt:lpstr>Macro Cronograma</vt:lpstr>
      <vt:lpstr>Principais Datas</vt:lpstr>
      <vt:lpstr>Agenda</vt:lpstr>
      <vt:lpstr>Metodologia do projeto</vt:lpstr>
      <vt:lpstr>Agenda</vt:lpstr>
      <vt:lpstr>Equipe do Projeto</vt:lpstr>
      <vt:lpstr>Equipe do Projeto</vt:lpstr>
      <vt:lpstr>Agenda</vt:lpstr>
      <vt:lpstr>Fatores Críticos de Sucesso</vt:lpstr>
      <vt:lpstr>Agenda</vt:lpstr>
      <vt:lpstr>Próximos Passos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Amanda Juliotti Franza</cp:lastModifiedBy>
  <cp:revision>328</cp:revision>
  <dcterms:created xsi:type="dcterms:W3CDTF">2012-03-16T12:22:35Z</dcterms:created>
  <dcterms:modified xsi:type="dcterms:W3CDTF">2015-02-20T03:33:02Z</dcterms:modified>
</cp:coreProperties>
</file>