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1" r:id="rId4"/>
    <p:sldId id="284" r:id="rId5"/>
    <p:sldId id="280" r:id="rId6"/>
    <p:sldId id="274" r:id="rId7"/>
    <p:sldId id="283" r:id="rId8"/>
    <p:sldId id="264" r:id="rId9"/>
    <p:sldId id="281" r:id="rId10"/>
    <p:sldId id="282" r:id="rId11"/>
    <p:sldId id="27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709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endParaRPr lang="pt-BR" sz="1100" b="1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Anselmo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Garcia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TI VE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Regina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Saito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TI VM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Emerson</a:t>
          </a:r>
        </a:p>
        <a:p>
          <a:r>
            <a:rPr lang="pt-BR" sz="800" dirty="0" smtClean="0"/>
            <a:t>Malveze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TI VS</a:t>
          </a:r>
          <a:endParaRPr lang="pt-BR" b="1" dirty="0"/>
        </a:p>
      </dgm:t>
    </dgm:pt>
    <dgm:pt modelId="{0B9B38D3-9127-4E93-AB09-2412A6C892D9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Anderson</a:t>
          </a:r>
        </a:p>
        <a:p>
          <a:pPr>
            <a:spcAft>
              <a:spcPts val="0"/>
            </a:spcAft>
          </a:pPr>
          <a:r>
            <a:rPr lang="pt-BR" sz="800" dirty="0" smtClean="0"/>
            <a:t>Marin</a:t>
          </a:r>
          <a:endParaRPr lang="pt-BR" sz="800" dirty="0"/>
        </a:p>
      </dgm:t>
    </dgm:pt>
    <dgm:pt modelId="{CBBFC1F9-77BC-42D2-A240-D341CFD51518}" type="parTrans" cxnId="{6A14F0EA-ECCB-4E53-9A8C-79876894BA68}">
      <dgm:prSet/>
      <dgm:spPr/>
      <dgm:t>
        <a:bodyPr/>
        <a:lstStyle/>
        <a:p>
          <a:endParaRPr lang="pt-BR"/>
        </a:p>
      </dgm:t>
    </dgm:pt>
    <dgm:pt modelId="{D3288303-041E-4165-B3AE-3CB416874549}" type="sibTrans" cxnId="{6A14F0EA-ECCB-4E53-9A8C-79876894BA68}">
      <dgm:prSet/>
      <dgm:spPr/>
      <dgm:t>
        <a:bodyPr/>
        <a:lstStyle/>
        <a:p>
          <a:pPr algn="ctr"/>
          <a:r>
            <a:rPr lang="pt-BR" b="1" dirty="0" smtClean="0"/>
            <a:t>TI VID</a:t>
          </a:r>
          <a:endParaRPr lang="pt-BR" b="1" dirty="0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l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13962" custScaleY="21215" custLinFactX="11987" custLinFactY="40308" custLinFactNeighborX="100000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FlipVert="1" custFlipHor="1" custScaleX="12669" custScaleY="24837" custLinFactX="8638" custLinFactY="100000" custLinFactNeighborX="100000" custLinFactNeighborY="15940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4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2D6F2BFF-E814-49C7-AB5F-DA1644612813}" type="pres">
      <dgm:prSet presAssocID="{E571D403-FBD7-418F-BF2C-81C7FF034AC2}" presName="Name44" presStyleLbl="parChTrans1D2" presStyleIdx="0" presStyleCnt="1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0" presStyleCnt="4" custLinFactNeighborX="737" custLinFactNeighborY="1261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0" presStyleCnt="4" custLinFactNeighborX="13269" custLinFactNeighborY="4348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2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617F9911-0E52-4C1B-B210-09623206C62E}" type="pres">
      <dgm:prSet presAssocID="{F017565F-466B-478A-9131-9D74978E033F}" presName="Name37" presStyleLbl="parChTrans1D3" presStyleIdx="0" presStyleCnt="1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1" presStyleCnt="4" custLinFactNeighborX="809" custLinFactNeighborY="354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1" presStyleCnt="4" custLinFactNeighborX="12709" custLinFactNeighborY="106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14B63F2F-30E2-44E8-9CBB-6F9EB06C1430}" type="pres">
      <dgm:prSet presAssocID="{3E013970-2BCD-496A-A6AC-0C3BD7574B4A}" presName="Name37" presStyleLbl="parChTrans1D4" presStyleIdx="0" presStyleCnt="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2" presStyleCnt="4" custLinFactNeighborX="900" custLinFactNeighborY="-1118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2" presStyleCnt="4" custLinFactNeighborX="11523" custLinFactNeighborY="-24477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4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67B03619-5AC0-438D-BBC0-E94E9E9485FA}" type="pres">
      <dgm:prSet presAssocID="{CBBFC1F9-77BC-42D2-A240-D341CFD51518}" presName="Name37" presStyleLbl="parChTrans1D4" presStyleIdx="1" presStyleCnt="2"/>
      <dgm:spPr/>
      <dgm:t>
        <a:bodyPr/>
        <a:lstStyle/>
        <a:p>
          <a:endParaRPr lang="pt-BR"/>
        </a:p>
      </dgm:t>
    </dgm:pt>
    <dgm:pt modelId="{9A0BF90C-9B84-49F5-90D9-0644BE3E0D55}" type="pres">
      <dgm:prSet presAssocID="{0B9B38D3-9127-4E93-AB09-2412A6C892D9}" presName="hierRoot2" presStyleCnt="0">
        <dgm:presLayoutVars>
          <dgm:hierBranch val="init"/>
        </dgm:presLayoutVars>
      </dgm:prSet>
      <dgm:spPr/>
    </dgm:pt>
    <dgm:pt modelId="{E0CAA1F9-52C1-41F3-9CBE-FE64DC76596B}" type="pres">
      <dgm:prSet presAssocID="{0B9B38D3-9127-4E93-AB09-2412A6C892D9}" presName="rootComposite" presStyleCnt="0"/>
      <dgm:spPr/>
    </dgm:pt>
    <dgm:pt modelId="{40C2D402-D98D-49C3-BB4D-E40C5F94FAF2}" type="pres">
      <dgm:prSet presAssocID="{0B9B38D3-9127-4E93-AB09-2412A6C892D9}" presName="rootText" presStyleLbl="node1" presStyleIdx="3" presStyleCnt="4" custLinFactNeighborX="1069" custLinFactNeighborY="-2429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F88E09E-BD75-4C10-8E81-F8165069DD75}" type="pres">
      <dgm:prSet presAssocID="{0B9B38D3-9127-4E93-AB09-2412A6C892D9}" presName="titleText2" presStyleLbl="fgAcc1" presStyleIdx="3" presStyleCnt="4" custLinFactNeighborX="15528" custLinFactNeighborY="-6353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5DBFCB0-30E2-4AAD-AE7A-31EFE5E387AE}" type="pres">
      <dgm:prSet presAssocID="{0B9B38D3-9127-4E93-AB09-2412A6C892D9}" presName="rootConnector" presStyleLbl="node4" presStyleIdx="0" presStyleCnt="0"/>
      <dgm:spPr/>
      <dgm:t>
        <a:bodyPr/>
        <a:lstStyle/>
        <a:p>
          <a:endParaRPr lang="pt-BR"/>
        </a:p>
      </dgm:t>
    </dgm:pt>
    <dgm:pt modelId="{64B9782F-0990-480B-9974-6DA6CD74CDE4}" type="pres">
      <dgm:prSet presAssocID="{0B9B38D3-9127-4E93-AB09-2412A6C892D9}" presName="hierChild4" presStyleCnt="0"/>
      <dgm:spPr/>
    </dgm:pt>
    <dgm:pt modelId="{0ADA480C-6B19-4F31-9FC0-57ED3CEFE266}" type="pres">
      <dgm:prSet presAssocID="{0B9B38D3-9127-4E93-AB09-2412A6C892D9}" presName="hierChild5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</dgm:ptLst>
  <dgm:cxnLst>
    <dgm:cxn modelId="{6B5D2823-391C-4652-BDD2-75CFD7253D59}" type="presOf" srcId="{E571D403-FBD7-418F-BF2C-81C7FF034AC2}" destId="{2D6F2BFF-E814-49C7-AB5F-DA1644612813}" srcOrd="0" destOrd="0" presId="urn:microsoft.com/office/officeart/2008/layout/NameandTitleOrganizationalChart"/>
    <dgm:cxn modelId="{6A14F0EA-ECCB-4E53-9A8C-79876894BA68}" srcId="{3008FA86-B315-4832-A112-C2FE7928A0AF}" destId="{0B9B38D3-9127-4E93-AB09-2412A6C892D9}" srcOrd="0" destOrd="0" parTransId="{CBBFC1F9-77BC-42D2-A240-D341CFD51518}" sibTransId="{D3288303-041E-4165-B3AE-3CB416874549}"/>
    <dgm:cxn modelId="{C777E9F4-25C1-4967-8772-6DDECAF0BA68}" type="presOf" srcId="{3BACDB03-9AE4-4BE8-8EA6-829695503272}" destId="{D120F1A4-9380-4A45-BDA7-C39C7C7E533B}" srcOrd="0" destOrd="0" presId="urn:microsoft.com/office/officeart/2008/layout/NameandTitleOrganizationalChart"/>
    <dgm:cxn modelId="{F953616D-2049-4310-964D-F1C1B1497229}" type="presOf" srcId="{0B9B38D3-9127-4E93-AB09-2412A6C892D9}" destId="{40C2D402-D98D-49C3-BB4D-E40C5F94FAF2}" srcOrd="0" destOrd="0" presId="urn:microsoft.com/office/officeart/2008/layout/NameandTitleOrganizationalChart"/>
    <dgm:cxn modelId="{3B131879-7A01-48E7-9A4D-5E0BCF48045F}" type="presOf" srcId="{D3288303-041E-4165-B3AE-3CB416874549}" destId="{BF88E09E-BD75-4C10-8E81-F8165069DD75}" srcOrd="0" destOrd="0" presId="urn:microsoft.com/office/officeart/2008/layout/NameandTitleOrganizationalChart"/>
    <dgm:cxn modelId="{91517CEF-9C72-4253-AFD3-09A36F610DD3}" type="presOf" srcId="{9961C45E-8AC4-4ABE-806D-FAFD0534E0F4}" destId="{5E11013D-C2F0-4093-8481-7913A56F899B}" srcOrd="0" destOrd="0" presId="urn:microsoft.com/office/officeart/2008/layout/NameandTitleOrganizationalChart"/>
    <dgm:cxn modelId="{513D26FE-7701-4551-8DDC-BA71316C0BE4}" type="presOf" srcId="{A22912C1-6C45-42EB-B7A0-97B6174AC568}" destId="{8608F15F-7AAA-4F41-AE69-526C4FF1C1C8}" srcOrd="0" destOrd="0" presId="urn:microsoft.com/office/officeart/2008/layout/NameandTitleOrganizationalChart"/>
    <dgm:cxn modelId="{5ABE9D38-59B9-4269-BBF5-D4A3E557E66C}" type="presOf" srcId="{3E013970-2BCD-496A-A6AC-0C3BD7574B4A}" destId="{14B63F2F-30E2-44E8-9CBB-6F9EB06C1430}" srcOrd="0" destOrd="0" presId="urn:microsoft.com/office/officeart/2008/layout/NameandTitleOrganizationalChart"/>
    <dgm:cxn modelId="{F0265823-EBDE-47D6-87BB-1224E1DE8DB1}" type="presOf" srcId="{287B7BE9-86F5-4F24-882C-F68858A66FE2}" destId="{48614D21-4ED3-4672-A178-92A538052C41}" srcOrd="0" destOrd="0" presId="urn:microsoft.com/office/officeart/2008/layout/NameandTitleOrganizationalChart"/>
    <dgm:cxn modelId="{0F242E3A-BEA7-4403-B5F0-A75528EDD433}" type="presOf" srcId="{62C9EA88-A589-4A40-AE38-A12F27334F2A}" destId="{32B1284E-3A35-481A-A32A-C57EF8D32D75}" srcOrd="1" destOrd="0" presId="urn:microsoft.com/office/officeart/2008/layout/NameandTitleOrganizationalChart"/>
    <dgm:cxn modelId="{D80C30F4-5221-431D-BF4A-3FFD45889DEE}" type="presOf" srcId="{E3FF1C3B-0D00-44A1-B029-4B979623A892}" destId="{F19D17F3-AF83-4F34-B97C-5CDBD42064B5}" srcOrd="0" destOrd="0" presId="urn:microsoft.com/office/officeart/2008/layout/NameandTitleOrganizationalChart"/>
    <dgm:cxn modelId="{4002D432-1722-4EF2-8E41-1B86D3109F3D}" srcId="{E3FF1C3B-0D00-44A1-B029-4B979623A892}" destId="{62C9EA88-A589-4A40-AE38-A12F27334F2A}" srcOrd="0" destOrd="0" parTransId="{F017565F-466B-478A-9131-9D74978E033F}" sibTransId="{69A06D4B-B4D2-4CE9-8C16-12B24F06AA72}"/>
    <dgm:cxn modelId="{5225B93F-6245-4A2C-80A5-2B3A42607509}" type="presOf" srcId="{3008FA86-B315-4832-A112-C2FE7928A0AF}" destId="{7AF747D7-FF0D-46C9-BCDA-EA8F65FE878D}" srcOrd="1" destOrd="0" presId="urn:microsoft.com/office/officeart/2008/layout/NameandTitleOrganizationalChart"/>
    <dgm:cxn modelId="{214E68A2-047B-4706-88C1-7789F44D72DB}" type="presOf" srcId="{49D9B8F2-B992-426A-82F9-5AE4F5EC1559}" destId="{F5270150-AF57-41E8-992F-2E3B33C4A94D}" srcOrd="0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498DCBDA-149B-4C6C-BCE6-7B8C38CF20B4}" type="presOf" srcId="{E3FF1C3B-0D00-44A1-B029-4B979623A892}" destId="{7443D037-8207-4A61-A168-6B8F18F23E94}" srcOrd="1" destOrd="0" presId="urn:microsoft.com/office/officeart/2008/layout/NameandTitleOrganizationalChart"/>
    <dgm:cxn modelId="{EC26F84B-4055-4E91-BD31-DCAA60C97006}" type="presOf" srcId="{62C9EA88-A589-4A40-AE38-A12F27334F2A}" destId="{D5495C1C-4F8F-4CA2-A0C5-A08878AE030E}" srcOrd="0" destOrd="0" presId="urn:microsoft.com/office/officeart/2008/layout/NameandTitleOrganizationalChart"/>
    <dgm:cxn modelId="{2C0AEFFC-80D3-438F-B9AE-64009CA42336}" type="presOf" srcId="{CBBFC1F9-77BC-42D2-A240-D341CFD51518}" destId="{67B03619-5AC0-438D-BBC0-E94E9E9485FA}" srcOrd="0" destOrd="0" presId="urn:microsoft.com/office/officeart/2008/layout/NameandTitleOrganizationalChart"/>
    <dgm:cxn modelId="{2DC7C3AC-4DEA-4E0D-A887-262A391FD85F}" type="presOf" srcId="{69A06D4B-B4D2-4CE9-8C16-12B24F06AA72}" destId="{00CF61ED-D4DB-49DA-BB20-8CD43E964B31}" srcOrd="0" destOrd="0" presId="urn:microsoft.com/office/officeart/2008/layout/NameandTitleOrganizationalChart"/>
    <dgm:cxn modelId="{0DF8A2B2-4A6A-471D-B999-7F1C33E92487}" srcId="{287B7BE9-86F5-4F24-882C-F68858A66FE2}" destId="{E3FF1C3B-0D00-44A1-B029-4B979623A892}" srcOrd="0" destOrd="0" parTransId="{E571D403-FBD7-418F-BF2C-81C7FF034AC2}" sibTransId="{9961C45E-8AC4-4ABE-806D-FAFD0534E0F4}"/>
    <dgm:cxn modelId="{EE281BA5-4D23-4006-BE84-FBCFC95794F8}" type="presOf" srcId="{F017565F-466B-478A-9131-9D74978E033F}" destId="{617F9911-0E52-4C1B-B210-09623206C62E}" srcOrd="0" destOrd="0" presId="urn:microsoft.com/office/officeart/2008/layout/NameandTitleOrganizationalChart"/>
    <dgm:cxn modelId="{91A51885-1536-4598-A9DB-79C0AD2F63B8}" type="presOf" srcId="{287B7BE9-86F5-4F24-882C-F68858A66FE2}" destId="{07644841-75FE-47AF-B248-9915A5C3016E}" srcOrd="1" destOrd="0" presId="urn:microsoft.com/office/officeart/2008/layout/NameandTitleOrganizationalChart"/>
    <dgm:cxn modelId="{DD1ED8E6-7E60-4434-B6C8-15A44F93F038}" srcId="{62C9EA88-A589-4A40-AE38-A12F27334F2A}" destId="{3008FA86-B315-4832-A112-C2FE7928A0AF}" srcOrd="0" destOrd="0" parTransId="{3E013970-2BCD-496A-A6AC-0C3BD7574B4A}" sibTransId="{A22912C1-6C45-42EB-B7A0-97B6174AC568}"/>
    <dgm:cxn modelId="{A37BB042-3098-4F67-9E31-C7B121F85595}" type="presOf" srcId="{3008FA86-B315-4832-A112-C2FE7928A0AF}" destId="{CD6FB5D1-0DDA-44D3-933B-12262E8678FB}" srcOrd="0" destOrd="0" presId="urn:microsoft.com/office/officeart/2008/layout/NameandTitleOrganizationalChart"/>
    <dgm:cxn modelId="{C5601B2D-F1E4-448A-A158-C83D62AA34EF}" type="presOf" srcId="{0B9B38D3-9127-4E93-AB09-2412A6C892D9}" destId="{45DBFCB0-30E2-4AAD-AE7A-31EFE5E387AE}" srcOrd="1" destOrd="0" presId="urn:microsoft.com/office/officeart/2008/layout/NameandTitleOrganizationalChart"/>
    <dgm:cxn modelId="{E762FC0A-6EFA-4C13-B669-03269D31B9EA}" type="presParOf" srcId="{F5270150-AF57-41E8-992F-2E3B33C4A94D}" destId="{19E4C26A-043A-4873-9415-E81B3595939C}" srcOrd="0" destOrd="0" presId="urn:microsoft.com/office/officeart/2008/layout/NameandTitleOrganizationalChart"/>
    <dgm:cxn modelId="{543FC7ED-CC0C-440F-9EB7-F27F55D00FE2}" type="presParOf" srcId="{19E4C26A-043A-4873-9415-E81B3595939C}" destId="{CAD43ABB-A0C8-4F2D-B355-EAE4E7AF628D}" srcOrd="0" destOrd="0" presId="urn:microsoft.com/office/officeart/2008/layout/NameandTitleOrganizationalChart"/>
    <dgm:cxn modelId="{43E2BF43-4A9A-4AAD-83D9-9E4A6D697DCF}" type="presParOf" srcId="{CAD43ABB-A0C8-4F2D-B355-EAE4E7AF628D}" destId="{48614D21-4ED3-4672-A178-92A538052C41}" srcOrd="0" destOrd="0" presId="urn:microsoft.com/office/officeart/2008/layout/NameandTitleOrganizationalChart"/>
    <dgm:cxn modelId="{2F586887-1780-47CC-8494-AFD160271746}" type="presParOf" srcId="{CAD43ABB-A0C8-4F2D-B355-EAE4E7AF628D}" destId="{D120F1A4-9380-4A45-BDA7-C39C7C7E533B}" srcOrd="1" destOrd="0" presId="urn:microsoft.com/office/officeart/2008/layout/NameandTitleOrganizationalChart"/>
    <dgm:cxn modelId="{43DB8940-5178-4D81-8A75-BCA3F1BD30F5}" type="presParOf" srcId="{CAD43ABB-A0C8-4F2D-B355-EAE4E7AF628D}" destId="{07644841-75FE-47AF-B248-9915A5C3016E}" srcOrd="2" destOrd="0" presId="urn:microsoft.com/office/officeart/2008/layout/NameandTitleOrganizationalChart"/>
    <dgm:cxn modelId="{7CE22C00-B368-403F-A177-3A8CDEB9E4EB}" type="presParOf" srcId="{19E4C26A-043A-4873-9415-E81B3595939C}" destId="{DA721321-FD57-4A0E-B035-10A975AD16F7}" srcOrd="1" destOrd="0" presId="urn:microsoft.com/office/officeart/2008/layout/NameandTitleOrganizationalChart"/>
    <dgm:cxn modelId="{07FC2F29-303C-4515-A154-8EB26597436D}" type="presParOf" srcId="{DA721321-FD57-4A0E-B035-10A975AD16F7}" destId="{2D6F2BFF-E814-49C7-AB5F-DA1644612813}" srcOrd="0" destOrd="0" presId="urn:microsoft.com/office/officeart/2008/layout/NameandTitleOrganizationalChart"/>
    <dgm:cxn modelId="{105DADB2-47B6-4210-9886-1C57C1210EBD}" type="presParOf" srcId="{DA721321-FD57-4A0E-B035-10A975AD16F7}" destId="{62458EA9-1E15-4800-B3E2-8B738F842389}" srcOrd="1" destOrd="0" presId="urn:microsoft.com/office/officeart/2008/layout/NameandTitleOrganizationalChart"/>
    <dgm:cxn modelId="{6FEFBD52-D52D-4D24-842A-432DD6A56236}" type="presParOf" srcId="{62458EA9-1E15-4800-B3E2-8B738F842389}" destId="{13EE59B0-058E-4F37-B4FC-09F3C5A7FC82}" srcOrd="0" destOrd="0" presId="urn:microsoft.com/office/officeart/2008/layout/NameandTitleOrganizationalChart"/>
    <dgm:cxn modelId="{0DE0829B-EFC8-49A9-AD80-54883C62BEDA}" type="presParOf" srcId="{13EE59B0-058E-4F37-B4FC-09F3C5A7FC82}" destId="{F19D17F3-AF83-4F34-B97C-5CDBD42064B5}" srcOrd="0" destOrd="0" presId="urn:microsoft.com/office/officeart/2008/layout/NameandTitleOrganizationalChart"/>
    <dgm:cxn modelId="{9BEEEAB2-A8FB-43FC-B38F-3C209F21C9B4}" type="presParOf" srcId="{13EE59B0-058E-4F37-B4FC-09F3C5A7FC82}" destId="{5E11013D-C2F0-4093-8481-7913A56F899B}" srcOrd="1" destOrd="0" presId="urn:microsoft.com/office/officeart/2008/layout/NameandTitleOrganizationalChart"/>
    <dgm:cxn modelId="{0AB74A56-9F83-4009-AB77-9945BE385346}" type="presParOf" srcId="{13EE59B0-058E-4F37-B4FC-09F3C5A7FC82}" destId="{7443D037-8207-4A61-A168-6B8F18F23E94}" srcOrd="2" destOrd="0" presId="urn:microsoft.com/office/officeart/2008/layout/NameandTitleOrganizationalChart"/>
    <dgm:cxn modelId="{F40FE298-B44A-436F-B1D7-88E3E2BE58BA}" type="presParOf" srcId="{62458EA9-1E15-4800-B3E2-8B738F842389}" destId="{E163C20E-6C95-4F18-A2B9-9FE04887EA1C}" srcOrd="1" destOrd="0" presId="urn:microsoft.com/office/officeart/2008/layout/NameandTitleOrganizationalChart"/>
    <dgm:cxn modelId="{6639E571-73F9-4FDF-BBBC-2E453FD8EA07}" type="presParOf" srcId="{E163C20E-6C95-4F18-A2B9-9FE04887EA1C}" destId="{617F9911-0E52-4C1B-B210-09623206C62E}" srcOrd="0" destOrd="0" presId="urn:microsoft.com/office/officeart/2008/layout/NameandTitleOrganizationalChart"/>
    <dgm:cxn modelId="{962FD555-E742-4837-8703-A3A3B4264FFF}" type="presParOf" srcId="{E163C20E-6C95-4F18-A2B9-9FE04887EA1C}" destId="{362E7A8F-5C16-4DC1-B9C0-E9BA2C222896}" srcOrd="1" destOrd="0" presId="urn:microsoft.com/office/officeart/2008/layout/NameandTitleOrganizationalChart"/>
    <dgm:cxn modelId="{347F442F-17C9-4FBE-B135-A9F082750F68}" type="presParOf" srcId="{362E7A8F-5C16-4DC1-B9C0-E9BA2C222896}" destId="{EA6B6B18-CDF6-428A-ADCD-F306860BCD2E}" srcOrd="0" destOrd="0" presId="urn:microsoft.com/office/officeart/2008/layout/NameandTitleOrganizationalChart"/>
    <dgm:cxn modelId="{358944DB-D05B-4C60-9D27-4033BFDF8B0F}" type="presParOf" srcId="{EA6B6B18-CDF6-428A-ADCD-F306860BCD2E}" destId="{D5495C1C-4F8F-4CA2-A0C5-A08878AE030E}" srcOrd="0" destOrd="0" presId="urn:microsoft.com/office/officeart/2008/layout/NameandTitleOrganizationalChart"/>
    <dgm:cxn modelId="{4A6DC9CE-5688-4088-B131-8BE86C1A7811}" type="presParOf" srcId="{EA6B6B18-CDF6-428A-ADCD-F306860BCD2E}" destId="{00CF61ED-D4DB-49DA-BB20-8CD43E964B31}" srcOrd="1" destOrd="0" presId="urn:microsoft.com/office/officeart/2008/layout/NameandTitleOrganizationalChart"/>
    <dgm:cxn modelId="{A842E28D-057F-4E3D-B9D4-DB33EA0E7AC6}" type="presParOf" srcId="{EA6B6B18-CDF6-428A-ADCD-F306860BCD2E}" destId="{32B1284E-3A35-481A-A32A-C57EF8D32D75}" srcOrd="2" destOrd="0" presId="urn:microsoft.com/office/officeart/2008/layout/NameandTitleOrganizationalChart"/>
    <dgm:cxn modelId="{FB12E656-96B7-461A-9F09-6F45E65504DA}" type="presParOf" srcId="{362E7A8F-5C16-4DC1-B9C0-E9BA2C222896}" destId="{5FEB3215-4A43-4B3A-A8F0-7AEA9D5CE943}" srcOrd="1" destOrd="0" presId="urn:microsoft.com/office/officeart/2008/layout/NameandTitleOrganizationalChart"/>
    <dgm:cxn modelId="{C07A117C-42B0-4769-BA40-0AF83E8A40E9}" type="presParOf" srcId="{5FEB3215-4A43-4B3A-A8F0-7AEA9D5CE943}" destId="{14B63F2F-30E2-44E8-9CBB-6F9EB06C1430}" srcOrd="0" destOrd="0" presId="urn:microsoft.com/office/officeart/2008/layout/NameandTitleOrganizationalChart"/>
    <dgm:cxn modelId="{15A27B02-997F-4E29-8096-A393916BEEEF}" type="presParOf" srcId="{5FEB3215-4A43-4B3A-A8F0-7AEA9D5CE943}" destId="{13160408-47F8-4ED9-A94D-489F26130593}" srcOrd="1" destOrd="0" presId="urn:microsoft.com/office/officeart/2008/layout/NameandTitleOrganizationalChart"/>
    <dgm:cxn modelId="{4126FD3E-9F0F-4EB6-8B96-C8D3FEE694BB}" type="presParOf" srcId="{13160408-47F8-4ED9-A94D-489F26130593}" destId="{A62973BD-7AA9-4AEA-B3CE-0BC3A15FE561}" srcOrd="0" destOrd="0" presId="urn:microsoft.com/office/officeart/2008/layout/NameandTitleOrganizationalChart"/>
    <dgm:cxn modelId="{C778146E-0488-4877-8553-BB76C23EB1FA}" type="presParOf" srcId="{A62973BD-7AA9-4AEA-B3CE-0BC3A15FE561}" destId="{CD6FB5D1-0DDA-44D3-933B-12262E8678FB}" srcOrd="0" destOrd="0" presId="urn:microsoft.com/office/officeart/2008/layout/NameandTitleOrganizationalChart"/>
    <dgm:cxn modelId="{DCD4D31B-33D6-4D1C-AB8F-287D6322111C}" type="presParOf" srcId="{A62973BD-7AA9-4AEA-B3CE-0BC3A15FE561}" destId="{8608F15F-7AAA-4F41-AE69-526C4FF1C1C8}" srcOrd="1" destOrd="0" presId="urn:microsoft.com/office/officeart/2008/layout/NameandTitleOrganizationalChart"/>
    <dgm:cxn modelId="{E5DFD8A2-0963-4FDB-94E1-965880466FA7}" type="presParOf" srcId="{A62973BD-7AA9-4AEA-B3CE-0BC3A15FE561}" destId="{7AF747D7-FF0D-46C9-BCDA-EA8F65FE878D}" srcOrd="2" destOrd="0" presId="urn:microsoft.com/office/officeart/2008/layout/NameandTitleOrganizationalChart"/>
    <dgm:cxn modelId="{65E2F7EB-AF99-47E5-9966-76185009BFD9}" type="presParOf" srcId="{13160408-47F8-4ED9-A94D-489F26130593}" destId="{9E8389F4-F52D-48ED-ADB7-3AEA7E2C7506}" srcOrd="1" destOrd="0" presId="urn:microsoft.com/office/officeart/2008/layout/NameandTitleOrganizationalChart"/>
    <dgm:cxn modelId="{E3BE9E8A-5A3E-4AC2-A7C9-6FDF7A6B20A1}" type="presParOf" srcId="{9E8389F4-F52D-48ED-ADB7-3AEA7E2C7506}" destId="{67B03619-5AC0-438D-BBC0-E94E9E9485FA}" srcOrd="0" destOrd="0" presId="urn:microsoft.com/office/officeart/2008/layout/NameandTitleOrganizationalChart"/>
    <dgm:cxn modelId="{F6F5CDBA-594E-4935-ACC6-B8872648242E}" type="presParOf" srcId="{9E8389F4-F52D-48ED-ADB7-3AEA7E2C7506}" destId="{9A0BF90C-9B84-49F5-90D9-0644BE3E0D55}" srcOrd="1" destOrd="0" presId="urn:microsoft.com/office/officeart/2008/layout/NameandTitleOrganizationalChart"/>
    <dgm:cxn modelId="{D0A85F9B-0ADD-4590-8A41-D066F209DC45}" type="presParOf" srcId="{9A0BF90C-9B84-49F5-90D9-0644BE3E0D55}" destId="{E0CAA1F9-52C1-41F3-9CBE-FE64DC76596B}" srcOrd="0" destOrd="0" presId="urn:microsoft.com/office/officeart/2008/layout/NameandTitleOrganizationalChart"/>
    <dgm:cxn modelId="{1FDE3155-92FF-4C4D-9AC9-4D83B25AE5EE}" type="presParOf" srcId="{E0CAA1F9-52C1-41F3-9CBE-FE64DC76596B}" destId="{40C2D402-D98D-49C3-BB4D-E40C5F94FAF2}" srcOrd="0" destOrd="0" presId="urn:microsoft.com/office/officeart/2008/layout/NameandTitleOrganizationalChart"/>
    <dgm:cxn modelId="{2E85DFD7-D529-4FE4-B953-09DF4241AFE8}" type="presParOf" srcId="{E0CAA1F9-52C1-41F3-9CBE-FE64DC76596B}" destId="{BF88E09E-BD75-4C10-8E81-F8165069DD75}" srcOrd="1" destOrd="0" presId="urn:microsoft.com/office/officeart/2008/layout/NameandTitleOrganizationalChart"/>
    <dgm:cxn modelId="{3D9DF602-C9EC-4A4F-BC89-95AB188691F3}" type="presParOf" srcId="{E0CAA1F9-52C1-41F3-9CBE-FE64DC76596B}" destId="{45DBFCB0-30E2-4AAD-AE7A-31EFE5E387AE}" srcOrd="2" destOrd="0" presId="urn:microsoft.com/office/officeart/2008/layout/NameandTitleOrganizationalChart"/>
    <dgm:cxn modelId="{3AC028BD-BE98-469C-A05B-851C6276FBD6}" type="presParOf" srcId="{9A0BF90C-9B84-49F5-90D9-0644BE3E0D55}" destId="{64B9782F-0990-480B-9974-6DA6CD74CDE4}" srcOrd="1" destOrd="0" presId="urn:microsoft.com/office/officeart/2008/layout/NameandTitleOrganizationalChart"/>
    <dgm:cxn modelId="{52C3E56E-0092-4F92-AF16-B02EADC02388}" type="presParOf" srcId="{9A0BF90C-9B84-49F5-90D9-0644BE3E0D55}" destId="{0ADA480C-6B19-4F31-9FC0-57ED3CEFE266}" srcOrd="2" destOrd="0" presId="urn:microsoft.com/office/officeart/2008/layout/NameandTitleOrganizationalChart"/>
    <dgm:cxn modelId="{E13243EF-B7BA-4217-A7FE-16443FE9027F}" type="presParOf" srcId="{13160408-47F8-4ED9-A94D-489F26130593}" destId="{5E1F1E90-1F3A-4347-9E48-E96A60AFDA73}" srcOrd="2" destOrd="0" presId="urn:microsoft.com/office/officeart/2008/layout/NameandTitleOrganizationalChart"/>
    <dgm:cxn modelId="{95773F5C-7689-4103-B970-0E479334C7E3}" type="presParOf" srcId="{362E7A8F-5C16-4DC1-B9C0-E9BA2C222896}" destId="{77CB4B98-755D-4042-B3BA-B8A9145F76DC}" srcOrd="2" destOrd="0" presId="urn:microsoft.com/office/officeart/2008/layout/NameandTitleOrganizationalChart"/>
    <dgm:cxn modelId="{330674D5-0396-4CBE-A17A-8F40E95D61CD}" type="presParOf" srcId="{62458EA9-1E15-4800-B3E2-8B738F842389}" destId="{8D132B26-0866-4756-AD51-8B731F1714BE}" srcOrd="2" destOrd="0" presId="urn:microsoft.com/office/officeart/2008/layout/NameandTitleOrganizationalChart"/>
    <dgm:cxn modelId="{34373100-6DA3-456B-8154-CD80C8EDBEFA}" type="presParOf" srcId="{19E4C26A-043A-4873-9415-E81B3595939C}" destId="{37194FFC-EFEE-4744-999A-65BC3690B06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400" dirty="0" smtClean="0"/>
            <a:t>Olavo</a:t>
          </a:r>
        </a:p>
        <a:p>
          <a:r>
            <a:rPr lang="pt-BR" sz="1400" dirty="0" smtClean="0"/>
            <a:t>Chiaradia</a:t>
          </a:r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r>
            <a:rPr lang="pt-BR" sz="1100" b="1" dirty="0" smtClean="0"/>
            <a:t>Sponsor</a:t>
          </a:r>
          <a:endParaRPr lang="pt-BR" sz="1100" b="1" dirty="0"/>
        </a:p>
      </dgm:t>
    </dgm:pt>
    <dgm:pt modelId="{386E0A58-A577-4871-861B-7284451E3F98}" type="asst">
      <dgm:prSet phldrT="[Texto]" custT="1"/>
      <dgm:spPr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gm:spPr>
      <dgm:t>
        <a:bodyPr/>
        <a:lstStyle/>
        <a:p>
          <a:r>
            <a:rPr lang="pt-BR" sz="900" dirty="0" smtClean="0"/>
            <a:t>Nayla Santos (CCTI)</a:t>
          </a:r>
        </a:p>
        <a:p>
          <a:r>
            <a:rPr lang="pt-BR" sz="900" dirty="0" smtClean="0"/>
            <a:t>Miguel Pafaro (CCTI)</a:t>
          </a:r>
        </a:p>
        <a:p>
          <a:r>
            <a:rPr lang="pt-BR" sz="900" dirty="0" smtClean="0"/>
            <a:t>Raquel Pereira (DHO VID)</a:t>
          </a:r>
          <a:endParaRPr lang="pt-BR" sz="900" dirty="0"/>
        </a:p>
      </dgm:t>
    </dgm:pt>
    <dgm:pt modelId="{4999E26B-2888-46F9-9E8F-8B39F37884B5}" type="parTrans" cxnId="{959F142A-FF5F-4BF5-BDF3-93D9E1BD873B}">
      <dgm:prSet/>
      <dgm:spPr/>
      <dgm:t>
        <a:bodyPr/>
        <a:lstStyle/>
        <a:p>
          <a:endParaRPr lang="pt-BR"/>
        </a:p>
      </dgm:t>
    </dgm:pt>
    <dgm:pt modelId="{8B485206-1D1B-4B1B-9338-07D6186BA4EA}" type="sibTrans" cxnId="{959F142A-FF5F-4BF5-BDF3-93D9E1BD873B}">
      <dgm:prSet custT="1"/>
      <dgm:spPr/>
      <dgm:t>
        <a:bodyPr/>
        <a:lstStyle/>
        <a:p>
          <a:pPr algn="ctr"/>
          <a:r>
            <a:rPr lang="pt-BR" sz="1000" dirty="0" smtClean="0"/>
            <a:t>Comitê Diretivo</a:t>
          </a:r>
          <a:endParaRPr lang="pt-BR" sz="1000" dirty="0"/>
        </a:p>
      </dgm:t>
    </dgm:pt>
    <dgm:pt modelId="{5FD926DD-615C-4782-B6EC-1B6C2059215B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Raquel Pereira</a:t>
          </a:r>
        </a:p>
        <a:p>
          <a:r>
            <a:rPr lang="pt-BR" sz="1000" dirty="0" smtClean="0"/>
            <a:t>Ana Carolina</a:t>
          </a:r>
          <a:endParaRPr lang="pt-BR" sz="1000" dirty="0"/>
        </a:p>
      </dgm:t>
    </dgm:pt>
    <dgm:pt modelId="{A0431E30-B399-4FDC-8244-F117997C476B}" type="sibTrans" cxnId="{9F5041FD-B84B-481F-A0E1-F0ABA200C978}">
      <dgm:prSet custT="1"/>
      <dgm:spPr/>
      <dgm:t>
        <a:bodyPr/>
        <a:lstStyle/>
        <a:p>
          <a:pPr algn="ctr"/>
          <a:r>
            <a:rPr lang="pt-BR" sz="900" dirty="0" smtClean="0"/>
            <a:t>DHO VID</a:t>
          </a:r>
          <a:endParaRPr lang="pt-BR" sz="900" dirty="0"/>
        </a:p>
      </dgm:t>
    </dgm:pt>
    <dgm:pt modelId="{DEE8F232-CC03-4CFD-8AA5-5B28916AF615}" type="parTrans" cxnId="{9F5041FD-B84B-481F-A0E1-F0ABA200C978}">
      <dgm:prSet/>
      <dgm:spPr/>
      <dgm:t>
        <a:bodyPr/>
        <a:lstStyle/>
        <a:p>
          <a:endParaRPr lang="pt-BR"/>
        </a:p>
      </dgm:t>
    </dgm:pt>
    <dgm:pt modelId="{4A6AD6A7-57CD-424B-9F22-A41427003706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Emerson Yamauchi</a:t>
          </a:r>
          <a:endParaRPr lang="pt-BR" sz="1000" dirty="0"/>
        </a:p>
      </dgm:t>
    </dgm:pt>
    <dgm:pt modelId="{FA004ED2-948A-4460-9D4A-DA806FEEE832}" type="parTrans" cxnId="{B89872D5-A566-4E77-8715-FAD17CF8F919}">
      <dgm:prSet/>
      <dgm:spPr/>
      <dgm:t>
        <a:bodyPr/>
        <a:lstStyle/>
        <a:p>
          <a:endParaRPr lang="pt-BR"/>
        </a:p>
      </dgm:t>
    </dgm:pt>
    <dgm:pt modelId="{3247BF03-C87C-44F2-A55C-57A8B6A656F4}" type="sibTrans" cxnId="{B89872D5-A566-4E77-8715-FAD17CF8F919}">
      <dgm:prSet custT="1"/>
      <dgm:spPr/>
      <dgm:t>
        <a:bodyPr/>
        <a:lstStyle/>
        <a:p>
          <a:pPr algn="ctr"/>
          <a:r>
            <a:rPr lang="pt-BR" sz="900" dirty="0" smtClean="0"/>
            <a:t>Gerente Projeto</a:t>
          </a:r>
          <a:endParaRPr lang="pt-BR" sz="900" dirty="0"/>
        </a:p>
      </dgm:t>
    </dgm:pt>
    <dgm:pt modelId="{2EF423EF-3B9A-4060-9355-D62AA841700D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1000" dirty="0" smtClean="0"/>
            <a:t>Denis </a:t>
          </a:r>
          <a:r>
            <a:rPr lang="pt-BR" sz="1000" dirty="0" err="1" smtClean="0"/>
            <a:t>Renesto</a:t>
          </a:r>
          <a:endParaRPr lang="pt-BR" sz="1000" dirty="0"/>
        </a:p>
      </dgm:t>
    </dgm:pt>
    <dgm:pt modelId="{6A965108-E822-46BE-8990-262DFED09E98}" type="parTrans" cxnId="{502A7AEE-0B60-4BE2-A590-06E5E51BE931}">
      <dgm:prSet/>
      <dgm:spPr/>
      <dgm:t>
        <a:bodyPr/>
        <a:lstStyle/>
        <a:p>
          <a:endParaRPr lang="pt-BR"/>
        </a:p>
      </dgm:t>
    </dgm:pt>
    <dgm:pt modelId="{3681770E-8062-44BE-909F-BDA0C49829C1}" type="sibTrans" cxnId="{502A7AEE-0B60-4BE2-A590-06E5E51BE931}">
      <dgm:prSet custT="1"/>
      <dgm:spPr/>
      <dgm:t>
        <a:bodyPr/>
        <a:lstStyle/>
        <a:p>
          <a:pPr algn="ctr"/>
          <a:r>
            <a:rPr lang="pt-BR" sz="900" dirty="0" smtClean="0"/>
            <a:t>Sócio</a:t>
          </a:r>
          <a:endParaRPr lang="pt-BR" sz="900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Robert</a:t>
          </a:r>
        </a:p>
        <a:p>
          <a:pPr>
            <a:spcAft>
              <a:spcPts val="0"/>
            </a:spcAft>
          </a:pPr>
          <a:r>
            <a:rPr lang="pt-BR" sz="800" dirty="0" smtClean="0"/>
            <a:t>Gonçalves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Infra Arq.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Adriano Meneses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Segurança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Julio</a:t>
          </a:r>
        </a:p>
        <a:p>
          <a:r>
            <a:rPr lang="pt-BR" sz="800" dirty="0" smtClean="0"/>
            <a:t>Tavares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SAP PI</a:t>
          </a:r>
          <a:endParaRPr lang="pt-BR" b="1" dirty="0"/>
        </a:p>
      </dgm:t>
    </dgm:pt>
    <dgm:pt modelId="{5ECFB280-DB8D-429D-8F67-10D738CEA21A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Ana </a:t>
          </a:r>
          <a:r>
            <a:rPr lang="pt-BR" sz="800" dirty="0" err="1" smtClean="0"/>
            <a:t>Turecke</a:t>
          </a:r>
          <a:endParaRPr lang="pt-BR" sz="800" dirty="0"/>
        </a:p>
      </dgm:t>
    </dgm:pt>
    <dgm:pt modelId="{9547CDA4-122F-4136-B908-2F9EA9286F03}" type="parTrans" cxnId="{74B30562-B5D0-4646-BFD6-46E3632AFAC5}">
      <dgm:prSet/>
      <dgm:spPr/>
      <dgm:t>
        <a:bodyPr/>
        <a:lstStyle/>
        <a:p>
          <a:endParaRPr lang="pt-BR"/>
        </a:p>
      </dgm:t>
    </dgm:pt>
    <dgm:pt modelId="{FD49A064-89BC-461E-AC72-0A3B2A57DABD}" type="sibTrans" cxnId="{74B30562-B5D0-4646-BFD6-46E3632AFAC5}">
      <dgm:prSet/>
      <dgm:spPr/>
      <dgm:t>
        <a:bodyPr/>
        <a:lstStyle/>
        <a:p>
          <a:pPr algn="ctr"/>
          <a:r>
            <a:rPr lang="pt-BR" b="1" dirty="0" smtClean="0"/>
            <a:t>DHO VE</a:t>
          </a:r>
          <a:endParaRPr lang="pt-BR" b="1" dirty="0"/>
        </a:p>
      </dgm:t>
    </dgm:pt>
    <dgm:pt modelId="{55443A36-3FB3-44A1-A959-687D106943FE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Ricardo Pires</a:t>
          </a:r>
        </a:p>
        <a:p>
          <a:r>
            <a:rPr lang="pt-BR" sz="800" dirty="0" smtClean="0"/>
            <a:t>Luana Carvalho</a:t>
          </a:r>
          <a:endParaRPr lang="pt-BR" sz="800" dirty="0"/>
        </a:p>
      </dgm:t>
    </dgm:pt>
    <dgm:pt modelId="{4DA98D75-8744-45B6-A544-94EC67FA7772}" type="parTrans" cxnId="{C428F1CC-4CE6-4264-8C3B-01E96CF938A6}">
      <dgm:prSet/>
      <dgm:spPr/>
      <dgm:t>
        <a:bodyPr/>
        <a:lstStyle/>
        <a:p>
          <a:endParaRPr lang="pt-BR"/>
        </a:p>
      </dgm:t>
    </dgm:pt>
    <dgm:pt modelId="{BFFAD004-221F-4616-ACC9-0CF92978E730}" type="sibTrans" cxnId="{C428F1CC-4CE6-4264-8C3B-01E96CF938A6}">
      <dgm:prSet/>
      <dgm:spPr/>
      <dgm:t>
        <a:bodyPr/>
        <a:lstStyle/>
        <a:p>
          <a:pPr algn="ctr"/>
          <a:r>
            <a:rPr lang="pt-BR" b="1" dirty="0" smtClean="0"/>
            <a:t>DHO VM</a:t>
          </a:r>
          <a:endParaRPr lang="pt-BR" b="1" dirty="0"/>
        </a:p>
      </dgm:t>
    </dgm:pt>
    <dgm:pt modelId="{DE53C468-E8DF-4040-9B77-D88714A99D47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Gabriela Albano</a:t>
          </a:r>
          <a:endParaRPr lang="pt-BR" sz="800" dirty="0"/>
        </a:p>
      </dgm:t>
    </dgm:pt>
    <dgm:pt modelId="{02B47014-650F-424D-999C-6E2ED5DF9F46}" type="parTrans" cxnId="{58174A24-DC8D-4A01-AC2A-90B4DE8CB052}">
      <dgm:prSet/>
      <dgm:spPr/>
      <dgm:t>
        <a:bodyPr/>
        <a:lstStyle/>
        <a:p>
          <a:endParaRPr lang="pt-BR"/>
        </a:p>
      </dgm:t>
    </dgm:pt>
    <dgm:pt modelId="{33D303A2-F901-4C4B-99C7-FA8553829E23}" type="sibTrans" cxnId="{58174A24-DC8D-4A01-AC2A-90B4DE8CB052}">
      <dgm:prSet/>
      <dgm:spPr/>
      <dgm:t>
        <a:bodyPr/>
        <a:lstStyle/>
        <a:p>
          <a:pPr algn="ctr"/>
          <a:r>
            <a:rPr lang="pt-BR" b="1" dirty="0" smtClean="0"/>
            <a:t>DHO VS</a:t>
          </a:r>
          <a:endParaRPr lang="pt-BR" b="1" dirty="0"/>
        </a:p>
      </dgm:t>
    </dgm:pt>
    <dgm:pt modelId="{0F28162A-4A48-41A7-9C7B-B58A65562268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err="1" smtClean="0"/>
            <a:t>Miusly</a:t>
          </a:r>
          <a:r>
            <a:rPr lang="pt-BR" sz="800" dirty="0" smtClean="0"/>
            <a:t> Ferreira</a:t>
          </a:r>
          <a:endParaRPr lang="pt-BR" sz="800" dirty="0"/>
        </a:p>
      </dgm:t>
    </dgm:pt>
    <dgm:pt modelId="{6EAE5DEC-436F-498B-A529-CE174AA854F4}" type="parTrans" cxnId="{CED4E587-305C-461E-ADC7-E8009DEE2FFC}">
      <dgm:prSet/>
      <dgm:spPr/>
      <dgm:t>
        <a:bodyPr/>
        <a:lstStyle/>
        <a:p>
          <a:endParaRPr lang="pt-BR"/>
        </a:p>
      </dgm:t>
    </dgm:pt>
    <dgm:pt modelId="{53A67860-F8B5-4535-AD62-A348930B0D15}" type="sibTrans" cxnId="{CED4E587-305C-461E-ADC7-E8009DEE2FFC}">
      <dgm:prSet/>
      <dgm:spPr/>
      <dgm:t>
        <a:bodyPr/>
        <a:lstStyle/>
        <a:p>
          <a:pPr algn="ctr"/>
          <a:r>
            <a:rPr lang="pt-BR" dirty="0" smtClean="0"/>
            <a:t>DHO VID </a:t>
          </a:r>
          <a:r>
            <a:rPr lang="pt-BR" dirty="0" err="1" smtClean="0"/>
            <a:t>Ctba</a:t>
          </a:r>
          <a:r>
            <a:rPr lang="pt-BR" dirty="0" smtClean="0"/>
            <a:t>.</a:t>
          </a:r>
          <a:endParaRPr lang="pt-BR" dirty="0"/>
        </a:p>
      </dgm:t>
    </dgm:pt>
    <dgm:pt modelId="{56444D86-3661-4BD2-AC9E-2B0E649829B9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Eliene </a:t>
          </a:r>
          <a:r>
            <a:rPr lang="pt-BR" sz="800" dirty="0" err="1" smtClean="0"/>
            <a:t>Aozasa</a:t>
          </a:r>
          <a:endParaRPr lang="pt-BR" sz="800" dirty="0"/>
        </a:p>
      </dgm:t>
    </dgm:pt>
    <dgm:pt modelId="{B6E64B2C-85DF-40FC-B3BB-BDB236116EE2}" type="parTrans" cxnId="{D12FB910-1B78-483C-B1E9-5695A80B4B59}">
      <dgm:prSet/>
      <dgm:spPr/>
      <dgm:t>
        <a:bodyPr/>
        <a:lstStyle/>
        <a:p>
          <a:endParaRPr lang="pt-BR"/>
        </a:p>
      </dgm:t>
    </dgm:pt>
    <dgm:pt modelId="{1082D801-9FCC-41C8-99D2-92EC67C0F340}" type="sibTrans" cxnId="{D12FB910-1B78-483C-B1E9-5695A80B4B59}">
      <dgm:prSet/>
      <dgm:spPr/>
      <dgm:t>
        <a:bodyPr/>
        <a:lstStyle/>
        <a:p>
          <a:pPr algn="ctr"/>
          <a:r>
            <a:rPr lang="pt-BR" dirty="0" smtClean="0"/>
            <a:t>Consultora SFSF</a:t>
          </a:r>
          <a:endParaRPr lang="pt-BR" dirty="0"/>
        </a:p>
      </dgm:t>
    </dgm:pt>
    <dgm:pt modelId="{A096AAA0-2A3A-41FD-BF15-5F24157F2957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Leonardo Amaro</a:t>
          </a:r>
          <a:endParaRPr lang="pt-BR" sz="800" dirty="0"/>
        </a:p>
      </dgm:t>
    </dgm:pt>
    <dgm:pt modelId="{66700C72-C5D3-4375-839C-A87734FCF153}" type="parTrans" cxnId="{FDE6409F-3D81-4F71-9A7E-5E323BDA78BA}">
      <dgm:prSet/>
      <dgm:spPr/>
      <dgm:t>
        <a:bodyPr/>
        <a:lstStyle/>
        <a:p>
          <a:endParaRPr lang="pt-BR"/>
        </a:p>
      </dgm:t>
    </dgm:pt>
    <dgm:pt modelId="{1F267584-8E49-4992-BFBF-981BC923D0D3}" type="sibTrans" cxnId="{FDE6409F-3D81-4F71-9A7E-5E323BDA78BA}">
      <dgm:prSet/>
      <dgm:spPr/>
      <dgm:t>
        <a:bodyPr/>
        <a:lstStyle/>
        <a:p>
          <a:pPr algn="ctr"/>
          <a:r>
            <a:rPr lang="pt-BR" dirty="0" smtClean="0"/>
            <a:t>Gerente Projeto</a:t>
          </a:r>
          <a:endParaRPr lang="pt-BR" dirty="0"/>
        </a:p>
      </dgm:t>
    </dgm:pt>
    <dgm:pt modelId="{627F6DA0-7DF7-44FB-8D13-FC52E358AEA0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Priscila Faustino</a:t>
          </a:r>
          <a:endParaRPr lang="pt-BR" dirty="0"/>
        </a:p>
      </dgm:t>
    </dgm:pt>
    <dgm:pt modelId="{91B8CB66-80E4-4566-94E6-505F5EFF3440}" type="parTrans" cxnId="{306AA484-35AA-4224-B32F-F63099A0E91E}">
      <dgm:prSet/>
      <dgm:spPr/>
      <dgm:t>
        <a:bodyPr/>
        <a:lstStyle/>
        <a:p>
          <a:endParaRPr lang="pt-BR"/>
        </a:p>
      </dgm:t>
    </dgm:pt>
    <dgm:pt modelId="{A588D939-24E5-406C-A302-AA08A472BBB0}" type="sibTrans" cxnId="{306AA484-35AA-4224-B32F-F63099A0E91E}">
      <dgm:prSet/>
      <dgm:spPr/>
      <dgm:t>
        <a:bodyPr/>
        <a:lstStyle/>
        <a:p>
          <a:r>
            <a:rPr lang="pt-BR" dirty="0" smtClean="0"/>
            <a:t>Consultora SFSF</a:t>
          </a:r>
          <a:endParaRPr lang="pt-BR" dirty="0"/>
        </a:p>
      </dgm:t>
    </dgm:pt>
    <dgm:pt modelId="{9E763376-143D-40FE-9E0C-E9775D25799D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Fábrica </a:t>
          </a:r>
          <a:r>
            <a:rPr lang="pt-BR" dirty="0" err="1" smtClean="0"/>
            <a:t>HRst</a:t>
          </a:r>
          <a:endParaRPr lang="pt-BR" dirty="0"/>
        </a:p>
      </dgm:t>
    </dgm:pt>
    <dgm:pt modelId="{ED37D67D-C576-4427-A1CF-A4402A859D8D}" type="parTrans" cxnId="{9F138A53-8C2E-49DE-AAAA-B270CCC3357F}">
      <dgm:prSet/>
      <dgm:spPr/>
      <dgm:t>
        <a:bodyPr/>
        <a:lstStyle/>
        <a:p>
          <a:endParaRPr lang="pt-BR"/>
        </a:p>
      </dgm:t>
    </dgm:pt>
    <dgm:pt modelId="{1B2B7EFF-D100-4F56-8C41-9CA39185413E}" type="sibTrans" cxnId="{9F138A53-8C2E-49DE-AAAA-B270CCC3357F}">
      <dgm:prSet/>
      <dgm:spPr/>
      <dgm:t>
        <a:bodyPr/>
        <a:lstStyle/>
        <a:p>
          <a:r>
            <a:rPr lang="pt-BR" dirty="0" smtClean="0"/>
            <a:t>ABAP/PI</a:t>
          </a:r>
          <a:endParaRPr lang="pt-BR" dirty="0"/>
        </a:p>
      </dgm:t>
    </dgm:pt>
    <dgm:pt modelId="{563B05B8-5F00-4502-BCC0-F3C23E5E9A18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Fernanda </a:t>
          </a:r>
          <a:r>
            <a:rPr lang="pt-BR" dirty="0" err="1" smtClean="0"/>
            <a:t>Nahas</a:t>
          </a:r>
          <a:endParaRPr lang="pt-BR" dirty="0"/>
        </a:p>
      </dgm:t>
    </dgm:pt>
    <dgm:pt modelId="{34DA7EFA-44F9-4CC4-953C-A79A1DBFE1D4}" type="sibTrans" cxnId="{51CABBBC-696E-41E4-B013-C7AE80BE6761}">
      <dgm:prSet/>
      <dgm:spPr/>
      <dgm:t>
        <a:bodyPr/>
        <a:lstStyle/>
        <a:p>
          <a:r>
            <a:rPr lang="pt-BR" dirty="0" smtClean="0"/>
            <a:t>Consultora SFSF</a:t>
          </a:r>
          <a:endParaRPr lang="pt-BR" dirty="0"/>
        </a:p>
      </dgm:t>
    </dgm:pt>
    <dgm:pt modelId="{199B5391-4DDB-40CC-BBC7-41B6159228B0}" type="parTrans" cxnId="{51CABBBC-696E-41E4-B013-C7AE80BE6761}">
      <dgm:prSet/>
      <dgm:spPr/>
      <dgm:t>
        <a:bodyPr/>
        <a:lstStyle/>
        <a:p>
          <a:endParaRPr lang="pt-BR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init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236001" custScaleY="179592" custLinFactY="-100000" custLinFactNeighborX="-4768" custLinFactNeighborY="-10437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ScaleX="116039" custScaleY="159242" custLinFactY="-200000" custLinFactNeighborX="47666" custLinFactNeighborY="-23946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15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757C3D58-B738-4F88-81D0-6BA1607D76D8}" type="pres">
      <dgm:prSet presAssocID="{FA004ED2-948A-4460-9D4A-DA806FEEE832}" presName="Name37" presStyleLbl="parChTrans1D2" presStyleIdx="0" presStyleCnt="4"/>
      <dgm:spPr/>
      <dgm:t>
        <a:bodyPr/>
        <a:lstStyle/>
        <a:p>
          <a:endParaRPr lang="pt-BR"/>
        </a:p>
      </dgm:t>
    </dgm:pt>
    <dgm:pt modelId="{F49F8965-5C50-4389-83F0-DC17DC8C8F7F}" type="pres">
      <dgm:prSet presAssocID="{4A6AD6A7-57CD-424B-9F22-A41427003706}" presName="hierRoot2" presStyleCnt="0">
        <dgm:presLayoutVars>
          <dgm:hierBranch val="init"/>
        </dgm:presLayoutVars>
      </dgm:prSet>
      <dgm:spPr/>
    </dgm:pt>
    <dgm:pt modelId="{31A574D2-BD6F-41B5-AABE-A6991D56EB79}" type="pres">
      <dgm:prSet presAssocID="{4A6AD6A7-57CD-424B-9F22-A41427003706}" presName="rootComposite" presStyleCnt="0"/>
      <dgm:spPr/>
    </dgm:pt>
    <dgm:pt modelId="{B871D053-770F-4E7E-9D65-FC8EACE2B3E9}" type="pres">
      <dgm:prSet presAssocID="{4A6AD6A7-57CD-424B-9F22-A41427003706}" presName="rootText" presStyleLbl="node1" presStyleIdx="0" presStyleCnt="15" custScaleX="121140" custScaleY="137350" custLinFactX="63082" custLinFactY="-100000" custLinFactNeighborX="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596D163-6231-437E-8394-09B31CC8D75F}" type="pres">
      <dgm:prSet presAssocID="{4A6AD6A7-57CD-424B-9F22-A41427003706}" presName="titleText2" presStyleLbl="fgAcc1" presStyleIdx="0" presStyleCnt="15" custScaleX="170470" custScaleY="103509" custLinFactX="90915" custLinFactY="-268418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5757218-7323-4B70-A27A-88D8BCD71164}" type="pres">
      <dgm:prSet presAssocID="{4A6AD6A7-57CD-424B-9F22-A41427003706}" presName="rootConnector" presStyleLbl="node2" presStyleIdx="0" presStyleCnt="0"/>
      <dgm:spPr/>
      <dgm:t>
        <a:bodyPr/>
        <a:lstStyle/>
        <a:p>
          <a:endParaRPr lang="pt-BR"/>
        </a:p>
      </dgm:t>
    </dgm:pt>
    <dgm:pt modelId="{467FD71A-88C2-4C1F-827F-20D2AFB225C5}" type="pres">
      <dgm:prSet presAssocID="{4A6AD6A7-57CD-424B-9F22-A41427003706}" presName="hierChild4" presStyleCnt="0"/>
      <dgm:spPr/>
    </dgm:pt>
    <dgm:pt modelId="{A00972CF-2CDC-476D-9BD8-FA1D12819813}" type="pres">
      <dgm:prSet presAssocID="{E571D403-FBD7-418F-BF2C-81C7FF034AC2}" presName="Name37" presStyleLbl="parChTrans1D3" presStyleIdx="0" presStyleCnt="12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1" presStyleCnt="15" custLinFactX="100000" custLinFactNeighborX="191409" custLinFactNeighborY="652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1" presStyleCnt="15" custLinFactX="128308" custLinFactNeighborX="200000" custLinFactNeighborY="2521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3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617F9911-0E52-4C1B-B210-09623206C62E}" type="pres">
      <dgm:prSet presAssocID="{F017565F-466B-478A-9131-9D74978E033F}" presName="Name37" presStyleLbl="parChTrans1D3" presStyleIdx="1" presStyleCnt="12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2" presStyleCnt="15" custLinFactX="57113" custLinFactY="-79980" custLinFactNeighborX="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2" presStyleCnt="15" custLinFactX="86381" custLinFactY="-239937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14B63F2F-30E2-44E8-9CBB-6F9EB06C1430}" type="pres">
      <dgm:prSet presAssocID="{3E013970-2BCD-496A-A6AC-0C3BD7574B4A}" presName="Name37" presStyleLbl="parChTrans1D3" presStyleIdx="2" presStyleCnt="1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3" presStyleCnt="15" custLinFactY="87664" custLinFactNeighborX="24114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3" presStyleCnt="15" custLinFactY="257275" custLinFactNeighborX="37317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3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C45CF0A9-913C-4B2E-9D5D-C25A37F4B4B8}" type="pres">
      <dgm:prSet presAssocID="{4A6AD6A7-57CD-424B-9F22-A41427003706}" presName="hierChild5" presStyleCnt="0"/>
      <dgm:spPr/>
    </dgm:pt>
    <dgm:pt modelId="{146B235F-9BEB-43EF-BCEC-CD928B6001AE}" type="pres">
      <dgm:prSet presAssocID="{DEE8F232-CC03-4CFD-8AA5-5B28916AF615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3855C1B-6432-4960-B775-AECF36DF5EC3}" type="pres">
      <dgm:prSet presAssocID="{5FD926DD-615C-4782-B6EC-1B6C2059215B}" presName="hierRoot2" presStyleCnt="0">
        <dgm:presLayoutVars>
          <dgm:hierBranch val="init"/>
        </dgm:presLayoutVars>
      </dgm:prSet>
      <dgm:spPr/>
    </dgm:pt>
    <dgm:pt modelId="{C3189AF9-872A-49CA-A59D-31E7C32F0DC8}" type="pres">
      <dgm:prSet presAssocID="{5FD926DD-615C-4782-B6EC-1B6C2059215B}" presName="rootComposite" presStyleCnt="0"/>
      <dgm:spPr/>
    </dgm:pt>
    <dgm:pt modelId="{C46A676E-9A88-4E39-903F-6819D0FFE936}" type="pres">
      <dgm:prSet presAssocID="{5FD926DD-615C-4782-B6EC-1B6C2059215B}" presName="rootText" presStyleLbl="node1" presStyleIdx="4" presStyleCnt="15" custScaleX="136940" custScaleY="146303" custLinFactY="-100000" custLinFactNeighborX="3884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309607-71F0-4890-ADA3-9A051BE879D0}" type="pres">
      <dgm:prSet presAssocID="{5FD926DD-615C-4782-B6EC-1B6C2059215B}" presName="titleText2" presStyleLbl="fgAcc1" presStyleIdx="4" presStyleCnt="15" custScaleX="137882" custScaleY="117266" custLinFactY="-282249" custLinFactNeighborX="25889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4A20630-8829-459B-951B-D57FEEE52F5D}" type="pres">
      <dgm:prSet presAssocID="{5FD926DD-615C-4782-B6EC-1B6C2059215B}" presName="rootConnector" presStyleLbl="node2" presStyleIdx="0" presStyleCnt="0"/>
      <dgm:spPr/>
      <dgm:t>
        <a:bodyPr/>
        <a:lstStyle/>
        <a:p>
          <a:endParaRPr lang="pt-BR"/>
        </a:p>
      </dgm:t>
    </dgm:pt>
    <dgm:pt modelId="{A875A586-B16D-403F-BB5A-2DC724319E95}" type="pres">
      <dgm:prSet presAssocID="{5FD926DD-615C-4782-B6EC-1B6C2059215B}" presName="hierChild4" presStyleCnt="0"/>
      <dgm:spPr/>
    </dgm:pt>
    <dgm:pt modelId="{02855AD7-76D5-49A3-BA62-462E3E521D55}" type="pres">
      <dgm:prSet presAssocID="{9547CDA4-122F-4136-B908-2F9EA9286F03}" presName="Name37" presStyleLbl="parChTrans1D3" presStyleIdx="3" presStyleCnt="12"/>
      <dgm:spPr/>
      <dgm:t>
        <a:bodyPr/>
        <a:lstStyle/>
        <a:p>
          <a:endParaRPr lang="pt-BR"/>
        </a:p>
      </dgm:t>
    </dgm:pt>
    <dgm:pt modelId="{B1EBB689-215A-4DDF-B577-C454D1DF206B}" type="pres">
      <dgm:prSet presAssocID="{5ECFB280-DB8D-429D-8F67-10D738CEA21A}" presName="hierRoot2" presStyleCnt="0">
        <dgm:presLayoutVars>
          <dgm:hierBranch val="init"/>
        </dgm:presLayoutVars>
      </dgm:prSet>
      <dgm:spPr/>
    </dgm:pt>
    <dgm:pt modelId="{1429EB39-29C3-4A2E-8E94-E113EAEE59AB}" type="pres">
      <dgm:prSet presAssocID="{5ECFB280-DB8D-429D-8F67-10D738CEA21A}" presName="rootComposite" presStyleCnt="0"/>
      <dgm:spPr/>
    </dgm:pt>
    <dgm:pt modelId="{9AF84F74-EE80-419E-A2D9-4BAFCB752A03}" type="pres">
      <dgm:prSet presAssocID="{5ECFB280-DB8D-429D-8F67-10D738CEA21A}" presName="rootText" presStyleLbl="node1" presStyleIdx="5" presStyleCnt="15" custLinFactX="100000" custLinFactNeighborX="108362" custLinFactNeighborY="1893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C40492-7881-4B37-8862-9A370FF44FC6}" type="pres">
      <dgm:prSet presAssocID="{5ECFB280-DB8D-429D-8F67-10D738CEA21A}" presName="titleText2" presStyleLbl="fgAcc1" presStyleIdx="5" presStyleCnt="15" custLinFactX="100000" custLinFactNeighborX="132880" custLinFactNeighborY="568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A1395BA-8922-43C3-9CF3-41A228A574BE}" type="pres">
      <dgm:prSet presAssocID="{5ECFB280-DB8D-429D-8F67-10D738CEA21A}" presName="rootConnector" presStyleLbl="node3" presStyleIdx="0" presStyleCnt="0"/>
      <dgm:spPr/>
      <dgm:t>
        <a:bodyPr/>
        <a:lstStyle/>
        <a:p>
          <a:endParaRPr lang="pt-BR"/>
        </a:p>
      </dgm:t>
    </dgm:pt>
    <dgm:pt modelId="{4CC5121B-0157-44B4-9A9F-02CAF05F1DD0}" type="pres">
      <dgm:prSet presAssocID="{5ECFB280-DB8D-429D-8F67-10D738CEA21A}" presName="hierChild4" presStyleCnt="0"/>
      <dgm:spPr/>
    </dgm:pt>
    <dgm:pt modelId="{6711C4BC-5F7E-4D73-A0D6-11C4463796D6}" type="pres">
      <dgm:prSet presAssocID="{5ECFB280-DB8D-429D-8F67-10D738CEA21A}" presName="hierChild5" presStyleCnt="0"/>
      <dgm:spPr/>
    </dgm:pt>
    <dgm:pt modelId="{A3FAB7AF-BDBA-4B04-919B-2BE081D4EEAA}" type="pres">
      <dgm:prSet presAssocID="{4DA98D75-8744-45B6-A544-94EC67FA7772}" presName="Name37" presStyleLbl="parChTrans1D3" presStyleIdx="4" presStyleCnt="12"/>
      <dgm:spPr/>
      <dgm:t>
        <a:bodyPr/>
        <a:lstStyle/>
        <a:p>
          <a:endParaRPr lang="pt-BR"/>
        </a:p>
      </dgm:t>
    </dgm:pt>
    <dgm:pt modelId="{E0DA449A-B18E-4A86-88F0-F242EE771DA3}" type="pres">
      <dgm:prSet presAssocID="{55443A36-3FB3-44A1-A959-687D106943FE}" presName="hierRoot2" presStyleCnt="0">
        <dgm:presLayoutVars>
          <dgm:hierBranch val="init"/>
        </dgm:presLayoutVars>
      </dgm:prSet>
      <dgm:spPr/>
    </dgm:pt>
    <dgm:pt modelId="{646A71C7-3B65-4AC4-8535-BF6D677A30D9}" type="pres">
      <dgm:prSet presAssocID="{55443A36-3FB3-44A1-A959-687D106943FE}" presName="rootComposite" presStyleCnt="0"/>
      <dgm:spPr/>
    </dgm:pt>
    <dgm:pt modelId="{F1CAB265-05C6-4FF9-80CD-DF665AFA5349}" type="pres">
      <dgm:prSet presAssocID="{55443A36-3FB3-44A1-A959-687D106943FE}" presName="rootText" presStyleLbl="node1" presStyleIdx="6" presStyleCnt="15" custScaleX="112931" custScaleY="141015" custLinFactY="-79980" custLinFactNeighborX="67719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FD792E9-9C12-4A0A-A9DD-050C0AEF4038}" type="pres">
      <dgm:prSet presAssocID="{55443A36-3FB3-44A1-A959-687D106943FE}" presName="titleText2" presStyleLbl="fgAcc1" presStyleIdx="6" presStyleCnt="15" custLinFactY="-239937" custLinFactNeighborX="84663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69CC01-DB8A-44C0-819D-D8418B0D9198}" type="pres">
      <dgm:prSet presAssocID="{55443A36-3FB3-44A1-A959-687D106943FE}" presName="rootConnector" presStyleLbl="node3" presStyleIdx="0" presStyleCnt="0"/>
      <dgm:spPr/>
      <dgm:t>
        <a:bodyPr/>
        <a:lstStyle/>
        <a:p>
          <a:endParaRPr lang="pt-BR"/>
        </a:p>
      </dgm:t>
    </dgm:pt>
    <dgm:pt modelId="{822F95EA-E3BC-43C1-8D6E-952A82427C2C}" type="pres">
      <dgm:prSet presAssocID="{55443A36-3FB3-44A1-A959-687D106943FE}" presName="hierChild4" presStyleCnt="0"/>
      <dgm:spPr/>
    </dgm:pt>
    <dgm:pt modelId="{39C6E07F-D4B3-4C20-A746-0B29ACB01D97}" type="pres">
      <dgm:prSet presAssocID="{55443A36-3FB3-44A1-A959-687D106943FE}" presName="hierChild5" presStyleCnt="0"/>
      <dgm:spPr/>
    </dgm:pt>
    <dgm:pt modelId="{B873DC33-3BD9-4046-B416-CC1119D9DB62}" type="pres">
      <dgm:prSet presAssocID="{02B47014-650F-424D-999C-6E2ED5DF9F46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B424F500-C776-44CB-B091-98EBE05EE311}" type="pres">
      <dgm:prSet presAssocID="{DE53C468-E8DF-4040-9B77-D88714A99D47}" presName="hierRoot2" presStyleCnt="0">
        <dgm:presLayoutVars>
          <dgm:hierBranch val="init"/>
        </dgm:presLayoutVars>
      </dgm:prSet>
      <dgm:spPr/>
    </dgm:pt>
    <dgm:pt modelId="{A2C84E66-DEC2-4645-83B1-D32036885B0F}" type="pres">
      <dgm:prSet presAssocID="{DE53C468-E8DF-4040-9B77-D88714A99D47}" presName="rootComposite" presStyleCnt="0"/>
      <dgm:spPr/>
    </dgm:pt>
    <dgm:pt modelId="{2BD03D6D-832E-425B-80AE-E483FEB5AF7D}" type="pres">
      <dgm:prSet presAssocID="{DE53C468-E8DF-4040-9B77-D88714A99D47}" presName="rootText" presStyleLbl="node1" presStyleIdx="7" presStyleCnt="15" custLinFactY="81896" custLinFactNeighborX="-65832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BE0701C-EDF6-49BD-BFD4-AF8934AB4B53}" type="pres">
      <dgm:prSet presAssocID="{DE53C468-E8DF-4040-9B77-D88714A99D47}" presName="titleText2" presStyleLbl="fgAcc1" presStyleIdx="7" presStyleCnt="15" custLinFactY="245691" custLinFactNeighborX="-64583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0DF7C9-9CC4-4AE6-AD73-B961C1821BBD}" type="pres">
      <dgm:prSet presAssocID="{DE53C468-E8DF-4040-9B77-D88714A99D47}" presName="rootConnector" presStyleLbl="node3" presStyleIdx="0" presStyleCnt="0"/>
      <dgm:spPr/>
      <dgm:t>
        <a:bodyPr/>
        <a:lstStyle/>
        <a:p>
          <a:endParaRPr lang="pt-BR"/>
        </a:p>
      </dgm:t>
    </dgm:pt>
    <dgm:pt modelId="{B675FFB3-CEA6-40D6-A67D-CF51429851D2}" type="pres">
      <dgm:prSet presAssocID="{DE53C468-E8DF-4040-9B77-D88714A99D47}" presName="hierChild4" presStyleCnt="0"/>
      <dgm:spPr/>
    </dgm:pt>
    <dgm:pt modelId="{E5088B96-3CCD-4959-805E-DCFD5990E5BD}" type="pres">
      <dgm:prSet presAssocID="{DE53C468-E8DF-4040-9B77-D88714A99D47}" presName="hierChild5" presStyleCnt="0"/>
      <dgm:spPr/>
    </dgm:pt>
    <dgm:pt modelId="{BF3C7A5F-C170-487C-A500-65939F793EC4}" type="pres">
      <dgm:prSet presAssocID="{6EAE5DEC-436F-498B-A529-CE174AA854F4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977504E2-8B9E-4A89-A715-BE08DF4BCEE6}" type="pres">
      <dgm:prSet presAssocID="{0F28162A-4A48-41A7-9C7B-B58A65562268}" presName="hierRoot2" presStyleCnt="0">
        <dgm:presLayoutVars>
          <dgm:hierBranch val="init"/>
        </dgm:presLayoutVars>
      </dgm:prSet>
      <dgm:spPr/>
    </dgm:pt>
    <dgm:pt modelId="{BD4A16ED-7099-4604-B3F7-10DA930545C1}" type="pres">
      <dgm:prSet presAssocID="{0F28162A-4A48-41A7-9C7B-B58A65562268}" presName="rootComposite" presStyleCnt="0"/>
      <dgm:spPr/>
    </dgm:pt>
    <dgm:pt modelId="{4B3CC085-8507-4609-96AF-1CC1C44FFD44}" type="pres">
      <dgm:prSet presAssocID="{0F28162A-4A48-41A7-9C7B-B58A65562268}" presName="rootText" presStyleLbl="node1" presStyleIdx="8" presStyleCnt="15" custLinFactX="-99927" custLinFactY="159710" custLinFactNeighborX="-100000" custLinFactNeighborY="2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9F98886-FCBC-44D6-A65B-F641791140DF}" type="pres">
      <dgm:prSet presAssocID="{0F28162A-4A48-41A7-9C7B-B58A65562268}" presName="titleText2" presStyleLbl="fgAcc1" presStyleIdx="8" presStyleCnt="15" custLinFactX="-100000" custLinFactY="500000" custLinFactNeighborX="-113572" custLinFactNeighborY="57645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C87F4B1-C10A-44BA-A1BE-F86CF18D8828}" type="pres">
      <dgm:prSet presAssocID="{0F28162A-4A48-41A7-9C7B-B58A65562268}" presName="rootConnector" presStyleLbl="node3" presStyleIdx="0" presStyleCnt="0"/>
      <dgm:spPr/>
      <dgm:t>
        <a:bodyPr/>
        <a:lstStyle/>
        <a:p>
          <a:endParaRPr lang="pt-BR"/>
        </a:p>
      </dgm:t>
    </dgm:pt>
    <dgm:pt modelId="{845EF10C-EE1D-45F5-98E0-7123D2A73D06}" type="pres">
      <dgm:prSet presAssocID="{0F28162A-4A48-41A7-9C7B-B58A65562268}" presName="hierChild4" presStyleCnt="0"/>
      <dgm:spPr/>
    </dgm:pt>
    <dgm:pt modelId="{4BDDAECF-CDE6-4317-85CE-DBED481ECF4B}" type="pres">
      <dgm:prSet presAssocID="{0F28162A-4A48-41A7-9C7B-B58A65562268}" presName="hierChild5" presStyleCnt="0"/>
      <dgm:spPr/>
    </dgm:pt>
    <dgm:pt modelId="{F9189202-F948-4927-88E2-36D7C6E70E1D}" type="pres">
      <dgm:prSet presAssocID="{5FD926DD-615C-4782-B6EC-1B6C2059215B}" presName="hierChild5" presStyleCnt="0"/>
      <dgm:spPr/>
    </dgm:pt>
    <dgm:pt modelId="{9B3EBE02-A594-4366-BBA0-6B2D45585860}" type="pres">
      <dgm:prSet presAssocID="{6A965108-E822-46BE-8990-262DFED09E98}" presName="Name37" presStyleLbl="parChTrans1D2" presStyleIdx="2" presStyleCnt="4"/>
      <dgm:spPr/>
      <dgm:t>
        <a:bodyPr/>
        <a:lstStyle/>
        <a:p>
          <a:endParaRPr lang="pt-BR"/>
        </a:p>
      </dgm:t>
    </dgm:pt>
    <dgm:pt modelId="{2EF47047-8740-49E5-85E7-1888E5CF7482}" type="pres">
      <dgm:prSet presAssocID="{2EF423EF-3B9A-4060-9355-D62AA841700D}" presName="hierRoot2" presStyleCnt="0">
        <dgm:presLayoutVars>
          <dgm:hierBranch val="init"/>
        </dgm:presLayoutVars>
      </dgm:prSet>
      <dgm:spPr/>
    </dgm:pt>
    <dgm:pt modelId="{8A72B8D5-11E0-4D1A-9EFA-559220A855BC}" type="pres">
      <dgm:prSet presAssocID="{2EF423EF-3B9A-4060-9355-D62AA841700D}" presName="rootComposite" presStyleCnt="0"/>
      <dgm:spPr/>
    </dgm:pt>
    <dgm:pt modelId="{A83DDC6C-D3E0-4408-B188-52A45D93EC29}" type="pres">
      <dgm:prSet presAssocID="{2EF423EF-3B9A-4060-9355-D62AA841700D}" presName="rootText" presStyleLbl="node1" presStyleIdx="9" presStyleCnt="15" custScaleX="122748" custScaleY="134242" custLinFactX="-47082" custLinFactY="-100000" custLinFactNeighborX="-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C40FBFF-BE5E-4859-A73F-18ED8DCC72F8}" type="pres">
      <dgm:prSet presAssocID="{2EF423EF-3B9A-4060-9355-D62AA841700D}" presName="titleText2" presStyleLbl="fgAcc1" presStyleIdx="9" presStyleCnt="15" custScaleX="146410" custLinFactX="-50239" custLinFactY="-263756" custLinFactNeighborX="-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CA7AA14-3944-445E-B469-B811FB8217CF}" type="pres">
      <dgm:prSet presAssocID="{2EF423EF-3B9A-4060-9355-D62AA841700D}" presName="rootConnector" presStyleLbl="node2" presStyleIdx="0" presStyleCnt="0"/>
      <dgm:spPr/>
      <dgm:t>
        <a:bodyPr/>
        <a:lstStyle/>
        <a:p>
          <a:endParaRPr lang="pt-BR"/>
        </a:p>
      </dgm:t>
    </dgm:pt>
    <dgm:pt modelId="{0CBE172C-9DEC-4F41-9DAA-FAA98E12E8BA}" type="pres">
      <dgm:prSet presAssocID="{2EF423EF-3B9A-4060-9355-D62AA841700D}" presName="hierChild4" presStyleCnt="0"/>
      <dgm:spPr/>
    </dgm:pt>
    <dgm:pt modelId="{DF65CE79-054C-4EB5-88F3-82F24DAF064E}" type="pres">
      <dgm:prSet presAssocID="{B6E64B2C-85DF-40FC-B3BB-BDB236116EE2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161507A7-677B-4369-B48B-E454A7E04144}" type="pres">
      <dgm:prSet presAssocID="{56444D86-3661-4BD2-AC9E-2B0E649829B9}" presName="hierRoot2" presStyleCnt="0">
        <dgm:presLayoutVars>
          <dgm:hierBranch val="init"/>
        </dgm:presLayoutVars>
      </dgm:prSet>
      <dgm:spPr/>
    </dgm:pt>
    <dgm:pt modelId="{85C177D9-3B60-4C59-B2A8-976CFD13D6B9}" type="pres">
      <dgm:prSet presAssocID="{56444D86-3661-4BD2-AC9E-2B0E649829B9}" presName="rootComposite" presStyleCnt="0"/>
      <dgm:spPr/>
    </dgm:pt>
    <dgm:pt modelId="{BF9A4A02-0394-4D22-AF26-9188A2EF84B2}" type="pres">
      <dgm:prSet presAssocID="{56444D86-3661-4BD2-AC9E-2B0E649829B9}" presName="rootText" presStyleLbl="node1" presStyleIdx="10" presStyleCnt="15" custLinFactY="100000" custLinFactNeighborX="9704" custLinFactNeighborY="15400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82F1114-65C0-4031-AD22-D76FCB6105D5}" type="pres">
      <dgm:prSet presAssocID="{56444D86-3661-4BD2-AC9E-2B0E649829B9}" presName="titleText2" presStyleLbl="fgAcc1" presStyleIdx="10" presStyleCnt="15" custLinFactY="372497" custLinFactNeighborX="23527" custLinFactNeighborY="4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93C9F05-C743-4447-BAC3-D69BDD926763}" type="pres">
      <dgm:prSet presAssocID="{56444D86-3661-4BD2-AC9E-2B0E649829B9}" presName="rootConnector" presStyleLbl="node3" presStyleIdx="0" presStyleCnt="0"/>
      <dgm:spPr/>
      <dgm:t>
        <a:bodyPr/>
        <a:lstStyle/>
        <a:p>
          <a:endParaRPr lang="pt-BR"/>
        </a:p>
      </dgm:t>
    </dgm:pt>
    <dgm:pt modelId="{B99BB53B-666E-4B45-9BAB-FEBD3ABD9032}" type="pres">
      <dgm:prSet presAssocID="{56444D86-3661-4BD2-AC9E-2B0E649829B9}" presName="hierChild4" presStyleCnt="0"/>
      <dgm:spPr/>
    </dgm:pt>
    <dgm:pt modelId="{76BC562F-5A92-49D7-8817-32A10E9E91F6}" type="pres">
      <dgm:prSet presAssocID="{56444D86-3661-4BD2-AC9E-2B0E649829B9}" presName="hierChild5" presStyleCnt="0"/>
      <dgm:spPr/>
    </dgm:pt>
    <dgm:pt modelId="{0284ADC1-0367-415B-B69B-68882A0B5501}" type="pres">
      <dgm:prSet presAssocID="{91B8CB66-80E4-4566-94E6-505F5EFF3440}" presName="Name37" presStyleLbl="parChTrans1D3" presStyleIdx="8" presStyleCnt="12"/>
      <dgm:spPr/>
    </dgm:pt>
    <dgm:pt modelId="{4944747B-B566-47D6-90E7-B7818B7FE4C5}" type="pres">
      <dgm:prSet presAssocID="{627F6DA0-7DF7-44FB-8D13-FC52E358AEA0}" presName="hierRoot2" presStyleCnt="0">
        <dgm:presLayoutVars>
          <dgm:hierBranch val="init"/>
        </dgm:presLayoutVars>
      </dgm:prSet>
      <dgm:spPr/>
    </dgm:pt>
    <dgm:pt modelId="{38968057-4D62-4173-8456-4F06F68DCBEB}" type="pres">
      <dgm:prSet presAssocID="{627F6DA0-7DF7-44FB-8D13-FC52E358AEA0}" presName="rootComposite" presStyleCnt="0"/>
      <dgm:spPr/>
    </dgm:pt>
    <dgm:pt modelId="{055A23D9-41F8-46D8-8B82-4D4E54E97081}" type="pres">
      <dgm:prSet presAssocID="{627F6DA0-7DF7-44FB-8D13-FC52E358AEA0}" presName="rootText" presStyleLbl="node1" presStyleIdx="11" presStyleCnt="15" custLinFactX="-20577" custLinFactNeighborX="-100000" custLinFactNeighborY="543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4833959-7B7F-4B43-8281-CB586AE2ADBF}" type="pres">
      <dgm:prSet presAssocID="{627F6DA0-7DF7-44FB-8D13-FC52E358AEA0}" presName="titleText2" presStyleLbl="fgAcc1" presStyleIdx="11" presStyleCnt="15" custLinFactX="-27955" custLinFactY="77217" custLinFactNeighborX="-1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4B7AAE3-B234-4D75-ADDC-5A03615F52D1}" type="pres">
      <dgm:prSet presAssocID="{627F6DA0-7DF7-44FB-8D13-FC52E358AEA0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EF66E0-4221-4680-9748-B42DD60A2DA8}" type="pres">
      <dgm:prSet presAssocID="{627F6DA0-7DF7-44FB-8D13-FC52E358AEA0}" presName="hierChild4" presStyleCnt="0"/>
      <dgm:spPr/>
    </dgm:pt>
    <dgm:pt modelId="{1DA8D36D-059C-4611-AE12-779805823156}" type="pres">
      <dgm:prSet presAssocID="{627F6DA0-7DF7-44FB-8D13-FC52E358AEA0}" presName="hierChild5" presStyleCnt="0"/>
      <dgm:spPr/>
    </dgm:pt>
    <dgm:pt modelId="{0293FCAB-7988-4F37-BCF6-FCA281F1CAFF}" type="pres">
      <dgm:prSet presAssocID="{199B5391-4DDB-40CC-BBC7-41B6159228B0}" presName="Name37" presStyleLbl="parChTrans1D3" presStyleIdx="9" presStyleCnt="12"/>
      <dgm:spPr/>
    </dgm:pt>
    <dgm:pt modelId="{BD67C457-10CC-4F10-B7E2-6CAC42C1717B}" type="pres">
      <dgm:prSet presAssocID="{563B05B8-5F00-4502-BCC0-F3C23E5E9A18}" presName="hierRoot2" presStyleCnt="0">
        <dgm:presLayoutVars>
          <dgm:hierBranch val="init"/>
        </dgm:presLayoutVars>
      </dgm:prSet>
      <dgm:spPr/>
    </dgm:pt>
    <dgm:pt modelId="{086E85F9-EF87-48B1-93D1-DC00BC724EC9}" type="pres">
      <dgm:prSet presAssocID="{563B05B8-5F00-4502-BCC0-F3C23E5E9A18}" presName="rootComposite" presStyleCnt="0"/>
      <dgm:spPr/>
    </dgm:pt>
    <dgm:pt modelId="{D33142E6-6EB5-4A86-805A-4835758AFBA4}" type="pres">
      <dgm:prSet presAssocID="{563B05B8-5F00-4502-BCC0-F3C23E5E9A18}" presName="rootText" presStyleLbl="node1" presStyleIdx="12" presStyleCnt="15" custLinFactX="-20577" custLinFactNeighborX="-100000" custLinFactNeighborY="543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81C1B9A-B4C6-4277-B94F-8204B24B1653}" type="pres">
      <dgm:prSet presAssocID="{563B05B8-5F00-4502-BCC0-F3C23E5E9A18}" presName="titleText2" presStyleLbl="fgAcc1" presStyleIdx="12" presStyleCnt="15" custLinFactX="-27955" custLinFactY="77217" custLinFactNeighborX="-1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E8E9A47-BCDD-4AD1-827C-4759363534F8}" type="pres">
      <dgm:prSet presAssocID="{563B05B8-5F00-4502-BCC0-F3C23E5E9A18}" presName="rootConnector" presStyleLbl="node3" presStyleIdx="0" presStyleCnt="0"/>
      <dgm:spPr/>
      <dgm:t>
        <a:bodyPr/>
        <a:lstStyle/>
        <a:p>
          <a:endParaRPr lang="pt-BR"/>
        </a:p>
      </dgm:t>
    </dgm:pt>
    <dgm:pt modelId="{EDB3E385-B565-4BD1-8BD7-55BA1FA15C45}" type="pres">
      <dgm:prSet presAssocID="{563B05B8-5F00-4502-BCC0-F3C23E5E9A18}" presName="hierChild4" presStyleCnt="0"/>
      <dgm:spPr/>
    </dgm:pt>
    <dgm:pt modelId="{7AF3FD38-2ECF-488C-83E3-8D64A69C5E22}" type="pres">
      <dgm:prSet presAssocID="{563B05B8-5F00-4502-BCC0-F3C23E5E9A18}" presName="hierChild5" presStyleCnt="0"/>
      <dgm:spPr/>
    </dgm:pt>
    <dgm:pt modelId="{E1408ACF-230E-4F75-A1F2-4C9E910886F2}" type="pres">
      <dgm:prSet presAssocID="{ED37D67D-C576-4427-A1CF-A4402A859D8D}" presName="Name37" presStyleLbl="parChTrans1D3" presStyleIdx="10" presStyleCnt="12"/>
      <dgm:spPr/>
    </dgm:pt>
    <dgm:pt modelId="{D1392A0B-8DF9-474C-BC15-7648285E79A1}" type="pres">
      <dgm:prSet presAssocID="{9E763376-143D-40FE-9E0C-E9775D25799D}" presName="hierRoot2" presStyleCnt="0">
        <dgm:presLayoutVars>
          <dgm:hierBranch val="init"/>
        </dgm:presLayoutVars>
      </dgm:prSet>
      <dgm:spPr/>
    </dgm:pt>
    <dgm:pt modelId="{2F099F5B-DF3F-47D8-94D4-D4E2D834D776}" type="pres">
      <dgm:prSet presAssocID="{9E763376-143D-40FE-9E0C-E9775D25799D}" presName="rootComposite" presStyleCnt="0"/>
      <dgm:spPr/>
    </dgm:pt>
    <dgm:pt modelId="{F25EA539-DE7B-4578-BE0F-83F5BD81719F}" type="pres">
      <dgm:prSet presAssocID="{9E763376-143D-40FE-9E0C-E9775D25799D}" presName="rootText" presStyleLbl="node1" presStyleIdx="13" presStyleCnt="15" custLinFactX="-100000" custLinFactY="100000" custLinFactNeighborX="-151555" custLinFactNeighborY="15400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873C283-5347-4C03-B93C-9DBC37E359A9}" type="pres">
      <dgm:prSet presAssocID="{9E763376-143D-40FE-9E0C-E9775D25799D}" presName="titleText2" presStyleLbl="fgAcc1" presStyleIdx="13" presStyleCnt="15" custLinFactX="-100000" custLinFactY="363503" custLinFactNeighborX="-167912" custLinFactNeighborY="4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2FBF442-7A39-4038-8623-D779B4BD7BAF}" type="pres">
      <dgm:prSet presAssocID="{9E763376-143D-40FE-9E0C-E9775D25799D}" presName="rootConnector" presStyleLbl="node3" presStyleIdx="0" presStyleCnt="0"/>
      <dgm:spPr/>
      <dgm:t>
        <a:bodyPr/>
        <a:lstStyle/>
        <a:p>
          <a:endParaRPr lang="pt-BR"/>
        </a:p>
      </dgm:t>
    </dgm:pt>
    <dgm:pt modelId="{04B32B75-C324-42FC-8175-502F51D040C7}" type="pres">
      <dgm:prSet presAssocID="{9E763376-143D-40FE-9E0C-E9775D25799D}" presName="hierChild4" presStyleCnt="0"/>
      <dgm:spPr/>
    </dgm:pt>
    <dgm:pt modelId="{EBA03768-218C-44CB-8415-8579335ECEF1}" type="pres">
      <dgm:prSet presAssocID="{9E763376-143D-40FE-9E0C-E9775D25799D}" presName="hierChild5" presStyleCnt="0"/>
      <dgm:spPr/>
    </dgm:pt>
    <dgm:pt modelId="{E68CCC2C-7A33-4139-9F00-63AAA01FB9FC}" type="pres">
      <dgm:prSet presAssocID="{66700C72-C5D3-4375-839C-A87734FCF153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AF10650A-A596-4B89-A3C1-B23E7527EEE8}" type="pres">
      <dgm:prSet presAssocID="{A096AAA0-2A3A-41FD-BF15-5F24157F2957}" presName="hierRoot2" presStyleCnt="0">
        <dgm:presLayoutVars>
          <dgm:hierBranch val="init"/>
        </dgm:presLayoutVars>
      </dgm:prSet>
      <dgm:spPr/>
    </dgm:pt>
    <dgm:pt modelId="{EA37ADFC-15CB-4703-BD84-16F75B64769C}" type="pres">
      <dgm:prSet presAssocID="{A096AAA0-2A3A-41FD-BF15-5F24157F2957}" presName="rootComposite" presStyleCnt="0"/>
      <dgm:spPr/>
    </dgm:pt>
    <dgm:pt modelId="{D8672160-750D-43B0-8D63-827CB1A855DC}" type="pres">
      <dgm:prSet presAssocID="{A096AAA0-2A3A-41FD-BF15-5F24157F2957}" presName="rootText" presStyleLbl="node1" presStyleIdx="14" presStyleCnt="15" custLinFactX="-200000" custLinFactY="-63399" custLinFactNeighborX="-2202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487F918-1AF1-4DAB-8A46-A8AA174042F1}" type="pres">
      <dgm:prSet presAssocID="{A096AAA0-2A3A-41FD-BF15-5F24157F2957}" presName="titleText2" presStyleLbl="fgAcc1" presStyleIdx="14" presStyleCnt="15" custLinFactX="-200000" custLinFactY="-200000" custLinFactNeighborX="-263619" custLinFactNeighborY="-26333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570E16D-9964-4E65-8DCE-F9016DDED102}" type="pres">
      <dgm:prSet presAssocID="{A096AAA0-2A3A-41FD-BF15-5F24157F2957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7429ED-09F1-4583-9F22-A1980119B398}" type="pres">
      <dgm:prSet presAssocID="{A096AAA0-2A3A-41FD-BF15-5F24157F2957}" presName="hierChild4" presStyleCnt="0"/>
      <dgm:spPr/>
    </dgm:pt>
    <dgm:pt modelId="{E093F797-0142-4053-AC73-7A959496B398}" type="pres">
      <dgm:prSet presAssocID="{A096AAA0-2A3A-41FD-BF15-5F24157F2957}" presName="hierChild5" presStyleCnt="0"/>
      <dgm:spPr/>
    </dgm:pt>
    <dgm:pt modelId="{796754C8-34CF-488D-B04D-7131F24F4475}" type="pres">
      <dgm:prSet presAssocID="{2EF423EF-3B9A-4060-9355-D62AA841700D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  <dgm:pt modelId="{5742D678-5F9F-42BD-9FC7-6DC30CA8E648}" type="pres">
      <dgm:prSet presAssocID="{4999E26B-2888-46F9-9E8F-8B39F37884B5}" presName="Name96" presStyleLbl="parChTrans1D2" presStyleIdx="3" presStyleCnt="4"/>
      <dgm:spPr/>
      <dgm:t>
        <a:bodyPr/>
        <a:lstStyle/>
        <a:p>
          <a:endParaRPr lang="pt-BR"/>
        </a:p>
      </dgm:t>
    </dgm:pt>
    <dgm:pt modelId="{7BDA88CC-3CB6-4F26-8D26-51154F783BBE}" type="pres">
      <dgm:prSet presAssocID="{386E0A58-A577-4871-861B-7284451E3F98}" presName="hierRoot3" presStyleCnt="0">
        <dgm:presLayoutVars>
          <dgm:hierBranch val="init"/>
        </dgm:presLayoutVars>
      </dgm:prSet>
      <dgm:spPr/>
    </dgm:pt>
    <dgm:pt modelId="{BEE79B91-9923-4096-9BC5-C37C5C7CA5E7}" type="pres">
      <dgm:prSet presAssocID="{386E0A58-A577-4871-861B-7284451E3F98}" presName="rootComposite3" presStyleCnt="0"/>
      <dgm:spPr/>
    </dgm:pt>
    <dgm:pt modelId="{45E2E3B4-6EC7-4E59-A726-FB54AB0FFCE5}" type="pres">
      <dgm:prSet presAssocID="{386E0A58-A577-4871-861B-7284451E3F98}" presName="rootText3" presStyleLbl="asst1" presStyleIdx="0" presStyleCnt="1" custScaleX="249413" custScaleY="264951" custLinFactX="200000" custLinFactY="-118054" custLinFactNeighborX="209055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5BB71-8CF9-4B55-89EB-29FA6E8E78CB}" type="pres">
      <dgm:prSet presAssocID="{386E0A58-A577-4871-861B-7284451E3F98}" presName="titleText3" presStyleLbl="fgAcc2" presStyleIdx="0" presStyleCnt="1" custScaleX="183772" custScaleY="176598" custLinFactX="176574" custLinFactY="-292018" custLinFactNeighborX="2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5FC443D-A5D2-43E2-A692-40C0D243D4F0}" type="pres">
      <dgm:prSet presAssocID="{386E0A58-A577-4871-861B-7284451E3F9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8914FACD-C58C-437F-BD45-DAA2D58875F4}" type="pres">
      <dgm:prSet presAssocID="{386E0A58-A577-4871-861B-7284451E3F98}" presName="hierChild6" presStyleCnt="0"/>
      <dgm:spPr/>
    </dgm:pt>
    <dgm:pt modelId="{C7C7CAF5-E70D-4300-B969-437C08CC1CC1}" type="pres">
      <dgm:prSet presAssocID="{386E0A58-A577-4871-861B-7284451E3F98}" presName="hierChild7" presStyleCnt="0"/>
      <dgm:spPr/>
    </dgm:pt>
  </dgm:ptLst>
  <dgm:cxnLst>
    <dgm:cxn modelId="{62B69451-8E50-43F2-A1D5-CDE856B5EB35}" type="presOf" srcId="{287B7BE9-86F5-4F24-882C-F68858A66FE2}" destId="{48614D21-4ED3-4672-A178-92A538052C41}" srcOrd="0" destOrd="0" presId="urn:microsoft.com/office/officeart/2008/layout/NameandTitleOrganizationalChart"/>
    <dgm:cxn modelId="{D50DD500-B9BF-4353-AEAC-D2EFE357CB69}" type="presOf" srcId="{0F28162A-4A48-41A7-9C7B-B58A65562268}" destId="{4B3CC085-8507-4609-96AF-1CC1C44FFD44}" srcOrd="0" destOrd="0" presId="urn:microsoft.com/office/officeart/2008/layout/NameandTitleOrganizationalChart"/>
    <dgm:cxn modelId="{306AA484-35AA-4224-B32F-F63099A0E91E}" srcId="{2EF423EF-3B9A-4060-9355-D62AA841700D}" destId="{627F6DA0-7DF7-44FB-8D13-FC52E358AEA0}" srcOrd="1" destOrd="0" parTransId="{91B8CB66-80E4-4566-94E6-505F5EFF3440}" sibTransId="{A588D939-24E5-406C-A302-AA08A472BBB0}"/>
    <dgm:cxn modelId="{A03A406E-0209-4180-91AB-7E480222D59C}" type="presOf" srcId="{287B7BE9-86F5-4F24-882C-F68858A66FE2}" destId="{07644841-75FE-47AF-B248-9915A5C3016E}" srcOrd="1" destOrd="0" presId="urn:microsoft.com/office/officeart/2008/layout/NameandTitleOrganizationalChart"/>
    <dgm:cxn modelId="{D6C8E58B-0F8F-46A6-8EDC-F2E7F017CCA6}" type="presOf" srcId="{6EAE5DEC-436F-498B-A529-CE174AA854F4}" destId="{BF3C7A5F-C170-487C-A500-65939F793EC4}" srcOrd="0" destOrd="0" presId="urn:microsoft.com/office/officeart/2008/layout/NameandTitleOrganizationalChart"/>
    <dgm:cxn modelId="{85EB54DE-7444-4B21-B14E-51A26D706355}" type="presOf" srcId="{1B2B7EFF-D100-4F56-8C41-9CA39185413E}" destId="{4873C283-5347-4C03-B93C-9DBC37E359A9}" srcOrd="0" destOrd="0" presId="urn:microsoft.com/office/officeart/2008/layout/NameandTitleOrganizationalChart"/>
    <dgm:cxn modelId="{C1BE2926-010E-418D-B917-A36B9C7C396D}" type="presOf" srcId="{DE53C468-E8DF-4040-9B77-D88714A99D47}" destId="{2BD03D6D-832E-425B-80AE-E483FEB5AF7D}" srcOrd="0" destOrd="0" presId="urn:microsoft.com/office/officeart/2008/layout/NameandTitleOrganizationalChart"/>
    <dgm:cxn modelId="{ECA9D315-2161-4B5C-9E17-23E7476E1F0C}" type="presOf" srcId="{3681770E-8062-44BE-909F-BDA0C49829C1}" destId="{2C40FBFF-BE5E-4859-A73F-18ED8DCC72F8}" srcOrd="0" destOrd="0" presId="urn:microsoft.com/office/officeart/2008/layout/NameandTitleOrganizationalChart"/>
    <dgm:cxn modelId="{6F3CB34F-81BA-496F-9F6E-CB5800046735}" type="presOf" srcId="{0F28162A-4A48-41A7-9C7B-B58A65562268}" destId="{0C87F4B1-C10A-44BA-A1BE-F86CF18D8828}" srcOrd="1" destOrd="0" presId="urn:microsoft.com/office/officeart/2008/layout/NameandTitleOrganizationalChart"/>
    <dgm:cxn modelId="{B23826C5-557C-459F-9226-04803E00725A}" type="presOf" srcId="{DE53C468-E8DF-4040-9B77-D88714A99D47}" destId="{780DF7C9-9CC4-4AE6-AD73-B961C1821BBD}" srcOrd="1" destOrd="0" presId="urn:microsoft.com/office/officeart/2008/layout/NameandTitleOrganizationalChart"/>
    <dgm:cxn modelId="{95792679-5AF9-450F-8DAB-208AC3DEBAF1}" type="presOf" srcId="{55443A36-3FB3-44A1-A959-687D106943FE}" destId="{7869CC01-DB8A-44C0-819D-D8418B0D9198}" srcOrd="1" destOrd="0" presId="urn:microsoft.com/office/officeart/2008/layout/NameandTitleOrganizationalChart"/>
    <dgm:cxn modelId="{D573416B-D6D1-44B9-97A4-007DE0E648CB}" type="presOf" srcId="{A588D939-24E5-406C-A302-AA08A472BBB0}" destId="{B4833959-7B7F-4B43-8281-CB586AE2ADBF}" srcOrd="0" destOrd="0" presId="urn:microsoft.com/office/officeart/2008/layout/NameandTitleOrganizationalChart"/>
    <dgm:cxn modelId="{D12FB910-1B78-483C-B1E9-5695A80B4B59}" srcId="{2EF423EF-3B9A-4060-9355-D62AA841700D}" destId="{56444D86-3661-4BD2-AC9E-2B0E649829B9}" srcOrd="0" destOrd="0" parTransId="{B6E64B2C-85DF-40FC-B3BB-BDB236116EE2}" sibTransId="{1082D801-9FCC-41C8-99D2-92EC67C0F340}"/>
    <dgm:cxn modelId="{34424E98-15A2-45DC-A77F-3D5EDA9C3CCB}" type="presOf" srcId="{627F6DA0-7DF7-44FB-8D13-FC52E358AEA0}" destId="{C4B7AAE3-B234-4D75-ADDC-5A03615F52D1}" srcOrd="1" destOrd="0" presId="urn:microsoft.com/office/officeart/2008/layout/NameandTitleOrganizationalChart"/>
    <dgm:cxn modelId="{47D0BA16-C318-40A6-85F6-970C4EB70C2B}" type="presOf" srcId="{5ECFB280-DB8D-429D-8F67-10D738CEA21A}" destId="{AA1395BA-8922-43C3-9CF3-41A228A574BE}" srcOrd="1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85101992-06E2-4E1C-BB38-F1115E8211F1}" type="presOf" srcId="{DEE8F232-CC03-4CFD-8AA5-5B28916AF615}" destId="{146B235F-9BEB-43EF-BCEC-CD928B6001AE}" srcOrd="0" destOrd="0" presId="urn:microsoft.com/office/officeart/2008/layout/NameandTitleOrganizationalChart"/>
    <dgm:cxn modelId="{9C2C4350-A0A3-4EA7-B05B-651F93F2DA5E}" type="presOf" srcId="{9961C45E-8AC4-4ABE-806D-FAFD0534E0F4}" destId="{5E11013D-C2F0-4093-8481-7913A56F899B}" srcOrd="0" destOrd="0" presId="urn:microsoft.com/office/officeart/2008/layout/NameandTitleOrganizationalChart"/>
    <dgm:cxn modelId="{E367C419-5B95-4B21-9439-C2CA6F3EC11A}" type="presOf" srcId="{33D303A2-F901-4C4B-99C7-FA8553829E23}" destId="{9BE0701C-EDF6-49BD-BFD4-AF8934AB4B53}" srcOrd="0" destOrd="0" presId="urn:microsoft.com/office/officeart/2008/layout/NameandTitleOrganizationalChart"/>
    <dgm:cxn modelId="{4513EC9F-EA3B-41B5-9C84-4FD6BDC83384}" type="presOf" srcId="{8B485206-1D1B-4B1B-9338-07D6186BA4EA}" destId="{C8B5BB71-8CF9-4B55-89EB-29FA6E8E78CB}" srcOrd="0" destOrd="0" presId="urn:microsoft.com/office/officeart/2008/layout/NameandTitleOrganizationalChart"/>
    <dgm:cxn modelId="{E71F10AB-53E8-4F6F-86D0-9FDFE9F95AFE}" type="presOf" srcId="{5ECFB280-DB8D-429D-8F67-10D738CEA21A}" destId="{9AF84F74-EE80-419E-A2D9-4BAFCB752A03}" srcOrd="0" destOrd="0" presId="urn:microsoft.com/office/officeart/2008/layout/NameandTitleOrganizationalChart"/>
    <dgm:cxn modelId="{EEB1F7B7-2C2F-43CC-BF45-A4D1787A824B}" type="presOf" srcId="{3E013970-2BCD-496A-A6AC-0C3BD7574B4A}" destId="{14B63F2F-30E2-44E8-9CBB-6F9EB06C1430}" srcOrd="0" destOrd="0" presId="urn:microsoft.com/office/officeart/2008/layout/NameandTitleOrganizationalChart"/>
    <dgm:cxn modelId="{7A095002-1DC9-456F-A678-19CD88BABC8F}" type="presOf" srcId="{02B47014-650F-424D-999C-6E2ED5DF9F46}" destId="{B873DC33-3BD9-4046-B416-CC1119D9DB62}" srcOrd="0" destOrd="0" presId="urn:microsoft.com/office/officeart/2008/layout/NameandTitleOrganizationalChart"/>
    <dgm:cxn modelId="{3AC1D6E6-048D-4116-9A86-4DFCDC01DE58}" type="presOf" srcId="{A096AAA0-2A3A-41FD-BF15-5F24157F2957}" destId="{7570E16D-9964-4E65-8DCE-F9016DDED102}" srcOrd="1" destOrd="0" presId="urn:microsoft.com/office/officeart/2008/layout/NameandTitleOrganizationalChart"/>
    <dgm:cxn modelId="{4002D432-1722-4EF2-8E41-1B86D3109F3D}" srcId="{4A6AD6A7-57CD-424B-9F22-A41427003706}" destId="{62C9EA88-A589-4A40-AE38-A12F27334F2A}" srcOrd="1" destOrd="0" parTransId="{F017565F-466B-478A-9131-9D74978E033F}" sibTransId="{69A06D4B-B4D2-4CE9-8C16-12B24F06AA72}"/>
    <dgm:cxn modelId="{FDE6409F-3D81-4F71-9A7E-5E323BDA78BA}" srcId="{2EF423EF-3B9A-4060-9355-D62AA841700D}" destId="{A096AAA0-2A3A-41FD-BF15-5F24157F2957}" srcOrd="4" destOrd="0" parTransId="{66700C72-C5D3-4375-839C-A87734FCF153}" sibTransId="{1F267584-8E49-4992-BFBF-981BC923D0D3}"/>
    <dgm:cxn modelId="{5A2D264B-D78F-49B6-BC01-436FFCF7DDF1}" type="presOf" srcId="{A22912C1-6C45-42EB-B7A0-97B6174AC568}" destId="{8608F15F-7AAA-4F41-AE69-526C4FF1C1C8}" srcOrd="0" destOrd="0" presId="urn:microsoft.com/office/officeart/2008/layout/NameandTitleOrganizationalChart"/>
    <dgm:cxn modelId="{C428F1CC-4CE6-4264-8C3B-01E96CF938A6}" srcId="{5FD926DD-615C-4782-B6EC-1B6C2059215B}" destId="{55443A36-3FB3-44A1-A959-687D106943FE}" srcOrd="1" destOrd="0" parTransId="{4DA98D75-8744-45B6-A544-94EC67FA7772}" sibTransId="{BFFAD004-221F-4616-ACC9-0CF92978E730}"/>
    <dgm:cxn modelId="{BF1F5F4B-4AD0-4F62-88A5-03ADFB5E286B}" type="presOf" srcId="{E571D403-FBD7-418F-BF2C-81C7FF034AC2}" destId="{A00972CF-2CDC-476D-9BD8-FA1D12819813}" srcOrd="0" destOrd="0" presId="urn:microsoft.com/office/officeart/2008/layout/NameandTitleOrganizationalChart"/>
    <dgm:cxn modelId="{502A7AEE-0B60-4BE2-A590-06E5E51BE931}" srcId="{287B7BE9-86F5-4F24-882C-F68858A66FE2}" destId="{2EF423EF-3B9A-4060-9355-D62AA841700D}" srcOrd="3" destOrd="0" parTransId="{6A965108-E822-46BE-8990-262DFED09E98}" sibTransId="{3681770E-8062-44BE-909F-BDA0C49829C1}"/>
    <dgm:cxn modelId="{9F138A53-8C2E-49DE-AAAA-B270CCC3357F}" srcId="{2EF423EF-3B9A-4060-9355-D62AA841700D}" destId="{9E763376-143D-40FE-9E0C-E9775D25799D}" srcOrd="3" destOrd="0" parTransId="{ED37D67D-C576-4427-A1CF-A4402A859D8D}" sibTransId="{1B2B7EFF-D100-4F56-8C41-9CA39185413E}"/>
    <dgm:cxn modelId="{0F1BB890-4CA1-4BED-B47F-F8399E44917B}" type="presOf" srcId="{563B05B8-5F00-4502-BCC0-F3C23E5E9A18}" destId="{D33142E6-6EB5-4A86-805A-4835758AFBA4}" srcOrd="0" destOrd="0" presId="urn:microsoft.com/office/officeart/2008/layout/NameandTitleOrganizationalChart"/>
    <dgm:cxn modelId="{E3B6891F-3FA6-4085-9EEF-7842D13D27BC}" type="presOf" srcId="{FA004ED2-948A-4460-9D4A-DA806FEEE832}" destId="{757C3D58-B738-4F88-81D0-6BA1607D76D8}" srcOrd="0" destOrd="0" presId="urn:microsoft.com/office/officeart/2008/layout/NameandTitleOrganizationalChart"/>
    <dgm:cxn modelId="{C1E1373C-76C0-4B07-95CE-F2D6FF828E7C}" type="presOf" srcId="{1F267584-8E49-4992-BFBF-981BC923D0D3}" destId="{1487F918-1AF1-4DAB-8A46-A8AA174042F1}" srcOrd="0" destOrd="0" presId="urn:microsoft.com/office/officeart/2008/layout/NameandTitleOrganizationalChart"/>
    <dgm:cxn modelId="{B89872D5-A566-4E77-8715-FAD17CF8F919}" srcId="{287B7BE9-86F5-4F24-882C-F68858A66FE2}" destId="{4A6AD6A7-57CD-424B-9F22-A41427003706}" srcOrd="1" destOrd="0" parTransId="{FA004ED2-948A-4460-9D4A-DA806FEEE832}" sibTransId="{3247BF03-C87C-44F2-A55C-57A8B6A656F4}"/>
    <dgm:cxn modelId="{59C6059F-D20D-43F5-9589-00A9F73E8EFC}" type="presOf" srcId="{E3FF1C3B-0D00-44A1-B029-4B979623A892}" destId="{F19D17F3-AF83-4F34-B97C-5CDBD42064B5}" srcOrd="0" destOrd="0" presId="urn:microsoft.com/office/officeart/2008/layout/NameandTitleOrganizationalChart"/>
    <dgm:cxn modelId="{C2BB1823-2F61-4E4D-BB57-9AFF9F1F659D}" type="presOf" srcId="{ED37D67D-C576-4427-A1CF-A4402A859D8D}" destId="{E1408ACF-230E-4F75-A1F2-4C9E910886F2}" srcOrd="0" destOrd="0" presId="urn:microsoft.com/office/officeart/2008/layout/NameandTitleOrganizationalChart"/>
    <dgm:cxn modelId="{5BC3CC3D-916F-4660-9E73-EFFE10831D6F}" type="presOf" srcId="{F017565F-466B-478A-9131-9D74978E033F}" destId="{617F9911-0E52-4C1B-B210-09623206C62E}" srcOrd="0" destOrd="0" presId="urn:microsoft.com/office/officeart/2008/layout/NameandTitleOrganizationalChart"/>
    <dgm:cxn modelId="{CED4E587-305C-461E-ADC7-E8009DEE2FFC}" srcId="{5FD926DD-615C-4782-B6EC-1B6C2059215B}" destId="{0F28162A-4A48-41A7-9C7B-B58A65562268}" srcOrd="3" destOrd="0" parTransId="{6EAE5DEC-436F-498B-A529-CE174AA854F4}" sibTransId="{53A67860-F8B5-4535-AD62-A348930B0D15}"/>
    <dgm:cxn modelId="{858024CC-8C8A-4C6F-8686-644C4A8E726B}" type="presOf" srcId="{56444D86-3661-4BD2-AC9E-2B0E649829B9}" destId="{BF9A4A02-0394-4D22-AF26-9188A2EF84B2}" srcOrd="0" destOrd="0" presId="urn:microsoft.com/office/officeart/2008/layout/NameandTitleOrganizationalChart"/>
    <dgm:cxn modelId="{FC0F309C-8776-4303-BE25-0E788B55194B}" type="presOf" srcId="{3247BF03-C87C-44F2-A55C-57A8B6A656F4}" destId="{F596D163-6231-437E-8394-09B31CC8D75F}" srcOrd="0" destOrd="0" presId="urn:microsoft.com/office/officeart/2008/layout/NameandTitleOrganizationalChart"/>
    <dgm:cxn modelId="{BC497AFE-DA7B-447C-B3D7-52ADDB63609B}" type="presOf" srcId="{4999E26B-2888-46F9-9E8F-8B39F37884B5}" destId="{5742D678-5F9F-42BD-9FC7-6DC30CA8E648}" srcOrd="0" destOrd="0" presId="urn:microsoft.com/office/officeart/2008/layout/NameandTitleOrganizationalChart"/>
    <dgm:cxn modelId="{6E3516F7-5883-499A-B239-BAB86DA21DB1}" type="presOf" srcId="{1082D801-9FCC-41C8-99D2-92EC67C0F340}" destId="{182F1114-65C0-4031-AD22-D76FCB6105D5}" srcOrd="0" destOrd="0" presId="urn:microsoft.com/office/officeart/2008/layout/NameandTitleOrganizationalChart"/>
    <dgm:cxn modelId="{44F5A8D1-4971-46AA-A245-D3EBBE7ADDE6}" type="presOf" srcId="{9E763376-143D-40FE-9E0C-E9775D25799D}" destId="{F25EA539-DE7B-4578-BE0F-83F5BD81719F}" srcOrd="0" destOrd="0" presId="urn:microsoft.com/office/officeart/2008/layout/NameandTitleOrganizationalChart"/>
    <dgm:cxn modelId="{3062B6D8-ACBE-4620-A4FA-0E69064BE41D}" type="presOf" srcId="{53A67860-F8B5-4535-AD62-A348930B0D15}" destId="{D9F98886-FCBC-44D6-A65B-F641791140DF}" srcOrd="0" destOrd="0" presId="urn:microsoft.com/office/officeart/2008/layout/NameandTitleOrganizationalChart"/>
    <dgm:cxn modelId="{BA0D6941-34D8-43EB-B1B9-6C9144BF3E35}" type="presOf" srcId="{A096AAA0-2A3A-41FD-BF15-5F24157F2957}" destId="{D8672160-750D-43B0-8D63-827CB1A855DC}" srcOrd="0" destOrd="0" presId="urn:microsoft.com/office/officeart/2008/layout/NameandTitleOrganizationalChart"/>
    <dgm:cxn modelId="{D0351430-F870-411C-8EE6-514CB18E56DF}" type="presOf" srcId="{69A06D4B-B4D2-4CE9-8C16-12B24F06AA72}" destId="{00CF61ED-D4DB-49DA-BB20-8CD43E964B31}" srcOrd="0" destOrd="0" presId="urn:microsoft.com/office/officeart/2008/layout/NameandTitleOrganizationalChart"/>
    <dgm:cxn modelId="{42D57C78-1357-423D-B67E-D1C0D6CD9E67}" type="presOf" srcId="{5FD926DD-615C-4782-B6EC-1B6C2059215B}" destId="{54A20630-8829-459B-951B-D57FEEE52F5D}" srcOrd="1" destOrd="0" presId="urn:microsoft.com/office/officeart/2008/layout/NameandTitleOrganizationalChart"/>
    <dgm:cxn modelId="{3B8B5C80-4DBF-4341-928F-3C8AC29B1A44}" type="presOf" srcId="{3BACDB03-9AE4-4BE8-8EA6-829695503272}" destId="{D120F1A4-9380-4A45-BDA7-C39C7C7E533B}" srcOrd="0" destOrd="0" presId="urn:microsoft.com/office/officeart/2008/layout/NameandTitleOrganizationalChart"/>
    <dgm:cxn modelId="{DD1ED8E6-7E60-4434-B6C8-15A44F93F038}" srcId="{4A6AD6A7-57CD-424B-9F22-A41427003706}" destId="{3008FA86-B315-4832-A112-C2FE7928A0AF}" srcOrd="2" destOrd="0" parTransId="{3E013970-2BCD-496A-A6AC-0C3BD7574B4A}" sibTransId="{A22912C1-6C45-42EB-B7A0-97B6174AC568}"/>
    <dgm:cxn modelId="{05244599-0876-4418-9F14-AAB803014E42}" type="presOf" srcId="{4A6AD6A7-57CD-424B-9F22-A41427003706}" destId="{F5757218-7323-4B70-A27A-88D8BCD71164}" srcOrd="1" destOrd="0" presId="urn:microsoft.com/office/officeart/2008/layout/NameandTitleOrganizationalChart"/>
    <dgm:cxn modelId="{1A52149B-E5F8-426F-A82A-709C88680B8B}" type="presOf" srcId="{386E0A58-A577-4871-861B-7284451E3F98}" destId="{A5FC443D-A5D2-43E2-A692-40C0D243D4F0}" srcOrd="1" destOrd="0" presId="urn:microsoft.com/office/officeart/2008/layout/NameandTitleOrganizationalChart"/>
    <dgm:cxn modelId="{3B98D0B6-CEDE-49B2-A806-020A0A15F256}" type="presOf" srcId="{563B05B8-5F00-4502-BCC0-F3C23E5E9A18}" destId="{EE8E9A47-BCDD-4AD1-827C-4759363534F8}" srcOrd="1" destOrd="0" presId="urn:microsoft.com/office/officeart/2008/layout/NameandTitleOrganizationalChart"/>
    <dgm:cxn modelId="{0DF8A2B2-4A6A-471D-B999-7F1C33E92487}" srcId="{4A6AD6A7-57CD-424B-9F22-A41427003706}" destId="{E3FF1C3B-0D00-44A1-B029-4B979623A892}" srcOrd="0" destOrd="0" parTransId="{E571D403-FBD7-418F-BF2C-81C7FF034AC2}" sibTransId="{9961C45E-8AC4-4ABE-806D-FAFD0534E0F4}"/>
    <dgm:cxn modelId="{AAA482E9-C067-493D-A79D-E2A5AA9E8807}" type="presOf" srcId="{E3FF1C3B-0D00-44A1-B029-4B979623A892}" destId="{7443D037-8207-4A61-A168-6B8F18F23E94}" srcOrd="1" destOrd="0" presId="urn:microsoft.com/office/officeart/2008/layout/NameandTitleOrganizationalChart"/>
    <dgm:cxn modelId="{9D569823-C262-4541-B7DB-A0E8B64B308F}" type="presOf" srcId="{56444D86-3661-4BD2-AC9E-2B0E649829B9}" destId="{993C9F05-C743-4447-BAC3-D69BDD926763}" srcOrd="1" destOrd="0" presId="urn:microsoft.com/office/officeart/2008/layout/NameandTitleOrganizationalChart"/>
    <dgm:cxn modelId="{B77D90CA-5BC7-4411-8D6C-E67342BA6BB0}" type="presOf" srcId="{3008FA86-B315-4832-A112-C2FE7928A0AF}" destId="{CD6FB5D1-0DDA-44D3-933B-12262E8678FB}" srcOrd="0" destOrd="0" presId="urn:microsoft.com/office/officeart/2008/layout/NameandTitleOrganizationalChart"/>
    <dgm:cxn modelId="{A11BE65C-242C-4695-BDEF-621D79534663}" type="presOf" srcId="{199B5391-4DDB-40CC-BBC7-41B6159228B0}" destId="{0293FCAB-7988-4F37-BCF6-FCA281F1CAFF}" srcOrd="0" destOrd="0" presId="urn:microsoft.com/office/officeart/2008/layout/NameandTitleOrganizationalChart"/>
    <dgm:cxn modelId="{41C54864-C0E8-47F6-A48B-5153656CFD22}" type="presOf" srcId="{66700C72-C5D3-4375-839C-A87734FCF153}" destId="{E68CCC2C-7A33-4139-9F00-63AAA01FB9FC}" srcOrd="0" destOrd="0" presId="urn:microsoft.com/office/officeart/2008/layout/NameandTitleOrganizationalChart"/>
    <dgm:cxn modelId="{3F0F9C1A-DFB2-4077-ABC6-2F7711B4E328}" type="presOf" srcId="{FD49A064-89BC-461E-AC72-0A3B2A57DABD}" destId="{0CC40492-7881-4B37-8862-9A370FF44FC6}" srcOrd="0" destOrd="0" presId="urn:microsoft.com/office/officeart/2008/layout/NameandTitleOrganizationalChart"/>
    <dgm:cxn modelId="{F6AEF278-025C-4C8B-847C-4ACE23CFDAF5}" type="presOf" srcId="{BFFAD004-221F-4616-ACC9-0CF92978E730}" destId="{4FD792E9-9C12-4A0A-A9DD-050C0AEF4038}" srcOrd="0" destOrd="0" presId="urn:microsoft.com/office/officeart/2008/layout/NameandTitleOrganizationalChart"/>
    <dgm:cxn modelId="{9601AE76-BA3D-4CF1-89C2-7445B9091B0D}" type="presOf" srcId="{9547CDA4-122F-4136-B908-2F9EA9286F03}" destId="{02855AD7-76D5-49A3-BA62-462E3E521D55}" srcOrd="0" destOrd="0" presId="urn:microsoft.com/office/officeart/2008/layout/NameandTitleOrganizationalChart"/>
    <dgm:cxn modelId="{893CC53E-4EB8-4AE2-8496-F3E10D8D048F}" type="presOf" srcId="{49D9B8F2-B992-426A-82F9-5AE4F5EC1559}" destId="{F5270150-AF57-41E8-992F-2E3B33C4A94D}" srcOrd="0" destOrd="0" presId="urn:microsoft.com/office/officeart/2008/layout/NameandTitleOrganizationalChart"/>
    <dgm:cxn modelId="{41725E4F-D6D8-4B8B-814E-E66FE1AD0FCF}" type="presOf" srcId="{A0431E30-B399-4FDC-8244-F117997C476B}" destId="{0C309607-71F0-4890-ADA3-9A051BE879D0}" srcOrd="0" destOrd="0" presId="urn:microsoft.com/office/officeart/2008/layout/NameandTitleOrganizationalChart"/>
    <dgm:cxn modelId="{A470F03C-6A22-4ED2-B916-FEEEE67CEEDF}" type="presOf" srcId="{B6E64B2C-85DF-40FC-B3BB-BDB236116EE2}" destId="{DF65CE79-054C-4EB5-88F3-82F24DAF064E}" srcOrd="0" destOrd="0" presId="urn:microsoft.com/office/officeart/2008/layout/NameandTitleOrganizationalChart"/>
    <dgm:cxn modelId="{959F142A-FF5F-4BF5-BDF3-93D9E1BD873B}" srcId="{287B7BE9-86F5-4F24-882C-F68858A66FE2}" destId="{386E0A58-A577-4871-861B-7284451E3F98}" srcOrd="0" destOrd="0" parTransId="{4999E26B-2888-46F9-9E8F-8B39F37884B5}" sibTransId="{8B485206-1D1B-4B1B-9338-07D6186BA4EA}"/>
    <dgm:cxn modelId="{DAB984A4-787D-4491-B535-D07F2FA5A83D}" type="presOf" srcId="{6A965108-E822-46BE-8990-262DFED09E98}" destId="{9B3EBE02-A594-4366-BBA0-6B2D45585860}" srcOrd="0" destOrd="0" presId="urn:microsoft.com/office/officeart/2008/layout/NameandTitleOrganizationalChart"/>
    <dgm:cxn modelId="{9F5041FD-B84B-481F-A0E1-F0ABA200C978}" srcId="{287B7BE9-86F5-4F24-882C-F68858A66FE2}" destId="{5FD926DD-615C-4782-B6EC-1B6C2059215B}" srcOrd="2" destOrd="0" parTransId="{DEE8F232-CC03-4CFD-8AA5-5B28916AF615}" sibTransId="{A0431E30-B399-4FDC-8244-F117997C476B}"/>
    <dgm:cxn modelId="{74B30562-B5D0-4646-BFD6-46E3632AFAC5}" srcId="{5FD926DD-615C-4782-B6EC-1B6C2059215B}" destId="{5ECFB280-DB8D-429D-8F67-10D738CEA21A}" srcOrd="0" destOrd="0" parTransId="{9547CDA4-122F-4136-B908-2F9EA9286F03}" sibTransId="{FD49A064-89BC-461E-AC72-0A3B2A57DABD}"/>
    <dgm:cxn modelId="{9125840B-0E6F-4454-BAF5-562CD410AA3F}" type="presOf" srcId="{34DA7EFA-44F9-4CC4-953C-A79A1DBFE1D4}" destId="{681C1B9A-B4C6-4277-B94F-8204B24B1653}" srcOrd="0" destOrd="0" presId="urn:microsoft.com/office/officeart/2008/layout/NameandTitleOrganizationalChart"/>
    <dgm:cxn modelId="{51CABBBC-696E-41E4-B013-C7AE80BE6761}" srcId="{2EF423EF-3B9A-4060-9355-D62AA841700D}" destId="{563B05B8-5F00-4502-BCC0-F3C23E5E9A18}" srcOrd="2" destOrd="0" parTransId="{199B5391-4DDB-40CC-BBC7-41B6159228B0}" sibTransId="{34DA7EFA-44F9-4CC4-953C-A79A1DBFE1D4}"/>
    <dgm:cxn modelId="{41666664-4F4C-428B-9382-16F1BE80C522}" type="presOf" srcId="{4DA98D75-8744-45B6-A544-94EC67FA7772}" destId="{A3FAB7AF-BDBA-4B04-919B-2BE081D4EEAA}" srcOrd="0" destOrd="0" presId="urn:microsoft.com/office/officeart/2008/layout/NameandTitleOrganizationalChart"/>
    <dgm:cxn modelId="{76C39C0B-61DF-4FA5-BA09-911B463C75E7}" type="presOf" srcId="{91B8CB66-80E4-4566-94E6-505F5EFF3440}" destId="{0284ADC1-0367-415B-B69B-68882A0B5501}" srcOrd="0" destOrd="0" presId="urn:microsoft.com/office/officeart/2008/layout/NameandTitleOrganizationalChart"/>
    <dgm:cxn modelId="{FBA85373-6727-49CA-8DDB-AD71E622814C}" type="presOf" srcId="{2EF423EF-3B9A-4060-9355-D62AA841700D}" destId="{ECA7AA14-3944-445E-B469-B811FB8217CF}" srcOrd="1" destOrd="0" presId="urn:microsoft.com/office/officeart/2008/layout/NameandTitleOrganizationalChart"/>
    <dgm:cxn modelId="{ECAEF8C3-62A8-44C8-9199-F6995660A2B7}" type="presOf" srcId="{627F6DA0-7DF7-44FB-8D13-FC52E358AEA0}" destId="{055A23D9-41F8-46D8-8B82-4D4E54E97081}" srcOrd="0" destOrd="0" presId="urn:microsoft.com/office/officeart/2008/layout/NameandTitleOrganizationalChart"/>
    <dgm:cxn modelId="{4A623747-EA61-4124-8D99-4C8FAEAF17A7}" type="presOf" srcId="{2EF423EF-3B9A-4060-9355-D62AA841700D}" destId="{A83DDC6C-D3E0-4408-B188-52A45D93EC29}" srcOrd="0" destOrd="0" presId="urn:microsoft.com/office/officeart/2008/layout/NameandTitleOrganizationalChart"/>
    <dgm:cxn modelId="{D409976D-693A-44CA-BE3F-EDAF66537A01}" type="presOf" srcId="{9E763376-143D-40FE-9E0C-E9775D25799D}" destId="{82FBF442-7A39-4038-8623-D779B4BD7BAF}" srcOrd="1" destOrd="0" presId="urn:microsoft.com/office/officeart/2008/layout/NameandTitleOrganizationalChart"/>
    <dgm:cxn modelId="{8FFC0DB5-3F75-422B-98F6-E47418CF0BDA}" type="presOf" srcId="{3008FA86-B315-4832-A112-C2FE7928A0AF}" destId="{7AF747D7-FF0D-46C9-BCDA-EA8F65FE878D}" srcOrd="1" destOrd="0" presId="urn:microsoft.com/office/officeart/2008/layout/NameandTitleOrganizationalChart"/>
    <dgm:cxn modelId="{745274BE-AAB9-47CD-8CB5-C7CA612628EC}" type="presOf" srcId="{5FD926DD-615C-4782-B6EC-1B6C2059215B}" destId="{C46A676E-9A88-4E39-903F-6819D0FFE936}" srcOrd="0" destOrd="0" presId="urn:microsoft.com/office/officeart/2008/layout/NameandTitleOrganizationalChart"/>
    <dgm:cxn modelId="{099FA034-FCA9-47B6-A584-AD34CDAA02AD}" type="presOf" srcId="{55443A36-3FB3-44A1-A959-687D106943FE}" destId="{F1CAB265-05C6-4FF9-80CD-DF665AFA5349}" srcOrd="0" destOrd="0" presId="urn:microsoft.com/office/officeart/2008/layout/NameandTitleOrganizationalChart"/>
    <dgm:cxn modelId="{B01235D4-0479-4DC1-93AF-DEC237BEFB68}" type="presOf" srcId="{4A6AD6A7-57CD-424B-9F22-A41427003706}" destId="{B871D053-770F-4E7E-9D65-FC8EACE2B3E9}" srcOrd="0" destOrd="0" presId="urn:microsoft.com/office/officeart/2008/layout/NameandTitleOrganizationalChart"/>
    <dgm:cxn modelId="{61D7456E-6481-4D61-BC77-396758685ED2}" type="presOf" srcId="{62C9EA88-A589-4A40-AE38-A12F27334F2A}" destId="{D5495C1C-4F8F-4CA2-A0C5-A08878AE030E}" srcOrd="0" destOrd="0" presId="urn:microsoft.com/office/officeart/2008/layout/NameandTitleOrganizationalChart"/>
    <dgm:cxn modelId="{DEEDA9B5-BF3E-4FAA-8944-B1E14A5A0D0D}" type="presOf" srcId="{62C9EA88-A589-4A40-AE38-A12F27334F2A}" destId="{32B1284E-3A35-481A-A32A-C57EF8D32D75}" srcOrd="1" destOrd="0" presId="urn:microsoft.com/office/officeart/2008/layout/NameandTitleOrganizationalChart"/>
    <dgm:cxn modelId="{225E2969-A5C1-4DDA-9A71-36B0D6BB3D70}" type="presOf" srcId="{386E0A58-A577-4871-861B-7284451E3F98}" destId="{45E2E3B4-6EC7-4E59-A726-FB54AB0FFCE5}" srcOrd="0" destOrd="0" presId="urn:microsoft.com/office/officeart/2008/layout/NameandTitleOrganizationalChart"/>
    <dgm:cxn modelId="{58174A24-DC8D-4A01-AC2A-90B4DE8CB052}" srcId="{5FD926DD-615C-4782-B6EC-1B6C2059215B}" destId="{DE53C468-E8DF-4040-9B77-D88714A99D47}" srcOrd="2" destOrd="0" parTransId="{02B47014-650F-424D-999C-6E2ED5DF9F46}" sibTransId="{33D303A2-F901-4C4B-99C7-FA8553829E23}"/>
    <dgm:cxn modelId="{29C5BDF0-2342-4C13-A5C8-D4E8DBD4BCDD}" type="presParOf" srcId="{F5270150-AF57-41E8-992F-2E3B33C4A94D}" destId="{19E4C26A-043A-4873-9415-E81B3595939C}" srcOrd="0" destOrd="0" presId="urn:microsoft.com/office/officeart/2008/layout/NameandTitleOrganizationalChart"/>
    <dgm:cxn modelId="{DD952942-1A21-430A-BBF2-D6487B166359}" type="presParOf" srcId="{19E4C26A-043A-4873-9415-E81B3595939C}" destId="{CAD43ABB-A0C8-4F2D-B355-EAE4E7AF628D}" srcOrd="0" destOrd="0" presId="urn:microsoft.com/office/officeart/2008/layout/NameandTitleOrganizationalChart"/>
    <dgm:cxn modelId="{132903C7-263E-4190-849B-34B5BACB93BF}" type="presParOf" srcId="{CAD43ABB-A0C8-4F2D-B355-EAE4E7AF628D}" destId="{48614D21-4ED3-4672-A178-92A538052C41}" srcOrd="0" destOrd="0" presId="urn:microsoft.com/office/officeart/2008/layout/NameandTitleOrganizationalChart"/>
    <dgm:cxn modelId="{FC2DCAE0-8FC5-4CF5-B89E-3F82B3586586}" type="presParOf" srcId="{CAD43ABB-A0C8-4F2D-B355-EAE4E7AF628D}" destId="{D120F1A4-9380-4A45-BDA7-C39C7C7E533B}" srcOrd="1" destOrd="0" presId="urn:microsoft.com/office/officeart/2008/layout/NameandTitleOrganizationalChart"/>
    <dgm:cxn modelId="{EBBE9D87-3E43-4D20-BA0C-088C8A02C085}" type="presParOf" srcId="{CAD43ABB-A0C8-4F2D-B355-EAE4E7AF628D}" destId="{07644841-75FE-47AF-B248-9915A5C3016E}" srcOrd="2" destOrd="0" presId="urn:microsoft.com/office/officeart/2008/layout/NameandTitleOrganizationalChart"/>
    <dgm:cxn modelId="{29CC0413-E88B-491B-BF36-823DEB548207}" type="presParOf" srcId="{19E4C26A-043A-4873-9415-E81B3595939C}" destId="{DA721321-FD57-4A0E-B035-10A975AD16F7}" srcOrd="1" destOrd="0" presId="urn:microsoft.com/office/officeart/2008/layout/NameandTitleOrganizationalChart"/>
    <dgm:cxn modelId="{F7B98B7F-9E32-4C15-94DB-F26947F8D198}" type="presParOf" srcId="{DA721321-FD57-4A0E-B035-10A975AD16F7}" destId="{757C3D58-B738-4F88-81D0-6BA1607D76D8}" srcOrd="0" destOrd="0" presId="urn:microsoft.com/office/officeart/2008/layout/NameandTitleOrganizationalChart"/>
    <dgm:cxn modelId="{5768C890-35E1-47B5-9394-E550B25A3858}" type="presParOf" srcId="{DA721321-FD57-4A0E-B035-10A975AD16F7}" destId="{F49F8965-5C50-4389-83F0-DC17DC8C8F7F}" srcOrd="1" destOrd="0" presId="urn:microsoft.com/office/officeart/2008/layout/NameandTitleOrganizationalChart"/>
    <dgm:cxn modelId="{B43E4BD2-7389-4F22-8669-785DD70C7F95}" type="presParOf" srcId="{F49F8965-5C50-4389-83F0-DC17DC8C8F7F}" destId="{31A574D2-BD6F-41B5-AABE-A6991D56EB79}" srcOrd="0" destOrd="0" presId="urn:microsoft.com/office/officeart/2008/layout/NameandTitleOrganizationalChart"/>
    <dgm:cxn modelId="{5D88DB90-C2C0-41EA-A8E7-0E272C873D4C}" type="presParOf" srcId="{31A574D2-BD6F-41B5-AABE-A6991D56EB79}" destId="{B871D053-770F-4E7E-9D65-FC8EACE2B3E9}" srcOrd="0" destOrd="0" presId="urn:microsoft.com/office/officeart/2008/layout/NameandTitleOrganizationalChart"/>
    <dgm:cxn modelId="{28914466-EC9F-4575-9FC9-9DC670CDF2CC}" type="presParOf" srcId="{31A574D2-BD6F-41B5-AABE-A6991D56EB79}" destId="{F596D163-6231-437E-8394-09B31CC8D75F}" srcOrd="1" destOrd="0" presId="urn:microsoft.com/office/officeart/2008/layout/NameandTitleOrganizationalChart"/>
    <dgm:cxn modelId="{CA98A932-726E-4FAD-B6EF-AB809F2C6D67}" type="presParOf" srcId="{31A574D2-BD6F-41B5-AABE-A6991D56EB79}" destId="{F5757218-7323-4B70-A27A-88D8BCD71164}" srcOrd="2" destOrd="0" presId="urn:microsoft.com/office/officeart/2008/layout/NameandTitleOrganizationalChart"/>
    <dgm:cxn modelId="{811647C7-F364-4C10-BC60-1B1B715BEACC}" type="presParOf" srcId="{F49F8965-5C50-4389-83F0-DC17DC8C8F7F}" destId="{467FD71A-88C2-4C1F-827F-20D2AFB225C5}" srcOrd="1" destOrd="0" presId="urn:microsoft.com/office/officeart/2008/layout/NameandTitleOrganizationalChart"/>
    <dgm:cxn modelId="{16BB0E63-39B3-44C7-8FF5-C04967563CBB}" type="presParOf" srcId="{467FD71A-88C2-4C1F-827F-20D2AFB225C5}" destId="{A00972CF-2CDC-476D-9BD8-FA1D12819813}" srcOrd="0" destOrd="0" presId="urn:microsoft.com/office/officeart/2008/layout/NameandTitleOrganizationalChart"/>
    <dgm:cxn modelId="{D7C15087-D540-4E8F-8E65-7452CC361D60}" type="presParOf" srcId="{467FD71A-88C2-4C1F-827F-20D2AFB225C5}" destId="{62458EA9-1E15-4800-B3E2-8B738F842389}" srcOrd="1" destOrd="0" presId="urn:microsoft.com/office/officeart/2008/layout/NameandTitleOrganizationalChart"/>
    <dgm:cxn modelId="{BF10DBCC-624B-4587-94A1-0C0629F611E0}" type="presParOf" srcId="{62458EA9-1E15-4800-B3E2-8B738F842389}" destId="{13EE59B0-058E-4F37-B4FC-09F3C5A7FC82}" srcOrd="0" destOrd="0" presId="urn:microsoft.com/office/officeart/2008/layout/NameandTitleOrganizationalChart"/>
    <dgm:cxn modelId="{3C6B28A8-E25E-4629-ABEF-623DAF5756E8}" type="presParOf" srcId="{13EE59B0-058E-4F37-B4FC-09F3C5A7FC82}" destId="{F19D17F3-AF83-4F34-B97C-5CDBD42064B5}" srcOrd="0" destOrd="0" presId="urn:microsoft.com/office/officeart/2008/layout/NameandTitleOrganizationalChart"/>
    <dgm:cxn modelId="{C3EC5E40-7CB4-4170-9A12-69BD464E49FB}" type="presParOf" srcId="{13EE59B0-058E-4F37-B4FC-09F3C5A7FC82}" destId="{5E11013D-C2F0-4093-8481-7913A56F899B}" srcOrd="1" destOrd="0" presId="urn:microsoft.com/office/officeart/2008/layout/NameandTitleOrganizationalChart"/>
    <dgm:cxn modelId="{EADA7AD9-467F-482F-B676-B1B48EDE39DB}" type="presParOf" srcId="{13EE59B0-058E-4F37-B4FC-09F3C5A7FC82}" destId="{7443D037-8207-4A61-A168-6B8F18F23E94}" srcOrd="2" destOrd="0" presId="urn:microsoft.com/office/officeart/2008/layout/NameandTitleOrganizationalChart"/>
    <dgm:cxn modelId="{FD57CBB0-C5DB-44AE-A12B-DD5F81B51D32}" type="presParOf" srcId="{62458EA9-1E15-4800-B3E2-8B738F842389}" destId="{E163C20E-6C95-4F18-A2B9-9FE04887EA1C}" srcOrd="1" destOrd="0" presId="urn:microsoft.com/office/officeart/2008/layout/NameandTitleOrganizationalChart"/>
    <dgm:cxn modelId="{06FF5D0D-E75B-4063-9D4B-F29BA384CC97}" type="presParOf" srcId="{62458EA9-1E15-4800-B3E2-8B738F842389}" destId="{8D132B26-0866-4756-AD51-8B731F1714BE}" srcOrd="2" destOrd="0" presId="urn:microsoft.com/office/officeart/2008/layout/NameandTitleOrganizationalChart"/>
    <dgm:cxn modelId="{7EF5CF37-8A13-436C-B2EA-C46855444906}" type="presParOf" srcId="{467FD71A-88C2-4C1F-827F-20D2AFB225C5}" destId="{617F9911-0E52-4C1B-B210-09623206C62E}" srcOrd="2" destOrd="0" presId="urn:microsoft.com/office/officeart/2008/layout/NameandTitleOrganizationalChart"/>
    <dgm:cxn modelId="{38DD1816-8BE5-4A21-9DB9-3BF443DF7633}" type="presParOf" srcId="{467FD71A-88C2-4C1F-827F-20D2AFB225C5}" destId="{362E7A8F-5C16-4DC1-B9C0-E9BA2C222896}" srcOrd="3" destOrd="0" presId="urn:microsoft.com/office/officeart/2008/layout/NameandTitleOrganizationalChart"/>
    <dgm:cxn modelId="{170821B6-4A1A-4CB6-B1E2-DDF4B8428BAA}" type="presParOf" srcId="{362E7A8F-5C16-4DC1-B9C0-E9BA2C222896}" destId="{EA6B6B18-CDF6-428A-ADCD-F306860BCD2E}" srcOrd="0" destOrd="0" presId="urn:microsoft.com/office/officeart/2008/layout/NameandTitleOrganizationalChart"/>
    <dgm:cxn modelId="{740BC142-5A44-4D4F-987A-9E0471DD5F10}" type="presParOf" srcId="{EA6B6B18-CDF6-428A-ADCD-F306860BCD2E}" destId="{D5495C1C-4F8F-4CA2-A0C5-A08878AE030E}" srcOrd="0" destOrd="0" presId="urn:microsoft.com/office/officeart/2008/layout/NameandTitleOrganizationalChart"/>
    <dgm:cxn modelId="{81E329AC-EA46-43AD-99D7-54AF27863D98}" type="presParOf" srcId="{EA6B6B18-CDF6-428A-ADCD-F306860BCD2E}" destId="{00CF61ED-D4DB-49DA-BB20-8CD43E964B31}" srcOrd="1" destOrd="0" presId="urn:microsoft.com/office/officeart/2008/layout/NameandTitleOrganizationalChart"/>
    <dgm:cxn modelId="{E85702DC-79BC-4235-BA20-63DBE4DDE581}" type="presParOf" srcId="{EA6B6B18-CDF6-428A-ADCD-F306860BCD2E}" destId="{32B1284E-3A35-481A-A32A-C57EF8D32D75}" srcOrd="2" destOrd="0" presId="urn:microsoft.com/office/officeart/2008/layout/NameandTitleOrganizationalChart"/>
    <dgm:cxn modelId="{7C71EC97-7A4C-4091-A61E-AA1FACCD2A6A}" type="presParOf" srcId="{362E7A8F-5C16-4DC1-B9C0-E9BA2C222896}" destId="{5FEB3215-4A43-4B3A-A8F0-7AEA9D5CE943}" srcOrd="1" destOrd="0" presId="urn:microsoft.com/office/officeart/2008/layout/NameandTitleOrganizationalChart"/>
    <dgm:cxn modelId="{9B033A08-DF77-40F7-85E5-698E951FAB53}" type="presParOf" srcId="{362E7A8F-5C16-4DC1-B9C0-E9BA2C222896}" destId="{77CB4B98-755D-4042-B3BA-B8A9145F76DC}" srcOrd="2" destOrd="0" presId="urn:microsoft.com/office/officeart/2008/layout/NameandTitleOrganizationalChart"/>
    <dgm:cxn modelId="{25797032-CB1F-41CC-B693-572DAAA65943}" type="presParOf" srcId="{467FD71A-88C2-4C1F-827F-20D2AFB225C5}" destId="{14B63F2F-30E2-44E8-9CBB-6F9EB06C1430}" srcOrd="4" destOrd="0" presId="urn:microsoft.com/office/officeart/2008/layout/NameandTitleOrganizationalChart"/>
    <dgm:cxn modelId="{0BF0DBED-6D6D-48C6-BC74-29E4A7A5920E}" type="presParOf" srcId="{467FD71A-88C2-4C1F-827F-20D2AFB225C5}" destId="{13160408-47F8-4ED9-A94D-489F26130593}" srcOrd="5" destOrd="0" presId="urn:microsoft.com/office/officeart/2008/layout/NameandTitleOrganizationalChart"/>
    <dgm:cxn modelId="{9212FD1C-216B-4487-80BF-D5C4D6B78426}" type="presParOf" srcId="{13160408-47F8-4ED9-A94D-489F26130593}" destId="{A62973BD-7AA9-4AEA-B3CE-0BC3A15FE561}" srcOrd="0" destOrd="0" presId="urn:microsoft.com/office/officeart/2008/layout/NameandTitleOrganizationalChart"/>
    <dgm:cxn modelId="{E65B9DD6-9364-4024-901D-8568C9B14E39}" type="presParOf" srcId="{A62973BD-7AA9-4AEA-B3CE-0BC3A15FE561}" destId="{CD6FB5D1-0DDA-44D3-933B-12262E8678FB}" srcOrd="0" destOrd="0" presId="urn:microsoft.com/office/officeart/2008/layout/NameandTitleOrganizationalChart"/>
    <dgm:cxn modelId="{4C06A044-9289-4A89-9B4D-C5841CEE1F0E}" type="presParOf" srcId="{A62973BD-7AA9-4AEA-B3CE-0BC3A15FE561}" destId="{8608F15F-7AAA-4F41-AE69-526C4FF1C1C8}" srcOrd="1" destOrd="0" presId="urn:microsoft.com/office/officeart/2008/layout/NameandTitleOrganizationalChart"/>
    <dgm:cxn modelId="{C01176E6-807E-416F-BDAF-CFBA5CFBA8C6}" type="presParOf" srcId="{A62973BD-7AA9-4AEA-B3CE-0BC3A15FE561}" destId="{7AF747D7-FF0D-46C9-BCDA-EA8F65FE878D}" srcOrd="2" destOrd="0" presId="urn:microsoft.com/office/officeart/2008/layout/NameandTitleOrganizationalChart"/>
    <dgm:cxn modelId="{5BFB26FF-3922-49B4-9CE3-88CF25F0040A}" type="presParOf" srcId="{13160408-47F8-4ED9-A94D-489F26130593}" destId="{9E8389F4-F52D-48ED-ADB7-3AEA7E2C7506}" srcOrd="1" destOrd="0" presId="urn:microsoft.com/office/officeart/2008/layout/NameandTitleOrganizationalChart"/>
    <dgm:cxn modelId="{7EA61B29-77D1-4DF8-BA83-1D41D8E5A746}" type="presParOf" srcId="{13160408-47F8-4ED9-A94D-489F26130593}" destId="{5E1F1E90-1F3A-4347-9E48-E96A60AFDA73}" srcOrd="2" destOrd="0" presId="urn:microsoft.com/office/officeart/2008/layout/NameandTitleOrganizationalChart"/>
    <dgm:cxn modelId="{5D4186E7-3A21-44A8-8631-F0E04F9A88B6}" type="presParOf" srcId="{F49F8965-5C50-4389-83F0-DC17DC8C8F7F}" destId="{C45CF0A9-913C-4B2E-9D5D-C25A37F4B4B8}" srcOrd="2" destOrd="0" presId="urn:microsoft.com/office/officeart/2008/layout/NameandTitleOrganizationalChart"/>
    <dgm:cxn modelId="{CF65DD89-01F2-4EAA-A2D8-387B09872284}" type="presParOf" srcId="{DA721321-FD57-4A0E-B035-10A975AD16F7}" destId="{146B235F-9BEB-43EF-BCEC-CD928B6001AE}" srcOrd="2" destOrd="0" presId="urn:microsoft.com/office/officeart/2008/layout/NameandTitleOrganizationalChart"/>
    <dgm:cxn modelId="{DF78D2D6-1F58-4238-B0BD-6B2C53E144B1}" type="presParOf" srcId="{DA721321-FD57-4A0E-B035-10A975AD16F7}" destId="{A3855C1B-6432-4960-B775-AECF36DF5EC3}" srcOrd="3" destOrd="0" presId="urn:microsoft.com/office/officeart/2008/layout/NameandTitleOrganizationalChart"/>
    <dgm:cxn modelId="{6E2849E0-36B9-4B32-B35A-8E85B94DD839}" type="presParOf" srcId="{A3855C1B-6432-4960-B775-AECF36DF5EC3}" destId="{C3189AF9-872A-49CA-A59D-31E7C32F0DC8}" srcOrd="0" destOrd="0" presId="urn:microsoft.com/office/officeart/2008/layout/NameandTitleOrganizationalChart"/>
    <dgm:cxn modelId="{186BA1C5-6852-493D-9478-3E0D2D681163}" type="presParOf" srcId="{C3189AF9-872A-49CA-A59D-31E7C32F0DC8}" destId="{C46A676E-9A88-4E39-903F-6819D0FFE936}" srcOrd="0" destOrd="0" presId="urn:microsoft.com/office/officeart/2008/layout/NameandTitleOrganizationalChart"/>
    <dgm:cxn modelId="{D1A51C73-4FB0-467C-9866-4DF1960E44C6}" type="presParOf" srcId="{C3189AF9-872A-49CA-A59D-31E7C32F0DC8}" destId="{0C309607-71F0-4890-ADA3-9A051BE879D0}" srcOrd="1" destOrd="0" presId="urn:microsoft.com/office/officeart/2008/layout/NameandTitleOrganizationalChart"/>
    <dgm:cxn modelId="{235A0E5E-5138-4FF9-A440-114DEA167D9B}" type="presParOf" srcId="{C3189AF9-872A-49CA-A59D-31E7C32F0DC8}" destId="{54A20630-8829-459B-951B-D57FEEE52F5D}" srcOrd="2" destOrd="0" presId="urn:microsoft.com/office/officeart/2008/layout/NameandTitleOrganizationalChart"/>
    <dgm:cxn modelId="{FDF3F858-F398-491B-B5ED-FE9E166F5265}" type="presParOf" srcId="{A3855C1B-6432-4960-B775-AECF36DF5EC3}" destId="{A875A586-B16D-403F-BB5A-2DC724319E95}" srcOrd="1" destOrd="0" presId="urn:microsoft.com/office/officeart/2008/layout/NameandTitleOrganizationalChart"/>
    <dgm:cxn modelId="{8F83C2CE-D940-4F3B-B062-CFFBBFB05F9F}" type="presParOf" srcId="{A875A586-B16D-403F-BB5A-2DC724319E95}" destId="{02855AD7-76D5-49A3-BA62-462E3E521D55}" srcOrd="0" destOrd="0" presId="urn:microsoft.com/office/officeart/2008/layout/NameandTitleOrganizationalChart"/>
    <dgm:cxn modelId="{09788BFF-AF42-431F-AC05-A75DAB17AE5B}" type="presParOf" srcId="{A875A586-B16D-403F-BB5A-2DC724319E95}" destId="{B1EBB689-215A-4DDF-B577-C454D1DF206B}" srcOrd="1" destOrd="0" presId="urn:microsoft.com/office/officeart/2008/layout/NameandTitleOrganizationalChart"/>
    <dgm:cxn modelId="{6C72C8DB-8830-4C87-A1C0-EC8AF7370F66}" type="presParOf" srcId="{B1EBB689-215A-4DDF-B577-C454D1DF206B}" destId="{1429EB39-29C3-4A2E-8E94-E113EAEE59AB}" srcOrd="0" destOrd="0" presId="urn:microsoft.com/office/officeart/2008/layout/NameandTitleOrganizationalChart"/>
    <dgm:cxn modelId="{109DD305-FDDC-4C13-A5AA-A3AEC5D68031}" type="presParOf" srcId="{1429EB39-29C3-4A2E-8E94-E113EAEE59AB}" destId="{9AF84F74-EE80-419E-A2D9-4BAFCB752A03}" srcOrd="0" destOrd="0" presId="urn:microsoft.com/office/officeart/2008/layout/NameandTitleOrganizationalChart"/>
    <dgm:cxn modelId="{4555B86D-D216-43D8-AA32-F1D13CD76EA1}" type="presParOf" srcId="{1429EB39-29C3-4A2E-8E94-E113EAEE59AB}" destId="{0CC40492-7881-4B37-8862-9A370FF44FC6}" srcOrd="1" destOrd="0" presId="urn:microsoft.com/office/officeart/2008/layout/NameandTitleOrganizationalChart"/>
    <dgm:cxn modelId="{29210141-A7B9-4EDF-8D9B-BCB10EF1D4A0}" type="presParOf" srcId="{1429EB39-29C3-4A2E-8E94-E113EAEE59AB}" destId="{AA1395BA-8922-43C3-9CF3-41A228A574BE}" srcOrd="2" destOrd="0" presId="urn:microsoft.com/office/officeart/2008/layout/NameandTitleOrganizationalChart"/>
    <dgm:cxn modelId="{31073F84-112F-4231-B249-B6DDABF6009E}" type="presParOf" srcId="{B1EBB689-215A-4DDF-B577-C454D1DF206B}" destId="{4CC5121B-0157-44B4-9A9F-02CAF05F1DD0}" srcOrd="1" destOrd="0" presId="urn:microsoft.com/office/officeart/2008/layout/NameandTitleOrganizationalChart"/>
    <dgm:cxn modelId="{25171AFF-C690-4014-BA7D-9113E1229778}" type="presParOf" srcId="{B1EBB689-215A-4DDF-B577-C454D1DF206B}" destId="{6711C4BC-5F7E-4D73-A0D6-11C4463796D6}" srcOrd="2" destOrd="0" presId="urn:microsoft.com/office/officeart/2008/layout/NameandTitleOrganizationalChart"/>
    <dgm:cxn modelId="{691565C0-D896-48BC-8386-6DA9631AABD8}" type="presParOf" srcId="{A875A586-B16D-403F-BB5A-2DC724319E95}" destId="{A3FAB7AF-BDBA-4B04-919B-2BE081D4EEAA}" srcOrd="2" destOrd="0" presId="urn:microsoft.com/office/officeart/2008/layout/NameandTitleOrganizationalChart"/>
    <dgm:cxn modelId="{28A81161-76F0-4D5B-BC93-8951389E7712}" type="presParOf" srcId="{A875A586-B16D-403F-BB5A-2DC724319E95}" destId="{E0DA449A-B18E-4A86-88F0-F242EE771DA3}" srcOrd="3" destOrd="0" presId="urn:microsoft.com/office/officeart/2008/layout/NameandTitleOrganizationalChart"/>
    <dgm:cxn modelId="{C4939B70-48D1-40EE-AFB5-E5DA1BAD147E}" type="presParOf" srcId="{E0DA449A-B18E-4A86-88F0-F242EE771DA3}" destId="{646A71C7-3B65-4AC4-8535-BF6D677A30D9}" srcOrd="0" destOrd="0" presId="urn:microsoft.com/office/officeart/2008/layout/NameandTitleOrganizationalChart"/>
    <dgm:cxn modelId="{AFDB0B4E-F311-48E5-87C9-068054509B51}" type="presParOf" srcId="{646A71C7-3B65-4AC4-8535-BF6D677A30D9}" destId="{F1CAB265-05C6-4FF9-80CD-DF665AFA5349}" srcOrd="0" destOrd="0" presId="urn:microsoft.com/office/officeart/2008/layout/NameandTitleOrganizationalChart"/>
    <dgm:cxn modelId="{95C73862-D528-41F1-991D-D2A79C571DBC}" type="presParOf" srcId="{646A71C7-3B65-4AC4-8535-BF6D677A30D9}" destId="{4FD792E9-9C12-4A0A-A9DD-050C0AEF4038}" srcOrd="1" destOrd="0" presId="urn:microsoft.com/office/officeart/2008/layout/NameandTitleOrganizationalChart"/>
    <dgm:cxn modelId="{377B3615-A9D0-4011-BFF7-F68A0DE95BC5}" type="presParOf" srcId="{646A71C7-3B65-4AC4-8535-BF6D677A30D9}" destId="{7869CC01-DB8A-44C0-819D-D8418B0D9198}" srcOrd="2" destOrd="0" presId="urn:microsoft.com/office/officeart/2008/layout/NameandTitleOrganizationalChart"/>
    <dgm:cxn modelId="{9CF8690B-C99F-4F59-928F-B14CA0527B4B}" type="presParOf" srcId="{E0DA449A-B18E-4A86-88F0-F242EE771DA3}" destId="{822F95EA-E3BC-43C1-8D6E-952A82427C2C}" srcOrd="1" destOrd="0" presId="urn:microsoft.com/office/officeart/2008/layout/NameandTitleOrganizationalChart"/>
    <dgm:cxn modelId="{A88C98C1-72B7-4733-81D4-2830C73C0777}" type="presParOf" srcId="{E0DA449A-B18E-4A86-88F0-F242EE771DA3}" destId="{39C6E07F-D4B3-4C20-A746-0B29ACB01D97}" srcOrd="2" destOrd="0" presId="urn:microsoft.com/office/officeart/2008/layout/NameandTitleOrganizationalChart"/>
    <dgm:cxn modelId="{C771817B-4433-4EB3-8172-1BEA0CF6F2AC}" type="presParOf" srcId="{A875A586-B16D-403F-BB5A-2DC724319E95}" destId="{B873DC33-3BD9-4046-B416-CC1119D9DB62}" srcOrd="4" destOrd="0" presId="urn:microsoft.com/office/officeart/2008/layout/NameandTitleOrganizationalChart"/>
    <dgm:cxn modelId="{58B5DE1F-6BF6-4F71-BF6A-72B462E4FB54}" type="presParOf" srcId="{A875A586-B16D-403F-BB5A-2DC724319E95}" destId="{B424F500-C776-44CB-B091-98EBE05EE311}" srcOrd="5" destOrd="0" presId="urn:microsoft.com/office/officeart/2008/layout/NameandTitleOrganizationalChart"/>
    <dgm:cxn modelId="{75487BE7-895E-4861-9C84-FB494B55DF26}" type="presParOf" srcId="{B424F500-C776-44CB-B091-98EBE05EE311}" destId="{A2C84E66-DEC2-4645-83B1-D32036885B0F}" srcOrd="0" destOrd="0" presId="urn:microsoft.com/office/officeart/2008/layout/NameandTitleOrganizationalChart"/>
    <dgm:cxn modelId="{62C39B5B-3B65-4735-AD46-96A509BE080D}" type="presParOf" srcId="{A2C84E66-DEC2-4645-83B1-D32036885B0F}" destId="{2BD03D6D-832E-425B-80AE-E483FEB5AF7D}" srcOrd="0" destOrd="0" presId="urn:microsoft.com/office/officeart/2008/layout/NameandTitleOrganizationalChart"/>
    <dgm:cxn modelId="{E11C029F-8E54-4926-99DC-BEDEDB3E7547}" type="presParOf" srcId="{A2C84E66-DEC2-4645-83B1-D32036885B0F}" destId="{9BE0701C-EDF6-49BD-BFD4-AF8934AB4B53}" srcOrd="1" destOrd="0" presId="urn:microsoft.com/office/officeart/2008/layout/NameandTitleOrganizationalChart"/>
    <dgm:cxn modelId="{79AC7271-4F24-477B-9C04-EEEDC590092C}" type="presParOf" srcId="{A2C84E66-DEC2-4645-83B1-D32036885B0F}" destId="{780DF7C9-9CC4-4AE6-AD73-B961C1821BBD}" srcOrd="2" destOrd="0" presId="urn:microsoft.com/office/officeart/2008/layout/NameandTitleOrganizationalChart"/>
    <dgm:cxn modelId="{332BA0BE-80E7-4867-86FE-373265E24A1C}" type="presParOf" srcId="{B424F500-C776-44CB-B091-98EBE05EE311}" destId="{B675FFB3-CEA6-40D6-A67D-CF51429851D2}" srcOrd="1" destOrd="0" presId="urn:microsoft.com/office/officeart/2008/layout/NameandTitleOrganizationalChart"/>
    <dgm:cxn modelId="{E2BC20DB-B460-43D9-8BED-9D345314BD73}" type="presParOf" srcId="{B424F500-C776-44CB-B091-98EBE05EE311}" destId="{E5088B96-3CCD-4959-805E-DCFD5990E5BD}" srcOrd="2" destOrd="0" presId="urn:microsoft.com/office/officeart/2008/layout/NameandTitleOrganizationalChart"/>
    <dgm:cxn modelId="{1DF5C7D4-F25A-490C-B4BE-BDDDEE4DC338}" type="presParOf" srcId="{A875A586-B16D-403F-BB5A-2DC724319E95}" destId="{BF3C7A5F-C170-487C-A500-65939F793EC4}" srcOrd="6" destOrd="0" presId="urn:microsoft.com/office/officeart/2008/layout/NameandTitleOrganizationalChart"/>
    <dgm:cxn modelId="{344DDDB7-6F86-4F74-A364-A31DB197B7FC}" type="presParOf" srcId="{A875A586-B16D-403F-BB5A-2DC724319E95}" destId="{977504E2-8B9E-4A89-A715-BE08DF4BCEE6}" srcOrd="7" destOrd="0" presId="urn:microsoft.com/office/officeart/2008/layout/NameandTitleOrganizationalChart"/>
    <dgm:cxn modelId="{C3D83753-A937-49FD-BD3D-0F9018B286A9}" type="presParOf" srcId="{977504E2-8B9E-4A89-A715-BE08DF4BCEE6}" destId="{BD4A16ED-7099-4604-B3F7-10DA930545C1}" srcOrd="0" destOrd="0" presId="urn:microsoft.com/office/officeart/2008/layout/NameandTitleOrganizationalChart"/>
    <dgm:cxn modelId="{6D00421D-2B78-4162-BB44-7C6A0A6D3EEF}" type="presParOf" srcId="{BD4A16ED-7099-4604-B3F7-10DA930545C1}" destId="{4B3CC085-8507-4609-96AF-1CC1C44FFD44}" srcOrd="0" destOrd="0" presId="urn:microsoft.com/office/officeart/2008/layout/NameandTitleOrganizationalChart"/>
    <dgm:cxn modelId="{70E9E3A6-4918-443B-90BA-D58B64D94AA2}" type="presParOf" srcId="{BD4A16ED-7099-4604-B3F7-10DA930545C1}" destId="{D9F98886-FCBC-44D6-A65B-F641791140DF}" srcOrd="1" destOrd="0" presId="urn:microsoft.com/office/officeart/2008/layout/NameandTitleOrganizationalChart"/>
    <dgm:cxn modelId="{3FFE0A42-DEB0-418B-A0E2-43CB13FDFE1D}" type="presParOf" srcId="{BD4A16ED-7099-4604-B3F7-10DA930545C1}" destId="{0C87F4B1-C10A-44BA-A1BE-F86CF18D8828}" srcOrd="2" destOrd="0" presId="urn:microsoft.com/office/officeart/2008/layout/NameandTitleOrganizationalChart"/>
    <dgm:cxn modelId="{31D4E4B9-CA3E-4FC4-8C39-C997A490507F}" type="presParOf" srcId="{977504E2-8B9E-4A89-A715-BE08DF4BCEE6}" destId="{845EF10C-EE1D-45F5-98E0-7123D2A73D06}" srcOrd="1" destOrd="0" presId="urn:microsoft.com/office/officeart/2008/layout/NameandTitleOrganizationalChart"/>
    <dgm:cxn modelId="{9F2FC146-481D-4C6B-830A-EED65C2AF858}" type="presParOf" srcId="{977504E2-8B9E-4A89-A715-BE08DF4BCEE6}" destId="{4BDDAECF-CDE6-4317-85CE-DBED481ECF4B}" srcOrd="2" destOrd="0" presId="urn:microsoft.com/office/officeart/2008/layout/NameandTitleOrganizationalChart"/>
    <dgm:cxn modelId="{0A7A2A73-4FEC-4C27-BB6B-7C33A21A04DB}" type="presParOf" srcId="{A3855C1B-6432-4960-B775-AECF36DF5EC3}" destId="{F9189202-F948-4927-88E2-36D7C6E70E1D}" srcOrd="2" destOrd="0" presId="urn:microsoft.com/office/officeart/2008/layout/NameandTitleOrganizationalChart"/>
    <dgm:cxn modelId="{4EC2D330-7ED6-4685-8299-F30FD85C2538}" type="presParOf" srcId="{DA721321-FD57-4A0E-B035-10A975AD16F7}" destId="{9B3EBE02-A594-4366-BBA0-6B2D45585860}" srcOrd="4" destOrd="0" presId="urn:microsoft.com/office/officeart/2008/layout/NameandTitleOrganizationalChart"/>
    <dgm:cxn modelId="{3E88014B-25DE-428D-8705-94FE651DB414}" type="presParOf" srcId="{DA721321-FD57-4A0E-B035-10A975AD16F7}" destId="{2EF47047-8740-49E5-85E7-1888E5CF7482}" srcOrd="5" destOrd="0" presId="urn:microsoft.com/office/officeart/2008/layout/NameandTitleOrganizationalChart"/>
    <dgm:cxn modelId="{8C81AC46-B19A-4FC4-B96B-F57B29807E07}" type="presParOf" srcId="{2EF47047-8740-49E5-85E7-1888E5CF7482}" destId="{8A72B8D5-11E0-4D1A-9EFA-559220A855BC}" srcOrd="0" destOrd="0" presId="urn:microsoft.com/office/officeart/2008/layout/NameandTitleOrganizationalChart"/>
    <dgm:cxn modelId="{B1D38B80-FF5A-481B-BF74-E76E49DE5753}" type="presParOf" srcId="{8A72B8D5-11E0-4D1A-9EFA-559220A855BC}" destId="{A83DDC6C-D3E0-4408-B188-52A45D93EC29}" srcOrd="0" destOrd="0" presId="urn:microsoft.com/office/officeart/2008/layout/NameandTitleOrganizationalChart"/>
    <dgm:cxn modelId="{C117128C-E94E-4F0F-8E90-76BD187B6933}" type="presParOf" srcId="{8A72B8D5-11E0-4D1A-9EFA-559220A855BC}" destId="{2C40FBFF-BE5E-4859-A73F-18ED8DCC72F8}" srcOrd="1" destOrd="0" presId="urn:microsoft.com/office/officeart/2008/layout/NameandTitleOrganizationalChart"/>
    <dgm:cxn modelId="{B14D2999-4B68-4E57-81E3-BC65218F96A9}" type="presParOf" srcId="{8A72B8D5-11E0-4D1A-9EFA-559220A855BC}" destId="{ECA7AA14-3944-445E-B469-B811FB8217CF}" srcOrd="2" destOrd="0" presId="urn:microsoft.com/office/officeart/2008/layout/NameandTitleOrganizationalChart"/>
    <dgm:cxn modelId="{E79E287D-5584-4FBD-9C2D-8D8203BD2A01}" type="presParOf" srcId="{2EF47047-8740-49E5-85E7-1888E5CF7482}" destId="{0CBE172C-9DEC-4F41-9DAA-FAA98E12E8BA}" srcOrd="1" destOrd="0" presId="urn:microsoft.com/office/officeart/2008/layout/NameandTitleOrganizationalChart"/>
    <dgm:cxn modelId="{DCEB7B98-414A-445B-8DAA-D3A52BC6BF2E}" type="presParOf" srcId="{0CBE172C-9DEC-4F41-9DAA-FAA98E12E8BA}" destId="{DF65CE79-054C-4EB5-88F3-82F24DAF064E}" srcOrd="0" destOrd="0" presId="urn:microsoft.com/office/officeart/2008/layout/NameandTitleOrganizationalChart"/>
    <dgm:cxn modelId="{4F0C0703-09E8-43ED-B150-0B1712E2A44D}" type="presParOf" srcId="{0CBE172C-9DEC-4F41-9DAA-FAA98E12E8BA}" destId="{161507A7-677B-4369-B48B-E454A7E04144}" srcOrd="1" destOrd="0" presId="urn:microsoft.com/office/officeart/2008/layout/NameandTitleOrganizationalChart"/>
    <dgm:cxn modelId="{76C2D1CC-5690-4866-9907-78377B630B23}" type="presParOf" srcId="{161507A7-677B-4369-B48B-E454A7E04144}" destId="{85C177D9-3B60-4C59-B2A8-976CFD13D6B9}" srcOrd="0" destOrd="0" presId="urn:microsoft.com/office/officeart/2008/layout/NameandTitleOrganizationalChart"/>
    <dgm:cxn modelId="{F109BC9A-E5BD-4CE3-98AA-1629A14B2BF4}" type="presParOf" srcId="{85C177D9-3B60-4C59-B2A8-976CFD13D6B9}" destId="{BF9A4A02-0394-4D22-AF26-9188A2EF84B2}" srcOrd="0" destOrd="0" presId="urn:microsoft.com/office/officeart/2008/layout/NameandTitleOrganizationalChart"/>
    <dgm:cxn modelId="{E4CE0A38-8B91-40C7-B28B-C8F906DEB56F}" type="presParOf" srcId="{85C177D9-3B60-4C59-B2A8-976CFD13D6B9}" destId="{182F1114-65C0-4031-AD22-D76FCB6105D5}" srcOrd="1" destOrd="0" presId="urn:microsoft.com/office/officeart/2008/layout/NameandTitleOrganizationalChart"/>
    <dgm:cxn modelId="{6C546086-C708-4AAE-9E47-5D3B13923D37}" type="presParOf" srcId="{85C177D9-3B60-4C59-B2A8-976CFD13D6B9}" destId="{993C9F05-C743-4447-BAC3-D69BDD926763}" srcOrd="2" destOrd="0" presId="urn:microsoft.com/office/officeart/2008/layout/NameandTitleOrganizationalChart"/>
    <dgm:cxn modelId="{140FAD22-AA85-45DF-96A0-D258F77966A0}" type="presParOf" srcId="{161507A7-677B-4369-B48B-E454A7E04144}" destId="{B99BB53B-666E-4B45-9BAB-FEBD3ABD9032}" srcOrd="1" destOrd="0" presId="urn:microsoft.com/office/officeart/2008/layout/NameandTitleOrganizationalChart"/>
    <dgm:cxn modelId="{1DDF4AE8-1A0D-4271-BBBF-5F1927D32EE2}" type="presParOf" srcId="{161507A7-677B-4369-B48B-E454A7E04144}" destId="{76BC562F-5A92-49D7-8817-32A10E9E91F6}" srcOrd="2" destOrd="0" presId="urn:microsoft.com/office/officeart/2008/layout/NameandTitleOrganizationalChart"/>
    <dgm:cxn modelId="{8990DE26-DE47-4EFD-9085-C7162F6566B1}" type="presParOf" srcId="{0CBE172C-9DEC-4F41-9DAA-FAA98E12E8BA}" destId="{0284ADC1-0367-415B-B69B-68882A0B5501}" srcOrd="2" destOrd="0" presId="urn:microsoft.com/office/officeart/2008/layout/NameandTitleOrganizationalChart"/>
    <dgm:cxn modelId="{989BC7F7-EAB2-486A-99ED-F7A7027F7EC2}" type="presParOf" srcId="{0CBE172C-9DEC-4F41-9DAA-FAA98E12E8BA}" destId="{4944747B-B566-47D6-90E7-B7818B7FE4C5}" srcOrd="3" destOrd="0" presId="urn:microsoft.com/office/officeart/2008/layout/NameandTitleOrganizationalChart"/>
    <dgm:cxn modelId="{8EA30D63-4C5F-4A17-B758-291E10A31EAD}" type="presParOf" srcId="{4944747B-B566-47D6-90E7-B7818B7FE4C5}" destId="{38968057-4D62-4173-8456-4F06F68DCBEB}" srcOrd="0" destOrd="0" presId="urn:microsoft.com/office/officeart/2008/layout/NameandTitleOrganizationalChart"/>
    <dgm:cxn modelId="{2DA1C6CE-FB62-4009-B83E-C969261947F5}" type="presParOf" srcId="{38968057-4D62-4173-8456-4F06F68DCBEB}" destId="{055A23D9-41F8-46D8-8B82-4D4E54E97081}" srcOrd="0" destOrd="0" presId="urn:microsoft.com/office/officeart/2008/layout/NameandTitleOrganizationalChart"/>
    <dgm:cxn modelId="{C2816F57-9AA9-4C5E-8B19-20CEA8FF11B7}" type="presParOf" srcId="{38968057-4D62-4173-8456-4F06F68DCBEB}" destId="{B4833959-7B7F-4B43-8281-CB586AE2ADBF}" srcOrd="1" destOrd="0" presId="urn:microsoft.com/office/officeart/2008/layout/NameandTitleOrganizationalChart"/>
    <dgm:cxn modelId="{33DBD4DA-84F5-470B-A760-379071958DDE}" type="presParOf" srcId="{38968057-4D62-4173-8456-4F06F68DCBEB}" destId="{C4B7AAE3-B234-4D75-ADDC-5A03615F52D1}" srcOrd="2" destOrd="0" presId="urn:microsoft.com/office/officeart/2008/layout/NameandTitleOrganizationalChart"/>
    <dgm:cxn modelId="{8F6B516A-09DD-4343-A09F-4A155B937A2F}" type="presParOf" srcId="{4944747B-B566-47D6-90E7-B7818B7FE4C5}" destId="{77EF66E0-4221-4680-9748-B42DD60A2DA8}" srcOrd="1" destOrd="0" presId="urn:microsoft.com/office/officeart/2008/layout/NameandTitleOrganizationalChart"/>
    <dgm:cxn modelId="{496848DB-5296-4274-8CF2-BCB4F9F2D89B}" type="presParOf" srcId="{4944747B-B566-47D6-90E7-B7818B7FE4C5}" destId="{1DA8D36D-059C-4611-AE12-779805823156}" srcOrd="2" destOrd="0" presId="urn:microsoft.com/office/officeart/2008/layout/NameandTitleOrganizationalChart"/>
    <dgm:cxn modelId="{B19FE904-88C3-425B-9833-16C1CD76F498}" type="presParOf" srcId="{0CBE172C-9DEC-4F41-9DAA-FAA98E12E8BA}" destId="{0293FCAB-7988-4F37-BCF6-FCA281F1CAFF}" srcOrd="4" destOrd="0" presId="urn:microsoft.com/office/officeart/2008/layout/NameandTitleOrganizationalChart"/>
    <dgm:cxn modelId="{874C83CF-FC19-4FEE-88F3-7009DB783A37}" type="presParOf" srcId="{0CBE172C-9DEC-4F41-9DAA-FAA98E12E8BA}" destId="{BD67C457-10CC-4F10-B7E2-6CAC42C1717B}" srcOrd="5" destOrd="0" presId="urn:microsoft.com/office/officeart/2008/layout/NameandTitleOrganizationalChart"/>
    <dgm:cxn modelId="{BE3E02AB-2A2A-49B8-BD2B-578A1B210510}" type="presParOf" srcId="{BD67C457-10CC-4F10-B7E2-6CAC42C1717B}" destId="{086E85F9-EF87-48B1-93D1-DC00BC724EC9}" srcOrd="0" destOrd="0" presId="urn:microsoft.com/office/officeart/2008/layout/NameandTitleOrganizationalChart"/>
    <dgm:cxn modelId="{FE196B57-9F47-4471-B4BA-93F0E3586D4C}" type="presParOf" srcId="{086E85F9-EF87-48B1-93D1-DC00BC724EC9}" destId="{D33142E6-6EB5-4A86-805A-4835758AFBA4}" srcOrd="0" destOrd="0" presId="urn:microsoft.com/office/officeart/2008/layout/NameandTitleOrganizationalChart"/>
    <dgm:cxn modelId="{B1F97D1C-549C-4BC9-974A-89E30ECB6466}" type="presParOf" srcId="{086E85F9-EF87-48B1-93D1-DC00BC724EC9}" destId="{681C1B9A-B4C6-4277-B94F-8204B24B1653}" srcOrd="1" destOrd="0" presId="urn:microsoft.com/office/officeart/2008/layout/NameandTitleOrganizationalChart"/>
    <dgm:cxn modelId="{5656F0B1-EA23-4E51-87F8-EA70D1133E5D}" type="presParOf" srcId="{086E85F9-EF87-48B1-93D1-DC00BC724EC9}" destId="{EE8E9A47-BCDD-4AD1-827C-4759363534F8}" srcOrd="2" destOrd="0" presId="urn:microsoft.com/office/officeart/2008/layout/NameandTitleOrganizationalChart"/>
    <dgm:cxn modelId="{076136F4-C3FC-4931-9C01-EDF8CFD82CA4}" type="presParOf" srcId="{BD67C457-10CC-4F10-B7E2-6CAC42C1717B}" destId="{EDB3E385-B565-4BD1-8BD7-55BA1FA15C45}" srcOrd="1" destOrd="0" presId="urn:microsoft.com/office/officeart/2008/layout/NameandTitleOrganizationalChart"/>
    <dgm:cxn modelId="{73111B72-92DD-4E22-9805-FEC167A9A81E}" type="presParOf" srcId="{BD67C457-10CC-4F10-B7E2-6CAC42C1717B}" destId="{7AF3FD38-2ECF-488C-83E3-8D64A69C5E22}" srcOrd="2" destOrd="0" presId="urn:microsoft.com/office/officeart/2008/layout/NameandTitleOrganizationalChart"/>
    <dgm:cxn modelId="{EC68A61A-DA5D-466C-9883-C6D23690982C}" type="presParOf" srcId="{0CBE172C-9DEC-4F41-9DAA-FAA98E12E8BA}" destId="{E1408ACF-230E-4F75-A1F2-4C9E910886F2}" srcOrd="6" destOrd="0" presId="urn:microsoft.com/office/officeart/2008/layout/NameandTitleOrganizationalChart"/>
    <dgm:cxn modelId="{795ECCA8-3FF5-43B4-BEEB-9F0AFD046E08}" type="presParOf" srcId="{0CBE172C-9DEC-4F41-9DAA-FAA98E12E8BA}" destId="{D1392A0B-8DF9-474C-BC15-7648285E79A1}" srcOrd="7" destOrd="0" presId="urn:microsoft.com/office/officeart/2008/layout/NameandTitleOrganizationalChart"/>
    <dgm:cxn modelId="{81835139-F050-4BF0-A54D-5F72BA212995}" type="presParOf" srcId="{D1392A0B-8DF9-474C-BC15-7648285E79A1}" destId="{2F099F5B-DF3F-47D8-94D4-D4E2D834D776}" srcOrd="0" destOrd="0" presId="urn:microsoft.com/office/officeart/2008/layout/NameandTitleOrganizationalChart"/>
    <dgm:cxn modelId="{ED3A874F-647C-4E61-B902-2044AC96E084}" type="presParOf" srcId="{2F099F5B-DF3F-47D8-94D4-D4E2D834D776}" destId="{F25EA539-DE7B-4578-BE0F-83F5BD81719F}" srcOrd="0" destOrd="0" presId="urn:microsoft.com/office/officeart/2008/layout/NameandTitleOrganizationalChart"/>
    <dgm:cxn modelId="{BD7D268B-CDFB-4E20-8FA2-C93A149665AF}" type="presParOf" srcId="{2F099F5B-DF3F-47D8-94D4-D4E2D834D776}" destId="{4873C283-5347-4C03-B93C-9DBC37E359A9}" srcOrd="1" destOrd="0" presId="urn:microsoft.com/office/officeart/2008/layout/NameandTitleOrganizationalChart"/>
    <dgm:cxn modelId="{426FC283-41A8-435E-B40C-4CE66F55029E}" type="presParOf" srcId="{2F099F5B-DF3F-47D8-94D4-D4E2D834D776}" destId="{82FBF442-7A39-4038-8623-D779B4BD7BAF}" srcOrd="2" destOrd="0" presId="urn:microsoft.com/office/officeart/2008/layout/NameandTitleOrganizationalChart"/>
    <dgm:cxn modelId="{7603D3B4-E325-47C8-88CA-14374A53F0DC}" type="presParOf" srcId="{D1392A0B-8DF9-474C-BC15-7648285E79A1}" destId="{04B32B75-C324-42FC-8175-502F51D040C7}" srcOrd="1" destOrd="0" presId="urn:microsoft.com/office/officeart/2008/layout/NameandTitleOrganizationalChart"/>
    <dgm:cxn modelId="{23591FF3-4A11-4542-B4A7-112977E8F965}" type="presParOf" srcId="{D1392A0B-8DF9-474C-BC15-7648285E79A1}" destId="{EBA03768-218C-44CB-8415-8579335ECEF1}" srcOrd="2" destOrd="0" presId="urn:microsoft.com/office/officeart/2008/layout/NameandTitleOrganizationalChart"/>
    <dgm:cxn modelId="{35040905-889D-4EFF-B3B1-574FDEA9B1D3}" type="presParOf" srcId="{0CBE172C-9DEC-4F41-9DAA-FAA98E12E8BA}" destId="{E68CCC2C-7A33-4139-9F00-63AAA01FB9FC}" srcOrd="8" destOrd="0" presId="urn:microsoft.com/office/officeart/2008/layout/NameandTitleOrganizationalChart"/>
    <dgm:cxn modelId="{1D2558E3-502C-441E-A81E-435288CB9879}" type="presParOf" srcId="{0CBE172C-9DEC-4F41-9DAA-FAA98E12E8BA}" destId="{AF10650A-A596-4B89-A3C1-B23E7527EEE8}" srcOrd="9" destOrd="0" presId="urn:microsoft.com/office/officeart/2008/layout/NameandTitleOrganizationalChart"/>
    <dgm:cxn modelId="{E11CC295-2315-453C-BE70-2384AD8F0BBE}" type="presParOf" srcId="{AF10650A-A596-4B89-A3C1-B23E7527EEE8}" destId="{EA37ADFC-15CB-4703-BD84-16F75B64769C}" srcOrd="0" destOrd="0" presId="urn:microsoft.com/office/officeart/2008/layout/NameandTitleOrganizationalChart"/>
    <dgm:cxn modelId="{759BE5DB-F534-44F1-93D9-B7467BB3C21D}" type="presParOf" srcId="{EA37ADFC-15CB-4703-BD84-16F75B64769C}" destId="{D8672160-750D-43B0-8D63-827CB1A855DC}" srcOrd="0" destOrd="0" presId="urn:microsoft.com/office/officeart/2008/layout/NameandTitleOrganizationalChart"/>
    <dgm:cxn modelId="{7D3190F3-FCD0-4E03-AE98-529968373021}" type="presParOf" srcId="{EA37ADFC-15CB-4703-BD84-16F75B64769C}" destId="{1487F918-1AF1-4DAB-8A46-A8AA174042F1}" srcOrd="1" destOrd="0" presId="urn:microsoft.com/office/officeart/2008/layout/NameandTitleOrganizationalChart"/>
    <dgm:cxn modelId="{11AAA655-3172-4DF0-A7E1-820EA6195DFA}" type="presParOf" srcId="{EA37ADFC-15CB-4703-BD84-16F75B64769C}" destId="{7570E16D-9964-4E65-8DCE-F9016DDED102}" srcOrd="2" destOrd="0" presId="urn:microsoft.com/office/officeart/2008/layout/NameandTitleOrganizationalChart"/>
    <dgm:cxn modelId="{5B1D6409-4CF2-42A0-8AE8-2FB7804E27E1}" type="presParOf" srcId="{AF10650A-A596-4B89-A3C1-B23E7527EEE8}" destId="{777429ED-09F1-4583-9F22-A1980119B398}" srcOrd="1" destOrd="0" presId="urn:microsoft.com/office/officeart/2008/layout/NameandTitleOrganizationalChart"/>
    <dgm:cxn modelId="{EE213B69-AD86-4C5D-A3A7-4E175AB152DA}" type="presParOf" srcId="{AF10650A-A596-4B89-A3C1-B23E7527EEE8}" destId="{E093F797-0142-4053-AC73-7A959496B398}" srcOrd="2" destOrd="0" presId="urn:microsoft.com/office/officeart/2008/layout/NameandTitleOrganizationalChart"/>
    <dgm:cxn modelId="{5002360B-1499-4852-B78D-5455FD18AB71}" type="presParOf" srcId="{2EF47047-8740-49E5-85E7-1888E5CF7482}" destId="{796754C8-34CF-488D-B04D-7131F24F4475}" srcOrd="2" destOrd="0" presId="urn:microsoft.com/office/officeart/2008/layout/NameandTitleOrganizationalChart"/>
    <dgm:cxn modelId="{38B9F755-546A-4D42-9277-20521B1F4D58}" type="presParOf" srcId="{19E4C26A-043A-4873-9415-E81B3595939C}" destId="{37194FFC-EFEE-4744-999A-65BC3690B066}" srcOrd="2" destOrd="0" presId="urn:microsoft.com/office/officeart/2008/layout/NameandTitleOrganizationalChart"/>
    <dgm:cxn modelId="{8BE7CCEB-0CDD-4323-9BFA-F875D07C7EC0}" type="presParOf" srcId="{37194FFC-EFEE-4744-999A-65BC3690B066}" destId="{5742D678-5F9F-42BD-9FC7-6DC30CA8E648}" srcOrd="0" destOrd="0" presId="urn:microsoft.com/office/officeart/2008/layout/NameandTitleOrganizationalChart"/>
    <dgm:cxn modelId="{2C336D8F-9566-48D2-B811-578B7C66E624}" type="presParOf" srcId="{37194FFC-EFEE-4744-999A-65BC3690B066}" destId="{7BDA88CC-3CB6-4F26-8D26-51154F783BBE}" srcOrd="1" destOrd="0" presId="urn:microsoft.com/office/officeart/2008/layout/NameandTitleOrganizationalChart"/>
    <dgm:cxn modelId="{4AD7CD7D-1A15-4ADB-8B4F-B760DC9BB5E8}" type="presParOf" srcId="{7BDA88CC-3CB6-4F26-8D26-51154F783BBE}" destId="{BEE79B91-9923-4096-9BC5-C37C5C7CA5E7}" srcOrd="0" destOrd="0" presId="urn:microsoft.com/office/officeart/2008/layout/NameandTitleOrganizationalChart"/>
    <dgm:cxn modelId="{6E581133-67FB-4C6E-9167-2A7003ACC131}" type="presParOf" srcId="{BEE79B91-9923-4096-9BC5-C37C5C7CA5E7}" destId="{45E2E3B4-6EC7-4E59-A726-FB54AB0FFCE5}" srcOrd="0" destOrd="0" presId="urn:microsoft.com/office/officeart/2008/layout/NameandTitleOrganizationalChart"/>
    <dgm:cxn modelId="{59C31D7D-76D1-4489-A5EA-053DDF35A0EF}" type="presParOf" srcId="{BEE79B91-9923-4096-9BC5-C37C5C7CA5E7}" destId="{C8B5BB71-8CF9-4B55-89EB-29FA6E8E78CB}" srcOrd="1" destOrd="0" presId="urn:microsoft.com/office/officeart/2008/layout/NameandTitleOrganizationalChart"/>
    <dgm:cxn modelId="{72286449-8C4D-4564-8700-5FB56ADCEEB5}" type="presParOf" srcId="{BEE79B91-9923-4096-9BC5-C37C5C7CA5E7}" destId="{A5FC443D-A5D2-43E2-A692-40C0D243D4F0}" srcOrd="2" destOrd="0" presId="urn:microsoft.com/office/officeart/2008/layout/NameandTitleOrganizationalChart"/>
    <dgm:cxn modelId="{27836BAF-AB3F-4211-A201-4828F2F8C7E1}" type="presParOf" srcId="{7BDA88CC-3CB6-4F26-8D26-51154F783BBE}" destId="{8914FACD-C58C-437F-BD45-DAA2D58875F4}" srcOrd="1" destOrd="0" presId="urn:microsoft.com/office/officeart/2008/layout/NameandTitleOrganizationalChart"/>
    <dgm:cxn modelId="{AB3F3BDD-527E-44BC-8A52-3DB8BD8CE187}" type="presParOf" srcId="{7BDA88CC-3CB6-4F26-8D26-51154F783BBE}" destId="{C7C7CAF5-E70D-4300-B969-437C08CC1C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3619-5AC0-438D-BBC0-E94E9E9485FA}">
      <dsp:nvSpPr>
        <dsp:cNvPr id="0" name=""/>
        <dsp:cNvSpPr/>
      </dsp:nvSpPr>
      <dsp:spPr>
        <a:xfrm>
          <a:off x="1194012" y="1828969"/>
          <a:ext cx="91440" cy="160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53"/>
              </a:lnTo>
              <a:lnTo>
                <a:pt x="46889" y="76453"/>
              </a:lnTo>
              <a:lnTo>
                <a:pt x="46889" y="160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1193382" y="1316213"/>
          <a:ext cx="91440" cy="154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97"/>
              </a:lnTo>
              <a:lnTo>
                <a:pt x="46349" y="70697"/>
              </a:lnTo>
              <a:lnTo>
                <a:pt x="46349" y="154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1192884" y="783230"/>
          <a:ext cx="91440" cy="174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923"/>
              </a:lnTo>
              <a:lnTo>
                <a:pt x="46218" y="90923"/>
              </a:lnTo>
              <a:lnTo>
                <a:pt x="46218" y="1745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F2BFF-E814-49C7-AB5F-DA1644612813}">
      <dsp:nvSpPr>
        <dsp:cNvPr id="0" name=""/>
        <dsp:cNvSpPr/>
      </dsp:nvSpPr>
      <dsp:spPr>
        <a:xfrm>
          <a:off x="1584738" y="533378"/>
          <a:ext cx="782640" cy="91440"/>
        </a:xfrm>
        <a:custGeom>
          <a:avLst/>
          <a:gdLst/>
          <a:ahLst/>
          <a:cxnLst/>
          <a:rect l="0" t="0" r="0" b="0"/>
          <a:pathLst>
            <a:path>
              <a:moveTo>
                <a:pt x="782640" y="45720"/>
              </a:moveTo>
              <a:lnTo>
                <a:pt x="782640" y="70638"/>
              </a:lnTo>
              <a:lnTo>
                <a:pt x="0" y="70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2280389" y="503058"/>
          <a:ext cx="96654" cy="76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057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280389" y="503058"/>
        <a:ext cx="96654" cy="76040"/>
      </dsp:txXfrm>
    </dsp:sp>
    <dsp:sp modelId="{D120F1A4-9380-4A45-BDA7-C39C7C7E533B}">
      <dsp:nvSpPr>
        <dsp:cNvPr id="0" name=""/>
        <dsp:cNvSpPr/>
      </dsp:nvSpPr>
      <dsp:spPr>
        <a:xfrm flipH="1" flipV="1">
          <a:off x="2294700" y="492571"/>
          <a:ext cx="78933" cy="29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b="1" kern="1200" dirty="0"/>
        </a:p>
      </dsp:txBody>
      <dsp:txXfrm rot="10800000">
        <a:off x="2294700" y="492571"/>
        <a:ext cx="78933" cy="29674"/>
      </dsp:txXfrm>
    </dsp:sp>
    <dsp:sp modelId="{F19D17F3-AF83-4F34-B97C-5CDBD42064B5}">
      <dsp:nvSpPr>
        <dsp:cNvPr id="0" name=""/>
        <dsp:cNvSpPr/>
      </dsp:nvSpPr>
      <dsp:spPr>
        <a:xfrm>
          <a:off x="892469" y="42480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Anselmo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Garcia</a:t>
          </a:r>
          <a:endParaRPr lang="pt-BR" sz="800" kern="1200" dirty="0"/>
        </a:p>
      </dsp:txBody>
      <dsp:txXfrm>
        <a:off x="892469" y="424803"/>
        <a:ext cx="692269" cy="358426"/>
      </dsp:txXfrm>
    </dsp:sp>
    <dsp:sp modelId="{5E11013D-C2F0-4093-8481-7913A56F899B}">
      <dsp:nvSpPr>
        <dsp:cNvPr id="0" name=""/>
        <dsp:cNvSpPr/>
      </dsp:nvSpPr>
      <dsp:spPr>
        <a:xfrm>
          <a:off x="1108492" y="71030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VE</a:t>
          </a:r>
          <a:endParaRPr lang="pt-BR" sz="700" b="1" kern="1200" dirty="0"/>
        </a:p>
      </dsp:txBody>
      <dsp:txXfrm>
        <a:off x="1108492" y="710306"/>
        <a:ext cx="623042" cy="119475"/>
      </dsp:txXfrm>
    </dsp:sp>
    <dsp:sp modelId="{D5495C1C-4F8F-4CA2-A0C5-A08878AE030E}">
      <dsp:nvSpPr>
        <dsp:cNvPr id="0" name=""/>
        <dsp:cNvSpPr/>
      </dsp:nvSpPr>
      <dsp:spPr>
        <a:xfrm>
          <a:off x="892968" y="95778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Regina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Saito</a:t>
          </a:r>
          <a:endParaRPr lang="pt-BR" sz="800" kern="1200" dirty="0"/>
        </a:p>
      </dsp:txBody>
      <dsp:txXfrm>
        <a:off x="892968" y="957786"/>
        <a:ext cx="692269" cy="358426"/>
      </dsp:txXfrm>
    </dsp:sp>
    <dsp:sp modelId="{00CF61ED-D4DB-49DA-BB20-8CD43E964B31}">
      <dsp:nvSpPr>
        <dsp:cNvPr id="0" name=""/>
        <dsp:cNvSpPr/>
      </dsp:nvSpPr>
      <dsp:spPr>
        <a:xfrm>
          <a:off x="1105003" y="1236560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VM</a:t>
          </a:r>
          <a:endParaRPr lang="pt-BR" sz="700" b="1" kern="1200" dirty="0"/>
        </a:p>
      </dsp:txBody>
      <dsp:txXfrm>
        <a:off x="1105003" y="1236560"/>
        <a:ext cx="623042" cy="119475"/>
      </dsp:txXfrm>
    </dsp:sp>
    <dsp:sp modelId="{CD6FB5D1-0DDA-44D3-933B-12262E8678FB}">
      <dsp:nvSpPr>
        <dsp:cNvPr id="0" name=""/>
        <dsp:cNvSpPr/>
      </dsp:nvSpPr>
      <dsp:spPr>
        <a:xfrm>
          <a:off x="893597" y="147054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Emerson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Malveze</a:t>
          </a:r>
          <a:endParaRPr lang="pt-BR" sz="800" kern="1200" dirty="0"/>
        </a:p>
      </dsp:txBody>
      <dsp:txXfrm>
        <a:off x="893597" y="1470543"/>
        <a:ext cx="692269" cy="358426"/>
      </dsp:txXfrm>
    </dsp:sp>
    <dsp:sp modelId="{8608F15F-7AAA-4F41-AE69-526C4FF1C1C8}">
      <dsp:nvSpPr>
        <dsp:cNvPr id="0" name=""/>
        <dsp:cNvSpPr/>
      </dsp:nvSpPr>
      <dsp:spPr>
        <a:xfrm>
          <a:off x="1097614" y="1760147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VS</a:t>
          </a:r>
          <a:endParaRPr lang="pt-BR" sz="700" b="1" kern="1200" dirty="0"/>
        </a:p>
      </dsp:txBody>
      <dsp:txXfrm>
        <a:off x="1097614" y="1760147"/>
        <a:ext cx="623042" cy="119475"/>
      </dsp:txXfrm>
    </dsp:sp>
    <dsp:sp modelId="{40C2D402-D98D-49C3-BB4D-E40C5F94FAF2}">
      <dsp:nvSpPr>
        <dsp:cNvPr id="0" name=""/>
        <dsp:cNvSpPr/>
      </dsp:nvSpPr>
      <dsp:spPr>
        <a:xfrm>
          <a:off x="894767" y="198905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Anderson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Marin</a:t>
          </a:r>
          <a:endParaRPr lang="pt-BR" sz="800" kern="1200" dirty="0"/>
        </a:p>
      </dsp:txBody>
      <dsp:txXfrm>
        <a:off x="894767" y="1989056"/>
        <a:ext cx="692269" cy="358426"/>
      </dsp:txXfrm>
    </dsp:sp>
    <dsp:sp modelId="{BF88E09E-BD75-4C10-8E81-F8165069DD75}">
      <dsp:nvSpPr>
        <dsp:cNvPr id="0" name=""/>
        <dsp:cNvSpPr/>
      </dsp:nvSpPr>
      <dsp:spPr>
        <a:xfrm>
          <a:off x="1122567" y="227899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VID</a:t>
          </a:r>
          <a:endParaRPr lang="pt-BR" sz="700" b="1" kern="1200" dirty="0"/>
        </a:p>
      </dsp:txBody>
      <dsp:txXfrm>
        <a:off x="1122567" y="2278996"/>
        <a:ext cx="623042" cy="119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2D678-5F9F-42BD-9FC7-6DC30CA8E648}">
      <dsp:nvSpPr>
        <dsp:cNvPr id="0" name=""/>
        <dsp:cNvSpPr/>
      </dsp:nvSpPr>
      <dsp:spPr>
        <a:xfrm>
          <a:off x="4333220" y="1336128"/>
          <a:ext cx="895594" cy="19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71"/>
              </a:lnTo>
              <a:lnTo>
                <a:pt x="895594" y="1992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CCC2C-7A33-4139-9F00-63AAA01FB9FC}">
      <dsp:nvSpPr>
        <dsp:cNvPr id="0" name=""/>
        <dsp:cNvSpPr/>
      </dsp:nvSpPr>
      <dsp:spPr>
        <a:xfrm>
          <a:off x="6583757" y="2824689"/>
          <a:ext cx="91440" cy="277508"/>
        </a:xfrm>
        <a:custGeom>
          <a:avLst/>
          <a:gdLst/>
          <a:ahLst/>
          <a:cxnLst/>
          <a:rect l="0" t="0" r="0" b="0"/>
          <a:pathLst>
            <a:path>
              <a:moveTo>
                <a:pt x="45948" y="0"/>
              </a:moveTo>
              <a:lnTo>
                <a:pt x="45948" y="206479"/>
              </a:lnTo>
              <a:lnTo>
                <a:pt x="45720" y="206479"/>
              </a:lnTo>
              <a:lnTo>
                <a:pt x="45720" y="277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08ACF-230E-4F75-A1F2-4C9E910886F2}">
      <dsp:nvSpPr>
        <dsp:cNvPr id="0" name=""/>
        <dsp:cNvSpPr/>
      </dsp:nvSpPr>
      <dsp:spPr>
        <a:xfrm>
          <a:off x="6629705" y="2824689"/>
          <a:ext cx="202509" cy="154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93"/>
              </a:lnTo>
              <a:lnTo>
                <a:pt x="202509" y="1477093"/>
              </a:lnTo>
              <a:lnTo>
                <a:pt x="202509" y="1548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3FCAB-7988-4F37-BCF6-FCA281F1CAFF}">
      <dsp:nvSpPr>
        <dsp:cNvPr id="0" name=""/>
        <dsp:cNvSpPr/>
      </dsp:nvSpPr>
      <dsp:spPr>
        <a:xfrm>
          <a:off x="6629705" y="2824689"/>
          <a:ext cx="183789" cy="94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169"/>
              </a:lnTo>
              <a:lnTo>
                <a:pt x="183789" y="869169"/>
              </a:lnTo>
              <a:lnTo>
                <a:pt x="183789" y="94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4ADC1-0367-415B-B69B-68882A0B5501}">
      <dsp:nvSpPr>
        <dsp:cNvPr id="0" name=""/>
        <dsp:cNvSpPr/>
      </dsp:nvSpPr>
      <dsp:spPr>
        <a:xfrm>
          <a:off x="6024711" y="2824689"/>
          <a:ext cx="604994" cy="940197"/>
        </a:xfrm>
        <a:custGeom>
          <a:avLst/>
          <a:gdLst/>
          <a:ahLst/>
          <a:cxnLst/>
          <a:rect l="0" t="0" r="0" b="0"/>
          <a:pathLst>
            <a:path>
              <a:moveTo>
                <a:pt x="604994" y="0"/>
              </a:moveTo>
              <a:lnTo>
                <a:pt x="604994" y="869169"/>
              </a:lnTo>
              <a:lnTo>
                <a:pt x="0" y="869169"/>
              </a:lnTo>
              <a:lnTo>
                <a:pt x="0" y="94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CE79-054C-4EB5-88F3-82F24DAF064E}">
      <dsp:nvSpPr>
        <dsp:cNvPr id="0" name=""/>
        <dsp:cNvSpPr/>
      </dsp:nvSpPr>
      <dsp:spPr>
        <a:xfrm>
          <a:off x="6001894" y="2824689"/>
          <a:ext cx="627811" cy="1548121"/>
        </a:xfrm>
        <a:custGeom>
          <a:avLst/>
          <a:gdLst/>
          <a:ahLst/>
          <a:cxnLst/>
          <a:rect l="0" t="0" r="0" b="0"/>
          <a:pathLst>
            <a:path>
              <a:moveTo>
                <a:pt x="627811" y="0"/>
              </a:moveTo>
              <a:lnTo>
                <a:pt x="627811" y="1477093"/>
              </a:lnTo>
              <a:lnTo>
                <a:pt x="0" y="1477093"/>
              </a:lnTo>
              <a:lnTo>
                <a:pt x="0" y="1548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BE02-A594-4366-BBA0-6B2D45585860}">
      <dsp:nvSpPr>
        <dsp:cNvPr id="0" name=""/>
        <dsp:cNvSpPr/>
      </dsp:nvSpPr>
      <dsp:spPr>
        <a:xfrm>
          <a:off x="4333220" y="1336128"/>
          <a:ext cx="2296485" cy="107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890"/>
              </a:lnTo>
              <a:lnTo>
                <a:pt x="2296485" y="1008890"/>
              </a:lnTo>
              <a:lnTo>
                <a:pt x="2296485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C7A5F-C170-487C-A500-65939F793EC4}">
      <dsp:nvSpPr>
        <dsp:cNvPr id="0" name=""/>
        <dsp:cNvSpPr/>
      </dsp:nvSpPr>
      <dsp:spPr>
        <a:xfrm>
          <a:off x="3934897" y="2861403"/>
          <a:ext cx="91440" cy="1869885"/>
        </a:xfrm>
        <a:custGeom>
          <a:avLst/>
          <a:gdLst/>
          <a:ahLst/>
          <a:cxnLst/>
          <a:rect l="0" t="0" r="0" b="0"/>
          <a:pathLst>
            <a:path>
              <a:moveTo>
                <a:pt x="45995" y="0"/>
              </a:moveTo>
              <a:lnTo>
                <a:pt x="45995" y="1798856"/>
              </a:lnTo>
              <a:lnTo>
                <a:pt x="45720" y="1798856"/>
              </a:lnTo>
              <a:lnTo>
                <a:pt x="45720" y="1869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DC33-3BD9-4046-B416-CC1119D9DB62}">
      <dsp:nvSpPr>
        <dsp:cNvPr id="0" name=""/>
        <dsp:cNvSpPr/>
      </dsp:nvSpPr>
      <dsp:spPr>
        <a:xfrm>
          <a:off x="3934503" y="2861403"/>
          <a:ext cx="91440" cy="1328607"/>
        </a:xfrm>
        <a:custGeom>
          <a:avLst/>
          <a:gdLst/>
          <a:ahLst/>
          <a:cxnLst/>
          <a:rect l="0" t="0" r="0" b="0"/>
          <a:pathLst>
            <a:path>
              <a:moveTo>
                <a:pt x="46389" y="0"/>
              </a:moveTo>
              <a:lnTo>
                <a:pt x="46389" y="1257579"/>
              </a:lnTo>
              <a:lnTo>
                <a:pt x="45720" y="1257579"/>
              </a:lnTo>
              <a:lnTo>
                <a:pt x="45720" y="13286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AB7AF-BDBA-4B04-919B-2BE081D4EEAA}">
      <dsp:nvSpPr>
        <dsp:cNvPr id="0" name=""/>
        <dsp:cNvSpPr/>
      </dsp:nvSpPr>
      <dsp:spPr>
        <a:xfrm>
          <a:off x="3930911" y="2861403"/>
          <a:ext cx="91440" cy="227034"/>
        </a:xfrm>
        <a:custGeom>
          <a:avLst/>
          <a:gdLst/>
          <a:ahLst/>
          <a:cxnLst/>
          <a:rect l="0" t="0" r="0" b="0"/>
          <a:pathLst>
            <a:path>
              <a:moveTo>
                <a:pt x="49981" y="0"/>
              </a:moveTo>
              <a:lnTo>
                <a:pt x="49981" y="156006"/>
              </a:lnTo>
              <a:lnTo>
                <a:pt x="45720" y="156006"/>
              </a:lnTo>
              <a:lnTo>
                <a:pt x="45720" y="227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55AD7-76D5-49A3-BA62-462E3E521D55}">
      <dsp:nvSpPr>
        <dsp:cNvPr id="0" name=""/>
        <dsp:cNvSpPr/>
      </dsp:nvSpPr>
      <dsp:spPr>
        <a:xfrm>
          <a:off x="3931003" y="2861403"/>
          <a:ext cx="91440" cy="780667"/>
        </a:xfrm>
        <a:custGeom>
          <a:avLst/>
          <a:gdLst/>
          <a:ahLst/>
          <a:cxnLst/>
          <a:rect l="0" t="0" r="0" b="0"/>
          <a:pathLst>
            <a:path>
              <a:moveTo>
                <a:pt x="49889" y="0"/>
              </a:moveTo>
              <a:lnTo>
                <a:pt x="49889" y="709639"/>
              </a:lnTo>
              <a:lnTo>
                <a:pt x="45720" y="709639"/>
              </a:lnTo>
              <a:lnTo>
                <a:pt x="45720" y="78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B235F-9BEB-43EF-BCEC-CD928B6001AE}">
      <dsp:nvSpPr>
        <dsp:cNvPr id="0" name=""/>
        <dsp:cNvSpPr/>
      </dsp:nvSpPr>
      <dsp:spPr>
        <a:xfrm>
          <a:off x="3980892" y="1336128"/>
          <a:ext cx="352327" cy="1079919"/>
        </a:xfrm>
        <a:custGeom>
          <a:avLst/>
          <a:gdLst/>
          <a:ahLst/>
          <a:cxnLst/>
          <a:rect l="0" t="0" r="0" b="0"/>
          <a:pathLst>
            <a:path>
              <a:moveTo>
                <a:pt x="352327" y="0"/>
              </a:moveTo>
              <a:lnTo>
                <a:pt x="352327" y="1008890"/>
              </a:lnTo>
              <a:lnTo>
                <a:pt x="0" y="1008890"/>
              </a:lnTo>
              <a:lnTo>
                <a:pt x="0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2028424" y="2834150"/>
          <a:ext cx="91440" cy="1346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5137"/>
              </a:lnTo>
              <a:lnTo>
                <a:pt x="76256" y="1275137"/>
              </a:lnTo>
              <a:lnTo>
                <a:pt x="76256" y="13461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2028424" y="2834150"/>
          <a:ext cx="91440" cy="227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006"/>
              </a:lnTo>
              <a:lnTo>
                <a:pt x="69419" y="156006"/>
              </a:lnTo>
              <a:lnTo>
                <a:pt x="69419" y="227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972CF-2CDC-476D-9BD8-FA1D12819813}">
      <dsp:nvSpPr>
        <dsp:cNvPr id="0" name=""/>
        <dsp:cNvSpPr/>
      </dsp:nvSpPr>
      <dsp:spPr>
        <a:xfrm>
          <a:off x="2028424" y="2834150"/>
          <a:ext cx="91440" cy="79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745"/>
              </a:lnTo>
              <a:lnTo>
                <a:pt x="70207" y="723745"/>
              </a:lnTo>
              <a:lnTo>
                <a:pt x="70207" y="7947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C3D58-B738-4F88-81D0-6BA1607D76D8}">
      <dsp:nvSpPr>
        <dsp:cNvPr id="0" name=""/>
        <dsp:cNvSpPr/>
      </dsp:nvSpPr>
      <dsp:spPr>
        <a:xfrm>
          <a:off x="2074144" y="1336128"/>
          <a:ext cx="2259075" cy="1079919"/>
        </a:xfrm>
        <a:custGeom>
          <a:avLst/>
          <a:gdLst/>
          <a:ahLst/>
          <a:cxnLst/>
          <a:rect l="0" t="0" r="0" b="0"/>
          <a:pathLst>
            <a:path>
              <a:moveTo>
                <a:pt x="2259075" y="0"/>
              </a:moveTo>
              <a:lnTo>
                <a:pt x="2259075" y="1008890"/>
              </a:lnTo>
              <a:lnTo>
                <a:pt x="0" y="1008890"/>
              </a:lnTo>
              <a:lnTo>
                <a:pt x="0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3639454" y="789439"/>
          <a:ext cx="1387531" cy="546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4295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Olavo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Chiaradia</a:t>
          </a:r>
          <a:endParaRPr lang="pt-BR" sz="1400" kern="1200" dirty="0"/>
        </a:p>
      </dsp:txBody>
      <dsp:txXfrm>
        <a:off x="3639454" y="789439"/>
        <a:ext cx="1387531" cy="546689"/>
      </dsp:txXfrm>
    </dsp:sp>
    <dsp:sp modelId="{D120F1A4-9380-4A45-BDA7-C39C7C7E533B}">
      <dsp:nvSpPr>
        <dsp:cNvPr id="0" name=""/>
        <dsp:cNvSpPr/>
      </dsp:nvSpPr>
      <dsp:spPr>
        <a:xfrm>
          <a:off x="4394658" y="1293494"/>
          <a:ext cx="614009" cy="161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Sponsor</a:t>
          </a:r>
          <a:endParaRPr lang="pt-BR" sz="1100" b="1" kern="1200" dirty="0"/>
        </a:p>
      </dsp:txBody>
      <dsp:txXfrm>
        <a:off x="4394658" y="1293494"/>
        <a:ext cx="614009" cy="161580"/>
      </dsp:txXfrm>
    </dsp:sp>
    <dsp:sp modelId="{B871D053-770F-4E7E-9D65-FC8EACE2B3E9}">
      <dsp:nvSpPr>
        <dsp:cNvPr id="0" name=""/>
        <dsp:cNvSpPr/>
      </dsp:nvSpPr>
      <dsp:spPr>
        <a:xfrm>
          <a:off x="1718033" y="2416047"/>
          <a:ext cx="712223" cy="418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Emerson Yamauchi</a:t>
          </a:r>
          <a:endParaRPr lang="pt-BR" sz="1000" kern="1200" dirty="0"/>
        </a:p>
      </dsp:txBody>
      <dsp:txXfrm>
        <a:off x="1718033" y="2416047"/>
        <a:ext cx="712223" cy="418102"/>
      </dsp:txXfrm>
    </dsp:sp>
    <dsp:sp modelId="{F596D163-6231-437E-8394-09B31CC8D75F}">
      <dsp:nvSpPr>
        <dsp:cNvPr id="0" name=""/>
        <dsp:cNvSpPr/>
      </dsp:nvSpPr>
      <dsp:spPr>
        <a:xfrm>
          <a:off x="1762716" y="2763957"/>
          <a:ext cx="902026" cy="1050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Gerente Projeto</a:t>
          </a:r>
          <a:endParaRPr lang="pt-BR" sz="900" kern="1200" dirty="0"/>
        </a:p>
      </dsp:txBody>
      <dsp:txXfrm>
        <a:off x="1762716" y="2763957"/>
        <a:ext cx="902026" cy="105029"/>
      </dsp:txXfrm>
    </dsp:sp>
    <dsp:sp modelId="{F19D17F3-AF83-4F34-B97C-5CDBD42064B5}">
      <dsp:nvSpPr>
        <dsp:cNvPr id="0" name=""/>
        <dsp:cNvSpPr/>
      </dsp:nvSpPr>
      <dsp:spPr>
        <a:xfrm>
          <a:off x="1804665" y="3628923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Robert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Gonçalves</a:t>
          </a:r>
          <a:endParaRPr lang="pt-BR" sz="800" kern="1200" dirty="0"/>
        </a:p>
      </dsp:txBody>
      <dsp:txXfrm>
        <a:off x="1804665" y="3628923"/>
        <a:ext cx="587934" cy="304406"/>
      </dsp:txXfrm>
    </dsp:sp>
    <dsp:sp modelId="{5E11013D-C2F0-4093-8481-7913A56F899B}">
      <dsp:nvSpPr>
        <dsp:cNvPr id="0" name=""/>
        <dsp:cNvSpPr/>
      </dsp:nvSpPr>
      <dsp:spPr>
        <a:xfrm>
          <a:off x="1946170" y="387139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Infra Arq.</a:t>
          </a:r>
          <a:endParaRPr lang="pt-BR" sz="600" b="1" kern="1200" dirty="0"/>
        </a:p>
      </dsp:txBody>
      <dsp:txXfrm>
        <a:off x="1946170" y="3871395"/>
        <a:ext cx="529140" cy="101468"/>
      </dsp:txXfrm>
    </dsp:sp>
    <dsp:sp modelId="{D5495C1C-4F8F-4CA2-A0C5-A08878AE030E}">
      <dsp:nvSpPr>
        <dsp:cNvPr id="0" name=""/>
        <dsp:cNvSpPr/>
      </dsp:nvSpPr>
      <dsp:spPr>
        <a:xfrm>
          <a:off x="1803877" y="3061184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Adriano Meneses</a:t>
          </a:r>
          <a:endParaRPr lang="pt-BR" sz="800" kern="1200" dirty="0"/>
        </a:p>
      </dsp:txBody>
      <dsp:txXfrm>
        <a:off x="1803877" y="3061184"/>
        <a:ext cx="587934" cy="304406"/>
      </dsp:txXfrm>
    </dsp:sp>
    <dsp:sp modelId="{00CF61ED-D4DB-49DA-BB20-8CD43E964B31}">
      <dsp:nvSpPr>
        <dsp:cNvPr id="0" name=""/>
        <dsp:cNvSpPr/>
      </dsp:nvSpPr>
      <dsp:spPr>
        <a:xfrm>
          <a:off x="1983961" y="3297948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Segurança</a:t>
          </a:r>
          <a:endParaRPr lang="pt-BR" sz="600" b="1" kern="1200" dirty="0"/>
        </a:p>
      </dsp:txBody>
      <dsp:txXfrm>
        <a:off x="1983961" y="3297948"/>
        <a:ext cx="529140" cy="101468"/>
      </dsp:txXfrm>
    </dsp:sp>
    <dsp:sp modelId="{CD6FB5D1-0DDA-44D3-933B-12262E8678FB}">
      <dsp:nvSpPr>
        <dsp:cNvPr id="0" name=""/>
        <dsp:cNvSpPr/>
      </dsp:nvSpPr>
      <dsp:spPr>
        <a:xfrm>
          <a:off x="1810714" y="4180316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Julio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Tavares</a:t>
          </a:r>
          <a:endParaRPr lang="pt-BR" sz="800" kern="1200" dirty="0"/>
        </a:p>
      </dsp:txBody>
      <dsp:txXfrm>
        <a:off x="1810714" y="4180316"/>
        <a:ext cx="587934" cy="304406"/>
      </dsp:txXfrm>
    </dsp:sp>
    <dsp:sp modelId="{8608F15F-7AAA-4F41-AE69-526C4FF1C1C8}">
      <dsp:nvSpPr>
        <dsp:cNvPr id="0" name=""/>
        <dsp:cNvSpPr/>
      </dsp:nvSpPr>
      <dsp:spPr>
        <a:xfrm>
          <a:off x="1983986" y="441127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SAP PI</a:t>
          </a:r>
          <a:endParaRPr lang="pt-BR" sz="600" b="1" kern="1200" dirty="0"/>
        </a:p>
      </dsp:txBody>
      <dsp:txXfrm>
        <a:off x="1983986" y="4411275"/>
        <a:ext cx="529140" cy="101468"/>
      </dsp:txXfrm>
    </dsp:sp>
    <dsp:sp modelId="{C46A676E-9A88-4E39-903F-6819D0FFE936}">
      <dsp:nvSpPr>
        <dsp:cNvPr id="0" name=""/>
        <dsp:cNvSpPr/>
      </dsp:nvSpPr>
      <dsp:spPr>
        <a:xfrm>
          <a:off x="3578334" y="2416047"/>
          <a:ext cx="805117" cy="445355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Raquel Pereira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Ana Carolina</a:t>
          </a:r>
          <a:endParaRPr lang="pt-BR" sz="1000" kern="1200" dirty="0"/>
        </a:p>
      </dsp:txBody>
      <dsp:txXfrm>
        <a:off x="3578334" y="2416047"/>
        <a:ext cx="805117" cy="445355"/>
      </dsp:txXfrm>
    </dsp:sp>
    <dsp:sp modelId="{0C309607-71F0-4890-ADA3-9A051BE879D0}">
      <dsp:nvSpPr>
        <dsp:cNvPr id="0" name=""/>
        <dsp:cNvSpPr/>
      </dsp:nvSpPr>
      <dsp:spPr>
        <a:xfrm>
          <a:off x="3818441" y="2756570"/>
          <a:ext cx="729590" cy="118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DHO VID</a:t>
          </a:r>
          <a:endParaRPr lang="pt-BR" sz="900" kern="1200" dirty="0"/>
        </a:p>
      </dsp:txBody>
      <dsp:txXfrm>
        <a:off x="3818441" y="2756570"/>
        <a:ext cx="729590" cy="118988"/>
      </dsp:txXfrm>
    </dsp:sp>
    <dsp:sp modelId="{9AF84F74-EE80-419E-A2D9-4BAFCB752A03}">
      <dsp:nvSpPr>
        <dsp:cNvPr id="0" name=""/>
        <dsp:cNvSpPr/>
      </dsp:nvSpPr>
      <dsp:spPr>
        <a:xfrm>
          <a:off x="3682756" y="3642070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Ana </a:t>
          </a:r>
          <a:r>
            <a:rPr lang="pt-BR" sz="800" kern="1200" dirty="0" err="1" smtClean="0"/>
            <a:t>Turecke</a:t>
          </a:r>
          <a:endParaRPr lang="pt-BR" sz="800" kern="1200" dirty="0"/>
        </a:p>
      </dsp:txBody>
      <dsp:txXfrm>
        <a:off x="3682756" y="3642070"/>
        <a:ext cx="587934" cy="304406"/>
      </dsp:txXfrm>
    </dsp:sp>
    <dsp:sp modelId="{0CC40492-7881-4B37-8862-9A370FF44FC6}">
      <dsp:nvSpPr>
        <dsp:cNvPr id="0" name=""/>
        <dsp:cNvSpPr/>
      </dsp:nvSpPr>
      <dsp:spPr>
        <a:xfrm>
          <a:off x="3807574" y="3878841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VE</a:t>
          </a:r>
          <a:endParaRPr lang="pt-BR" sz="600" b="1" kern="1200" dirty="0"/>
        </a:p>
      </dsp:txBody>
      <dsp:txXfrm>
        <a:off x="3807574" y="3878841"/>
        <a:ext cx="529140" cy="101468"/>
      </dsp:txXfrm>
    </dsp:sp>
    <dsp:sp modelId="{F1CAB265-05C6-4FF9-80CD-DF665AFA5349}">
      <dsp:nvSpPr>
        <dsp:cNvPr id="0" name=""/>
        <dsp:cNvSpPr/>
      </dsp:nvSpPr>
      <dsp:spPr>
        <a:xfrm>
          <a:off x="3644651" y="3088437"/>
          <a:ext cx="663960" cy="429258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Ricardo Pires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Luana Carvalho</a:t>
          </a:r>
          <a:endParaRPr lang="pt-BR" sz="800" kern="1200" dirty="0"/>
        </a:p>
      </dsp:txBody>
      <dsp:txXfrm>
        <a:off x="3644651" y="3088437"/>
        <a:ext cx="663960" cy="429258"/>
      </dsp:txXfrm>
    </dsp:sp>
    <dsp:sp modelId="{4FD792E9-9C12-4A0A-A9DD-050C0AEF4038}">
      <dsp:nvSpPr>
        <dsp:cNvPr id="0" name=""/>
        <dsp:cNvSpPr/>
      </dsp:nvSpPr>
      <dsp:spPr>
        <a:xfrm>
          <a:off x="3850094" y="338762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VM</a:t>
          </a:r>
          <a:endParaRPr lang="pt-BR" sz="600" b="1" kern="1200" dirty="0"/>
        </a:p>
      </dsp:txBody>
      <dsp:txXfrm>
        <a:off x="3850094" y="3387627"/>
        <a:ext cx="529140" cy="101468"/>
      </dsp:txXfrm>
    </dsp:sp>
    <dsp:sp modelId="{2BD03D6D-832E-425B-80AE-E483FEB5AF7D}">
      <dsp:nvSpPr>
        <dsp:cNvPr id="0" name=""/>
        <dsp:cNvSpPr/>
      </dsp:nvSpPr>
      <dsp:spPr>
        <a:xfrm>
          <a:off x="3686256" y="4190011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Gabriela Albano</a:t>
          </a:r>
          <a:endParaRPr lang="pt-BR" sz="800" kern="1200" dirty="0"/>
        </a:p>
      </dsp:txBody>
      <dsp:txXfrm>
        <a:off x="3686256" y="4190011"/>
        <a:ext cx="587934" cy="304406"/>
      </dsp:txXfrm>
    </dsp:sp>
    <dsp:sp modelId="{9BE0701C-EDF6-49BD-BFD4-AF8934AB4B53}">
      <dsp:nvSpPr>
        <dsp:cNvPr id="0" name=""/>
        <dsp:cNvSpPr/>
      </dsp:nvSpPr>
      <dsp:spPr>
        <a:xfrm>
          <a:off x="3849157" y="442677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VS</a:t>
          </a:r>
          <a:endParaRPr lang="pt-BR" sz="600" b="1" kern="1200" dirty="0"/>
        </a:p>
      </dsp:txBody>
      <dsp:txXfrm>
        <a:off x="3849157" y="4426775"/>
        <a:ext cx="529140" cy="101468"/>
      </dsp:txXfrm>
    </dsp:sp>
    <dsp:sp modelId="{4B3CC085-8507-4609-96AF-1CC1C44FFD44}">
      <dsp:nvSpPr>
        <dsp:cNvPr id="0" name=""/>
        <dsp:cNvSpPr/>
      </dsp:nvSpPr>
      <dsp:spPr>
        <a:xfrm>
          <a:off x="3686650" y="4731288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err="1" smtClean="0"/>
            <a:t>Miusly</a:t>
          </a:r>
          <a:r>
            <a:rPr lang="pt-BR" sz="800" kern="1200" dirty="0" smtClean="0"/>
            <a:t> Ferreira</a:t>
          </a:r>
          <a:endParaRPr lang="pt-BR" sz="800" kern="1200" dirty="0"/>
        </a:p>
      </dsp:txBody>
      <dsp:txXfrm>
        <a:off x="3686650" y="4731288"/>
        <a:ext cx="587934" cy="304406"/>
      </dsp:txXfrm>
    </dsp:sp>
    <dsp:sp modelId="{D9F98886-FCBC-44D6-A65B-F641791140DF}">
      <dsp:nvSpPr>
        <dsp:cNvPr id="0" name=""/>
        <dsp:cNvSpPr/>
      </dsp:nvSpPr>
      <dsp:spPr>
        <a:xfrm>
          <a:off x="3849579" y="4965329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DHO VID </a:t>
          </a:r>
          <a:r>
            <a:rPr lang="pt-BR" sz="600" kern="1200" dirty="0" err="1" smtClean="0"/>
            <a:t>Ctba</a:t>
          </a:r>
          <a:r>
            <a:rPr lang="pt-BR" sz="600" kern="1200" dirty="0" smtClean="0"/>
            <a:t>.</a:t>
          </a:r>
          <a:endParaRPr lang="pt-BR" sz="600" kern="1200" dirty="0"/>
        </a:p>
      </dsp:txBody>
      <dsp:txXfrm>
        <a:off x="3849579" y="4965329"/>
        <a:ext cx="529140" cy="101468"/>
      </dsp:txXfrm>
    </dsp:sp>
    <dsp:sp modelId="{A83DDC6C-D3E0-4408-B188-52A45D93EC29}">
      <dsp:nvSpPr>
        <dsp:cNvPr id="0" name=""/>
        <dsp:cNvSpPr/>
      </dsp:nvSpPr>
      <dsp:spPr>
        <a:xfrm>
          <a:off x="6268866" y="2416047"/>
          <a:ext cx="721677" cy="408641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1000" kern="1200" dirty="0" smtClean="0"/>
            <a:t>Denis </a:t>
          </a:r>
          <a:r>
            <a:rPr lang="pt-BR" sz="1000" kern="1200" dirty="0" err="1" smtClean="0"/>
            <a:t>Renesto</a:t>
          </a:r>
          <a:endParaRPr lang="pt-BR" sz="1000" kern="1200" dirty="0"/>
        </a:p>
      </dsp:txBody>
      <dsp:txXfrm>
        <a:off x="6268866" y="2416047"/>
        <a:ext cx="721677" cy="408641"/>
      </dsp:txXfrm>
    </dsp:sp>
    <dsp:sp modelId="{2C40FBFF-BE5E-4859-A73F-18ED8DCC72F8}">
      <dsp:nvSpPr>
        <dsp:cNvPr id="0" name=""/>
        <dsp:cNvSpPr/>
      </dsp:nvSpPr>
      <dsp:spPr>
        <a:xfrm>
          <a:off x="6400307" y="2765738"/>
          <a:ext cx="774715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Sócio</a:t>
          </a:r>
          <a:endParaRPr lang="pt-BR" sz="900" kern="1200" dirty="0"/>
        </a:p>
      </dsp:txBody>
      <dsp:txXfrm>
        <a:off x="6400307" y="2765738"/>
        <a:ext cx="774715" cy="101468"/>
      </dsp:txXfrm>
    </dsp:sp>
    <dsp:sp modelId="{BF9A4A02-0394-4D22-AF26-9188A2EF84B2}">
      <dsp:nvSpPr>
        <dsp:cNvPr id="0" name=""/>
        <dsp:cNvSpPr/>
      </dsp:nvSpPr>
      <dsp:spPr>
        <a:xfrm>
          <a:off x="5707926" y="4372810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Eliene </a:t>
          </a:r>
          <a:r>
            <a:rPr lang="pt-BR" sz="800" kern="1200" dirty="0" err="1" smtClean="0"/>
            <a:t>Aozasa</a:t>
          </a:r>
          <a:endParaRPr lang="pt-BR" sz="800" kern="1200" dirty="0"/>
        </a:p>
      </dsp:txBody>
      <dsp:txXfrm>
        <a:off x="5707926" y="4372810"/>
        <a:ext cx="587934" cy="304406"/>
      </dsp:txXfrm>
    </dsp:sp>
    <dsp:sp modelId="{182F1114-65C0-4031-AD22-D76FCB6105D5}">
      <dsp:nvSpPr>
        <dsp:cNvPr id="0" name=""/>
        <dsp:cNvSpPr/>
      </dsp:nvSpPr>
      <dsp:spPr>
        <a:xfrm>
          <a:off x="5892951" y="462019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5892951" y="4620197"/>
        <a:ext cx="529140" cy="101468"/>
      </dsp:txXfrm>
    </dsp:sp>
    <dsp:sp modelId="{055A23D9-41F8-46D8-8B82-4D4E54E97081}">
      <dsp:nvSpPr>
        <dsp:cNvPr id="0" name=""/>
        <dsp:cNvSpPr/>
      </dsp:nvSpPr>
      <dsp:spPr>
        <a:xfrm>
          <a:off x="5730744" y="3764886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Priscila Faustino</a:t>
          </a:r>
          <a:endParaRPr lang="pt-BR" sz="900" kern="1200" dirty="0"/>
        </a:p>
      </dsp:txBody>
      <dsp:txXfrm>
        <a:off x="5730744" y="3764886"/>
        <a:ext cx="587934" cy="304406"/>
      </dsp:txXfrm>
    </dsp:sp>
    <dsp:sp modelId="{B4833959-7B7F-4B43-8281-CB586AE2ADBF}">
      <dsp:nvSpPr>
        <dsp:cNvPr id="0" name=""/>
        <dsp:cNvSpPr/>
      </dsp:nvSpPr>
      <dsp:spPr>
        <a:xfrm>
          <a:off x="5880182" y="4016174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5880182" y="4016174"/>
        <a:ext cx="529140" cy="101468"/>
      </dsp:txXfrm>
    </dsp:sp>
    <dsp:sp modelId="{D33142E6-6EB5-4A86-805A-4835758AFBA4}">
      <dsp:nvSpPr>
        <dsp:cNvPr id="0" name=""/>
        <dsp:cNvSpPr/>
      </dsp:nvSpPr>
      <dsp:spPr>
        <a:xfrm>
          <a:off x="6519528" y="3764886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Fernanda </a:t>
          </a:r>
          <a:r>
            <a:rPr lang="pt-BR" sz="900" kern="1200" dirty="0" err="1" smtClean="0"/>
            <a:t>Nahas</a:t>
          </a:r>
          <a:endParaRPr lang="pt-BR" sz="900" kern="1200" dirty="0"/>
        </a:p>
      </dsp:txBody>
      <dsp:txXfrm>
        <a:off x="6519528" y="3764886"/>
        <a:ext cx="587934" cy="304406"/>
      </dsp:txXfrm>
    </dsp:sp>
    <dsp:sp modelId="{681C1B9A-B4C6-4277-B94F-8204B24B1653}">
      <dsp:nvSpPr>
        <dsp:cNvPr id="0" name=""/>
        <dsp:cNvSpPr/>
      </dsp:nvSpPr>
      <dsp:spPr>
        <a:xfrm>
          <a:off x="6668966" y="4016174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6668966" y="4016174"/>
        <a:ext cx="529140" cy="101468"/>
      </dsp:txXfrm>
    </dsp:sp>
    <dsp:sp modelId="{F25EA539-DE7B-4578-BE0F-83F5BD81719F}">
      <dsp:nvSpPr>
        <dsp:cNvPr id="0" name=""/>
        <dsp:cNvSpPr/>
      </dsp:nvSpPr>
      <dsp:spPr>
        <a:xfrm>
          <a:off x="6538247" y="4372810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Fábrica </a:t>
          </a:r>
          <a:r>
            <a:rPr lang="pt-BR" sz="900" kern="1200" dirty="0" err="1" smtClean="0"/>
            <a:t>HRst</a:t>
          </a:r>
          <a:endParaRPr lang="pt-BR" sz="900" kern="1200" dirty="0"/>
        </a:p>
      </dsp:txBody>
      <dsp:txXfrm>
        <a:off x="6538247" y="4372810"/>
        <a:ext cx="587934" cy="304406"/>
      </dsp:txXfrm>
    </dsp:sp>
    <dsp:sp modelId="{4873C283-5347-4C03-B93C-9DBC37E359A9}">
      <dsp:nvSpPr>
        <dsp:cNvPr id="0" name=""/>
        <dsp:cNvSpPr/>
      </dsp:nvSpPr>
      <dsp:spPr>
        <a:xfrm>
          <a:off x="6717180" y="4611071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ABAP/PI</a:t>
          </a:r>
          <a:endParaRPr lang="pt-BR" sz="600" kern="1200" dirty="0"/>
        </a:p>
      </dsp:txBody>
      <dsp:txXfrm>
        <a:off x="6717180" y="4611071"/>
        <a:ext cx="529140" cy="101468"/>
      </dsp:txXfrm>
    </dsp:sp>
    <dsp:sp modelId="{D8672160-750D-43B0-8D63-827CB1A855DC}">
      <dsp:nvSpPr>
        <dsp:cNvPr id="0" name=""/>
        <dsp:cNvSpPr/>
      </dsp:nvSpPr>
      <dsp:spPr>
        <a:xfrm>
          <a:off x="6335509" y="3102197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Leonardo Amaro</a:t>
          </a:r>
          <a:endParaRPr lang="pt-BR" sz="800" kern="1200" dirty="0"/>
        </a:p>
      </dsp:txBody>
      <dsp:txXfrm>
        <a:off x="6335509" y="3102197"/>
        <a:ext cx="587934" cy="304406"/>
      </dsp:txXfrm>
    </dsp:sp>
    <dsp:sp modelId="{1487F918-1AF1-4DAB-8A46-A8AA174042F1}">
      <dsp:nvSpPr>
        <dsp:cNvPr id="0" name=""/>
        <dsp:cNvSpPr/>
      </dsp:nvSpPr>
      <dsp:spPr>
        <a:xfrm>
          <a:off x="6470399" y="336621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Gerente Projeto</a:t>
          </a:r>
          <a:endParaRPr lang="pt-BR" sz="500" kern="1200" dirty="0"/>
        </a:p>
      </dsp:txBody>
      <dsp:txXfrm>
        <a:off x="6470399" y="3366217"/>
        <a:ext cx="529140" cy="101468"/>
      </dsp:txXfrm>
    </dsp:sp>
    <dsp:sp modelId="{45E2E3B4-6EC7-4E59-A726-FB54AB0FFCE5}">
      <dsp:nvSpPr>
        <dsp:cNvPr id="0" name=""/>
        <dsp:cNvSpPr/>
      </dsp:nvSpPr>
      <dsp:spPr>
        <a:xfrm>
          <a:off x="5228815" y="1132135"/>
          <a:ext cx="1466384" cy="806527"/>
        </a:xfrm>
        <a:prstGeom prst="rect">
          <a:avLst/>
        </a:prstGeom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Nayla Santos (CCTI)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Miguel Pafaro (CCTI)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Raquel Pereira (DHO VID)</a:t>
          </a:r>
          <a:endParaRPr lang="pt-BR" sz="900" kern="1200" dirty="0"/>
        </a:p>
      </dsp:txBody>
      <dsp:txXfrm>
        <a:off x="5228815" y="1132135"/>
        <a:ext cx="1466384" cy="806527"/>
      </dsp:txXfrm>
    </dsp:sp>
    <dsp:sp modelId="{C8B5BB71-8CF9-4B55-89EB-29FA6E8E78CB}">
      <dsp:nvSpPr>
        <dsp:cNvPr id="0" name=""/>
        <dsp:cNvSpPr/>
      </dsp:nvSpPr>
      <dsp:spPr>
        <a:xfrm>
          <a:off x="5151623" y="1948558"/>
          <a:ext cx="972412" cy="1791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Comitê Diretivo</a:t>
          </a:r>
          <a:endParaRPr lang="pt-BR" sz="1000" kern="1200" dirty="0"/>
        </a:p>
      </dsp:txBody>
      <dsp:txXfrm>
        <a:off x="5151623" y="1948558"/>
        <a:ext cx="972412" cy="17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19/02/2015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Split do </a:t>
            </a:r>
            <a:r>
              <a:rPr lang="en-US" sz="2000" dirty="0" smtClean="0"/>
              <a:t>Process </a:t>
            </a:r>
            <a:r>
              <a:rPr lang="en-US" sz="2000" dirty="0"/>
              <a:t>Control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Reunião de </a:t>
            </a:r>
            <a:r>
              <a:rPr lang="pt-BR" dirty="0" err="1" smtClean="0"/>
              <a:t>Kickoff</a:t>
            </a:r>
            <a:endParaRPr lang="pt-BR" dirty="0" smtClean="0"/>
          </a:p>
          <a:p>
            <a:r>
              <a:rPr lang="pt-BR" dirty="0" smtClean="0"/>
              <a:t>25/04/2014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60421"/>
              </p:ext>
            </p:extLst>
          </p:nvPr>
        </p:nvGraphicFramePr>
        <p:xfrm>
          <a:off x="395536" y="4149080"/>
          <a:ext cx="842493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357"/>
                <a:gridCol w="1008112"/>
                <a:gridCol w="991461"/>
                <a:gridCol w="1105773"/>
                <a:gridCol w="1053117"/>
                <a:gridCol w="1053117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Atividade \</a:t>
                      </a:r>
                      <a:r>
                        <a:rPr lang="pt-BR" sz="1200" baseline="0" dirty="0" smtClean="0"/>
                        <a:t> Responsável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CCTI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 CTBA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Corporativo</a:t>
                      </a:r>
                    </a:p>
                    <a:p>
                      <a:pPr algn="ctr"/>
                      <a:r>
                        <a:rPr lang="pt-BR" sz="1100" dirty="0" smtClean="0"/>
                        <a:t>Empresa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Filial</a:t>
                      </a:r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usuários</a:t>
                      </a:r>
                      <a:r>
                        <a:rPr lang="pt-BR" sz="1200" baseline="0" dirty="0" smtClean="0"/>
                        <a:t> na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subprocesso na organização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Criar planejamento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Delimitar a validade</a:t>
                      </a:r>
                      <a:r>
                        <a:rPr lang="pt-BR" sz="1200" baseline="0" dirty="0" smtClean="0"/>
                        <a:t> de </a:t>
                      </a:r>
                      <a:r>
                        <a:rPr lang="pt-BR" sz="1200" baseline="0" dirty="0" err="1" smtClean="0"/>
                        <a:t>Subprocesso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Mover organizações dentro da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i="0" dirty="0" smtClean="0"/>
                        <a:t>Renomear</a:t>
                      </a:r>
                      <a:r>
                        <a:rPr lang="pt-BR" sz="1200" i="0" baseline="0" dirty="0" smtClean="0"/>
                        <a:t> controles/processos/organizações</a:t>
                      </a:r>
                      <a:endParaRPr lang="pt-BR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0" dirty="0" smtClean="0"/>
                        <a:t>Criar Planejamento</a:t>
                      </a:r>
                      <a:r>
                        <a:rPr lang="pt-BR" sz="1200" i="0" baseline="0" dirty="0" smtClean="0"/>
                        <a:t> </a:t>
                      </a:r>
                      <a:r>
                        <a:rPr lang="pt-BR" sz="1200" i="0" dirty="0" err="1" smtClean="0"/>
                        <a:t>Signoff</a:t>
                      </a:r>
                      <a:endParaRPr lang="pt-BR" sz="12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525" y="382037"/>
            <a:ext cx="6324600" cy="792162"/>
          </a:xfrm>
        </p:spPr>
        <p:txBody>
          <a:bodyPr/>
          <a:lstStyle/>
          <a:p>
            <a:r>
              <a:rPr lang="pt-BR" sz="2200" dirty="0" smtClean="0"/>
              <a:t>Papéis e Responsabilidades – Na Regulamentação</a:t>
            </a:r>
            <a:endParaRPr lang="pt-BR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3349"/>
              </p:ext>
            </p:extLst>
          </p:nvPr>
        </p:nvGraphicFramePr>
        <p:xfrm>
          <a:off x="395536" y="1268760"/>
          <a:ext cx="842493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357"/>
                <a:gridCol w="1008112"/>
                <a:gridCol w="991461"/>
                <a:gridCol w="1105773"/>
                <a:gridCol w="1053117"/>
                <a:gridCol w="1053117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Atividade \</a:t>
                      </a:r>
                      <a:r>
                        <a:rPr lang="pt-BR" sz="1200" baseline="0" dirty="0" smtClean="0"/>
                        <a:t> Responsável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CCTI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 CTBA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Corporativo</a:t>
                      </a:r>
                    </a:p>
                    <a:p>
                      <a:pPr algn="ctr"/>
                      <a:r>
                        <a:rPr lang="pt-BR" sz="1200" dirty="0" smtClean="0"/>
                        <a:t>Empresa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Filial</a:t>
                      </a:r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usuários</a:t>
                      </a:r>
                      <a:r>
                        <a:rPr lang="pt-BR" sz="1200" baseline="0" dirty="0" smtClean="0"/>
                        <a:t> na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subprocesso na organização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Criar planejamento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Delimitar a validade</a:t>
                      </a:r>
                      <a:r>
                        <a:rPr lang="pt-BR" sz="1200" baseline="0" dirty="0" smtClean="0"/>
                        <a:t> de controle/processo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Mover organizações dentro da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i="0" dirty="0" smtClean="0"/>
                        <a:t>Renomear</a:t>
                      </a:r>
                      <a:r>
                        <a:rPr lang="pt-BR" sz="1200" i="0" baseline="0" dirty="0" smtClean="0"/>
                        <a:t> controles/processos/organizações</a:t>
                      </a:r>
                      <a:endParaRPr lang="pt-BR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i="0" dirty="0" smtClean="0"/>
                        <a:t>Criar Planejamento</a:t>
                      </a:r>
                      <a:r>
                        <a:rPr lang="pt-BR" sz="1200" i="0" baseline="0" dirty="0" smtClean="0"/>
                        <a:t> </a:t>
                      </a:r>
                      <a:r>
                        <a:rPr lang="pt-BR" sz="1200" i="0" dirty="0" err="1" smtClean="0"/>
                        <a:t>Signoff</a:t>
                      </a:r>
                      <a:endParaRPr lang="pt-BR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0855" y="9807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As </a:t>
            </a:r>
            <a:r>
              <a:rPr lang="pt-BR" sz="1400" b="1" dirty="0" err="1" smtClean="0"/>
              <a:t>Is</a:t>
            </a:r>
            <a:endParaRPr lang="pt-B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170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To</a:t>
            </a:r>
            <a:r>
              <a:rPr lang="pt-BR" sz="1400" b="1" dirty="0" smtClean="0"/>
              <a:t> Be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054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8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Escopo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e Principais Datas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Estrutura Organizacional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Considerações Importantes</a:t>
            </a:r>
          </a:p>
          <a:p>
            <a:r>
              <a:rPr lang="pt-BR" dirty="0"/>
              <a:t>Papéis e Responsabilidades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323528" y="1129440"/>
            <a:ext cx="7488634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Conforme estabelecido, a seguir  apresentamos o entendimento  do  escopo: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Assurance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Descentralização do GRC Process Control: Separar no GRC Process Control as regulamentações denominadas “SOX” e “Operações”, entre as empresas VC, VM, VS e VID, assim como toda a estrutura organizacional, de processos, riscos, objetivos e controles a que cada uma possui atualmente</a:t>
            </a:r>
            <a:r>
              <a:rPr lang="pt-B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Revisão da Estrutura Organizacional: Com a descentralização das regulamentações entre as empresas, a estrutura organizacional também deverá ser segregada, de acordo com a realidade de cada empresa (VC, VM, VS e VID);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dos Testes de Regressão: Todo o projeto que afeta sistemas utilizado pelas empresas da Votorantim, é necessário que seja realizado um teste de regressão para garantir que não sejam afetados as funcionalidades existentes e utilizadas;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de </a:t>
            </a:r>
            <a:r>
              <a:rPr lang="pt-BR" sz="1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-Off 2014 em 2015.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 Cronograma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01675"/>
              </p:ext>
            </p:extLst>
          </p:nvPr>
        </p:nvGraphicFramePr>
        <p:xfrm>
          <a:off x="467544" y="1162784"/>
          <a:ext cx="7992881" cy="4282440"/>
        </p:xfrm>
        <a:graphic>
          <a:graphicData uri="http://schemas.openxmlformats.org/drawingml/2006/table">
            <a:tbl>
              <a:tblPr firstRow="1"/>
              <a:tblGrid>
                <a:gridCol w="1457904"/>
                <a:gridCol w="2697946"/>
                <a:gridCol w="236392"/>
                <a:gridCol w="236392"/>
                <a:gridCol w="236392"/>
                <a:gridCol w="258164"/>
                <a:gridCol w="236392"/>
                <a:gridCol w="236392"/>
                <a:gridCol w="236392"/>
                <a:gridCol w="269379"/>
                <a:gridCol w="236392"/>
                <a:gridCol w="236392"/>
                <a:gridCol w="236392"/>
                <a:gridCol w="236392"/>
                <a:gridCol w="236392"/>
                <a:gridCol w="236392"/>
                <a:gridCol w="236392"/>
                <a:gridCol w="236392"/>
              </a:tblGrid>
              <a:tr h="168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16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05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Semanas</a:t>
                      </a:r>
                      <a:endParaRPr lang="pt-BR" sz="105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143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pt-BR" sz="1050" b="1" u="non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Abr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Mai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Jun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Jul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vert="vert27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vert="vert270"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Fev</a:t>
                      </a: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/15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23723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pt-BR" sz="110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Etapa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pt-BR" sz="110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Descrição</a:t>
                      </a:r>
                      <a:endParaRPr lang="pt-BR" sz="11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28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05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19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26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09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23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30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07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71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Mobilização inicial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Mobilização e Planejamento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lvl="0"/>
                      <a:r>
                        <a:rPr lang="pt-BR" sz="1000" b="0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Mapeamento das Necessidades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/>
                      <a:endParaRPr lang="pt-BR" sz="1000" b="1" dirty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Revisão do </a:t>
                      </a:r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lvl="0" algn="l"/>
                      <a:r>
                        <a:rPr lang="pt-BR" sz="10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Configuração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1" dirty="0" smtClean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Associação e Testes Unitários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Testes Integrados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HSC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Testes Regressão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1" dirty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plano de </a:t>
                      </a:r>
                      <a:r>
                        <a:rPr lang="pt-BR" sz="1000" b="0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Cutover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kern="1200" dirty="0">
                        <a:solidFill>
                          <a:srgbClr val="000000"/>
                        </a:solidFill>
                        <a:latin typeface="+mj-lt"/>
                        <a:ea typeface=""/>
                        <a:cs typeface="Arial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1" dirty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Go-Live</a:t>
                      </a: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e Operação Assistida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lvl="0"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Outras Atividades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Sizing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E-Learning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>
                  <a:txBody>
                    <a:bodyPr/>
                    <a:lstStyle/>
                    <a:p>
                      <a:pPr lvl="0" algn="l"/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43">
                <a:tc>
                  <a:txBody>
                    <a:bodyPr/>
                    <a:lstStyle/>
                    <a:p>
                      <a:pPr lvl="0" algn="l"/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Sign</a:t>
                      </a: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-off</a:t>
                      </a:r>
                      <a:r>
                        <a:rPr lang="pt-BR" sz="10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2015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Acompanhamento </a:t>
                      </a:r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Sign</a:t>
                      </a: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-off 2015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6156176" y="3645024"/>
            <a:ext cx="216024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-Point Star 5"/>
          <p:cNvSpPr/>
          <p:nvPr/>
        </p:nvSpPr>
        <p:spPr>
          <a:xfrm>
            <a:off x="5940152" y="3452509"/>
            <a:ext cx="216024" cy="19251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-Point Star 6"/>
          <p:cNvSpPr/>
          <p:nvPr/>
        </p:nvSpPr>
        <p:spPr>
          <a:xfrm>
            <a:off x="7283831" y="4149080"/>
            <a:ext cx="216024" cy="216024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5-Point Star 7"/>
          <p:cNvSpPr/>
          <p:nvPr/>
        </p:nvSpPr>
        <p:spPr>
          <a:xfrm>
            <a:off x="539552" y="5841268"/>
            <a:ext cx="216024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5-Point Star 8"/>
          <p:cNvSpPr/>
          <p:nvPr/>
        </p:nvSpPr>
        <p:spPr>
          <a:xfrm>
            <a:off x="539552" y="5540741"/>
            <a:ext cx="216024" cy="19251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5-Point Star 9"/>
          <p:cNvSpPr/>
          <p:nvPr/>
        </p:nvSpPr>
        <p:spPr>
          <a:xfrm>
            <a:off x="539552" y="6129300"/>
            <a:ext cx="216024" cy="216024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55576" y="5540742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Atividade de HSC do ambiente de qualidade (PCQ) entre os dias 26/Maio à 30/Maio </a:t>
            </a:r>
            <a:endParaRPr lang="pt-B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805264"/>
            <a:ext cx="4608512" cy="30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Aprovação da GMUD deverá ocorrer no dia 05/Junho</a:t>
            </a:r>
            <a:endParaRPr lang="pt-BR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6104182"/>
            <a:ext cx="4608512" cy="30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Início dos testes de CSA nas unidades no dia 07/Julho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28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7158" y="137478"/>
            <a:ext cx="6324600" cy="792162"/>
          </a:xfrm>
        </p:spPr>
        <p:txBody>
          <a:bodyPr/>
          <a:lstStyle/>
          <a:p>
            <a:r>
              <a:rPr lang="pt-BR" dirty="0" smtClean="0"/>
              <a:t>Principais Datas</a:t>
            </a:r>
            <a:endParaRPr lang="pt-B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40529"/>
              </p:ext>
            </p:extLst>
          </p:nvPr>
        </p:nvGraphicFramePr>
        <p:xfrm>
          <a:off x="827584" y="1340768"/>
          <a:ext cx="6912769" cy="3718560"/>
        </p:xfrm>
        <a:graphic>
          <a:graphicData uri="http://schemas.openxmlformats.org/drawingml/2006/table">
            <a:tbl>
              <a:tblPr firstRow="1" bandRow="1"/>
              <a:tblGrid>
                <a:gridCol w="1691422"/>
                <a:gridCol w="2573903"/>
                <a:gridCol w="1323722"/>
                <a:gridCol w="1323722"/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433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Etapa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Descrição</a:t>
                      </a:r>
                      <a:endParaRPr lang="pt-BR" sz="12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Data de Início</a:t>
                      </a:r>
                      <a:endParaRPr lang="pt-BR" sz="12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Data de Término</a:t>
                      </a:r>
                      <a:endParaRPr lang="pt-BR" sz="12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8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Assinatura do </a:t>
                      </a:r>
                      <a:r>
                        <a:rPr lang="pt-BR" sz="11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09/Maio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Corte para Mudanças de Dados Mestres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30/</a:t>
                      </a:r>
                      <a:r>
                        <a:rPr lang="pt-BR" sz="1100" b="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Jun</a:t>
                      </a:r>
                      <a:endParaRPr lang="pt-BR" sz="1100" b="1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Testes Integrados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19/Maio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23/Maio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HSC dos ambientes do SAP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(Responsável: </a:t>
                      </a:r>
                      <a:r>
                        <a:rPr lang="pt-BR" sz="11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Tivit</a:t>
                      </a: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26/Maio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Teste de Regressão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02/Junho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04/Junho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Aprovação da GMUD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05/Junho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Go-Live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Operação Assistida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01/Julho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28/Julho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Outras Atividades</a:t>
                      </a: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Treinamento VID Curitiba (Dados Mestres)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Treinamento de Controles Internos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Reunião de Encerramento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31/Julho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4" name="Retângulo de cantos arredondados 49"/>
          <p:cNvSpPr/>
          <p:nvPr/>
        </p:nvSpPr>
        <p:spPr>
          <a:xfrm>
            <a:off x="422270" y="1611457"/>
            <a:ext cx="7952964" cy="4830134"/>
          </a:xfrm>
          <a:prstGeom prst="roundRect">
            <a:avLst>
              <a:gd name="adj" fmla="val 12088"/>
            </a:avLst>
          </a:prstGeom>
          <a:solidFill>
            <a:schemeClr val="accent3">
              <a:lumMod val="20000"/>
              <a:lumOff val="80000"/>
              <a:alpha val="72000"/>
            </a:schemeClr>
          </a:soli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upo 12"/>
          <p:cNvGrpSpPr/>
          <p:nvPr/>
        </p:nvGrpSpPr>
        <p:grpSpPr>
          <a:xfrm>
            <a:off x="2051720" y="2487345"/>
            <a:ext cx="5413972" cy="3604580"/>
            <a:chOff x="1835696" y="3257306"/>
            <a:chExt cx="5413972" cy="3604580"/>
          </a:xfrm>
        </p:grpSpPr>
        <p:grpSp>
          <p:nvGrpSpPr>
            <p:cNvPr id="6" name="Grupo 9"/>
            <p:cNvGrpSpPr/>
            <p:nvPr/>
          </p:nvGrpSpPr>
          <p:grpSpPr>
            <a:xfrm>
              <a:off x="1835696" y="3257306"/>
              <a:ext cx="1267229" cy="3601956"/>
              <a:chOff x="1835696" y="3257306"/>
              <a:chExt cx="1267229" cy="3601956"/>
            </a:xfrm>
          </p:grpSpPr>
          <p:sp>
            <p:nvSpPr>
              <p:cNvPr id="13" name="Retângulo de cantos arredondados 21"/>
              <p:cNvSpPr/>
              <p:nvPr/>
            </p:nvSpPr>
            <p:spPr>
              <a:xfrm>
                <a:off x="1835696" y="3257306"/>
                <a:ext cx="1162798" cy="36019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Retângulo de cantos arredondados 46"/>
              <p:cNvSpPr/>
              <p:nvPr/>
            </p:nvSpPr>
            <p:spPr>
              <a:xfrm>
                <a:off x="2092911" y="6427214"/>
                <a:ext cx="1010014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CCTI</a:t>
                </a:r>
                <a:endParaRPr lang="pt-B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upo 10"/>
            <p:cNvGrpSpPr/>
            <p:nvPr/>
          </p:nvGrpSpPr>
          <p:grpSpPr>
            <a:xfrm>
              <a:off x="3864040" y="3257306"/>
              <a:ext cx="1212016" cy="3604580"/>
              <a:chOff x="3864040" y="3257306"/>
              <a:chExt cx="1212016" cy="3604580"/>
            </a:xfrm>
          </p:grpSpPr>
          <p:sp>
            <p:nvSpPr>
              <p:cNvPr id="11" name="Retângulo de cantos arredondados 44"/>
              <p:cNvSpPr/>
              <p:nvPr/>
            </p:nvSpPr>
            <p:spPr>
              <a:xfrm>
                <a:off x="3864040" y="3257306"/>
                <a:ext cx="1212016" cy="360458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Retângulo de cantos arredondados 47"/>
              <p:cNvSpPr/>
              <p:nvPr/>
            </p:nvSpPr>
            <p:spPr>
              <a:xfrm>
                <a:off x="3921911" y="6413460"/>
                <a:ext cx="1123208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Controles</a:t>
                </a:r>
              </a:p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Internos</a:t>
                </a:r>
                <a:endParaRPr lang="pt-BR" sz="1300" b="1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upo 11"/>
            <p:cNvGrpSpPr/>
            <p:nvPr/>
          </p:nvGrpSpPr>
          <p:grpSpPr>
            <a:xfrm>
              <a:off x="5268317" y="3257306"/>
              <a:ext cx="1981351" cy="3601956"/>
              <a:chOff x="5268317" y="3257306"/>
              <a:chExt cx="1981351" cy="3601956"/>
            </a:xfrm>
          </p:grpSpPr>
          <p:sp>
            <p:nvSpPr>
              <p:cNvPr id="9" name="Retângulo de cantos arredondados 45"/>
              <p:cNvSpPr/>
              <p:nvPr/>
            </p:nvSpPr>
            <p:spPr>
              <a:xfrm>
                <a:off x="5268317" y="3257306"/>
                <a:ext cx="1895971" cy="36019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Retângulo de cantos arredondados 48"/>
              <p:cNvSpPr/>
              <p:nvPr/>
            </p:nvSpPr>
            <p:spPr>
              <a:xfrm>
                <a:off x="5809508" y="6391738"/>
                <a:ext cx="144016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Consultoria</a:t>
                </a:r>
              </a:p>
            </p:txBody>
          </p:sp>
        </p:grpSp>
      </p:grpSp>
      <p:sp>
        <p:nvSpPr>
          <p:cNvPr id="15" name="Retângulo de cantos arredondados 25"/>
          <p:cNvSpPr/>
          <p:nvPr/>
        </p:nvSpPr>
        <p:spPr>
          <a:xfrm>
            <a:off x="873380" y="2681204"/>
            <a:ext cx="1477042" cy="2690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ângulo de cantos arredondados 26"/>
          <p:cNvSpPr/>
          <p:nvPr/>
        </p:nvSpPr>
        <p:spPr>
          <a:xfrm>
            <a:off x="889801" y="4901656"/>
            <a:ext cx="113092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Negócios</a:t>
            </a:r>
          </a:p>
          <a:p>
            <a:pPr algn="ctr"/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</a:rPr>
              <a:t>(Ptos Focais)</a:t>
            </a:r>
            <a:endParaRPr lang="pt-BR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Diagrama 20"/>
          <p:cNvGraphicFramePr/>
          <p:nvPr>
            <p:extLst>
              <p:ext uri="{D42A27DB-BD31-4B8C-83A1-F6EECF244321}">
                <p14:modId xmlns:p14="http://schemas.microsoft.com/office/powerpoint/2010/main" val="2623852646"/>
              </p:ext>
            </p:extLst>
          </p:nvPr>
        </p:nvGraphicFramePr>
        <p:xfrm>
          <a:off x="183468" y="2419517"/>
          <a:ext cx="2584140" cy="247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1126012367"/>
              </p:ext>
            </p:extLst>
          </p:nvPr>
        </p:nvGraphicFramePr>
        <p:xfrm>
          <a:off x="284474" y="479322"/>
          <a:ext cx="9544110" cy="547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2"/>
          <a:srcRect b="17967"/>
          <a:stretch/>
        </p:blipFill>
        <p:spPr>
          <a:xfrm>
            <a:off x="2097525" y="5075753"/>
            <a:ext cx="1109172" cy="6575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4340" y="2886447"/>
            <a:ext cx="1047750" cy="11049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0192" y="2996952"/>
            <a:ext cx="231898" cy="9525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5327" y="3645024"/>
            <a:ext cx="352897" cy="9525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33124" y="2860868"/>
            <a:ext cx="304800" cy="4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Organizacional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68760"/>
            <a:ext cx="6715172" cy="165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253933" y="1457676"/>
            <a:ext cx="1460679" cy="382588"/>
          </a:xfrm>
          <a:prstGeom prst="roundRect">
            <a:avLst>
              <a:gd name="adj" fmla="val 175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defTabSz="68421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0" dirty="0" smtClean="0">
                <a:solidFill>
                  <a:srgbClr val="FFFFFF"/>
                </a:solidFill>
                <a:latin typeface="Georgia" pitchFamily="18" charset="0"/>
              </a:rPr>
              <a:t>Modelo Atual</a:t>
            </a:r>
          </a:p>
        </p:txBody>
      </p:sp>
      <p:sp>
        <p:nvSpPr>
          <p:cNvPr id="8" name="Seta para a direita 66"/>
          <p:cNvSpPr/>
          <p:nvPr/>
        </p:nvSpPr>
        <p:spPr bwMode="auto">
          <a:xfrm rot="5400000">
            <a:off x="3508411" y="2856504"/>
            <a:ext cx="642942" cy="64294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500" tIns="0" rIns="648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i="1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987823" y="3546478"/>
            <a:ext cx="1603555" cy="382588"/>
          </a:xfrm>
          <a:prstGeom prst="roundRect">
            <a:avLst>
              <a:gd name="adj" fmla="val 175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defTabSz="68421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0" dirty="0" smtClean="0">
                <a:solidFill>
                  <a:srgbClr val="FFFFFF"/>
                </a:solidFill>
                <a:latin typeface="Georgia" pitchFamily="18" charset="0"/>
              </a:rPr>
              <a:t>Nova Estrutura (Exemplo)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5868561"/>
            <a:ext cx="844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Nota:</a:t>
            </a:r>
            <a:r>
              <a:rPr lang="pt-BR" sz="1600" dirty="0" smtClean="0">
                <a:solidFill>
                  <a:srgbClr val="FF0000"/>
                </a:solidFill>
              </a:rPr>
              <a:t> Necessitamos que Controles Internos das unidades de negócio nos enviem a estrutura organizacional atualizada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até o dia 30 de Abril.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" y="4221088"/>
            <a:ext cx="8988152" cy="153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Importantes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256584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 smtClean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+mj-lt"/>
              </a:rPr>
              <a:t>Controles 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Internos Brasil é responsável por homologar os testes integrados e testes de regressão para toda a sua unidade de negócio (Brasil e Exterior).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Reunião com as Empresas – Validação do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Blueprint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05/Maio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 err="1" smtClean="0">
                <a:solidFill>
                  <a:srgbClr val="000000"/>
                </a:solidFill>
                <a:latin typeface="+mj-lt"/>
              </a:rPr>
              <a:t>Freezing</a:t>
            </a:r>
            <a:r>
              <a:rPr lang="pt-BR" sz="1600" b="1" dirty="0" smtClean="0">
                <a:solidFill>
                  <a:srgbClr val="000000"/>
                </a:solidFill>
                <a:latin typeface="+mj-lt"/>
              </a:rPr>
              <a:t> da Alteração de Dados  Mestres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12/Maio à 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30/Junho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Testes Integrados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26/Maio à 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30/Maio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Testes de Regressão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02/Junho à 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04/Junho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+mj-lt"/>
              </a:rPr>
              <a:t>Treinamento para equipe de Controles Internos das Unidades –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 11/Junho</a:t>
            </a:r>
            <a:endParaRPr lang="pt-BR" sz="1600" dirty="0">
              <a:solidFill>
                <a:srgbClr val="000000"/>
              </a:solidFill>
              <a:latin typeface="+mj-lt"/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92670"/>
            <a:ext cx="6324600" cy="792162"/>
          </a:xfrm>
        </p:spPr>
        <p:txBody>
          <a:bodyPr/>
          <a:lstStyle/>
          <a:p>
            <a:r>
              <a:rPr lang="pt-BR" sz="2200" dirty="0" smtClean="0"/>
              <a:t>Papéis e Responsabilidades - Dados Mestres (Global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57434"/>
              </p:ext>
            </p:extLst>
          </p:nvPr>
        </p:nvGraphicFramePr>
        <p:xfrm>
          <a:off x="395536" y="1268760"/>
          <a:ext cx="84249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152128"/>
                <a:gridCol w="1133098"/>
                <a:gridCol w="1263740"/>
                <a:gridCol w="1203562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 \</a:t>
                      </a:r>
                      <a:r>
                        <a:rPr lang="pt-BR" sz="1400" baseline="0" dirty="0" smtClean="0"/>
                        <a:t> Responsável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CCTI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 CTBA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Empresas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</a:t>
                      </a:r>
                      <a:r>
                        <a:rPr lang="pt-BR" sz="1400" baseline="0" dirty="0" smtClean="0"/>
                        <a:t> para Criação de Usuários (</a:t>
                      </a:r>
                      <a:r>
                        <a:rPr lang="pt-BR" sz="1400" baseline="0" dirty="0" err="1" smtClean="0"/>
                        <a:t>back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 para Criação de Dados Mestres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Organização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Processo/</a:t>
                      </a:r>
                      <a:r>
                        <a:rPr lang="pt-BR" sz="1400" dirty="0" err="1" smtClean="0"/>
                        <a:t>Sub</a:t>
                      </a:r>
                      <a:r>
                        <a:rPr lang="pt-BR" sz="1400" baseline="0" dirty="0" err="1" smtClean="0"/>
                        <a:t>Processo</a:t>
                      </a:r>
                      <a:r>
                        <a:rPr lang="pt-BR" sz="1400" baseline="0" dirty="0" smtClean="0"/>
                        <a:t>/Controle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Usuários</a:t>
                      </a:r>
                      <a:r>
                        <a:rPr lang="pt-BR" sz="1400" baseline="0" dirty="0" smtClean="0"/>
                        <a:t> (</a:t>
                      </a:r>
                      <a:r>
                        <a:rPr lang="pt-BR" sz="1400" i="1" baseline="0" dirty="0" err="1" smtClean="0"/>
                        <a:t>back</a:t>
                      </a:r>
                      <a:r>
                        <a:rPr lang="pt-BR" sz="1400" i="1" baseline="0" dirty="0" smtClean="0"/>
                        <a:t> </a:t>
                      </a:r>
                      <a:r>
                        <a:rPr lang="pt-BR" sz="1400" i="1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i="1" dirty="0" err="1" smtClean="0"/>
                        <a:t>Fall</a:t>
                      </a:r>
                      <a:r>
                        <a:rPr lang="pt-BR" sz="1400" i="1" baseline="0" dirty="0" err="1" smtClean="0"/>
                        <a:t>back</a:t>
                      </a:r>
                      <a:endParaRPr lang="pt-B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4004" y="9807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As </a:t>
            </a:r>
            <a:r>
              <a:rPr lang="pt-BR" sz="1400" b="1" dirty="0" err="1" smtClean="0"/>
              <a:t>Is</a:t>
            </a:r>
            <a:endParaRPr lang="pt-B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4290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To</a:t>
            </a:r>
            <a:r>
              <a:rPr lang="pt-BR" sz="1400" b="1" dirty="0" smtClean="0"/>
              <a:t> Be</a:t>
            </a:r>
            <a:endParaRPr lang="pt-BR" sz="1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307"/>
              </p:ext>
            </p:extLst>
          </p:nvPr>
        </p:nvGraphicFramePr>
        <p:xfrm>
          <a:off x="395536" y="3815680"/>
          <a:ext cx="84249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152128"/>
                <a:gridCol w="1133098"/>
                <a:gridCol w="1263740"/>
                <a:gridCol w="1203562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 \</a:t>
                      </a:r>
                      <a:r>
                        <a:rPr lang="pt-BR" sz="1400" baseline="0" dirty="0" smtClean="0"/>
                        <a:t> Responsável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CCTI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 CTBA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Empresas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</a:t>
                      </a:r>
                      <a:r>
                        <a:rPr lang="pt-BR" sz="1400" baseline="0" dirty="0" smtClean="0"/>
                        <a:t> para Criação de Usuários (</a:t>
                      </a:r>
                      <a:r>
                        <a:rPr lang="pt-BR" sz="1400" baseline="0" dirty="0" err="1" smtClean="0"/>
                        <a:t>back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 para Criação de Dados Mestres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Organização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Processo/</a:t>
                      </a:r>
                      <a:r>
                        <a:rPr lang="pt-BR" sz="1400" dirty="0" err="1" smtClean="0"/>
                        <a:t>Sub</a:t>
                      </a:r>
                      <a:r>
                        <a:rPr lang="pt-BR" sz="1400" baseline="0" dirty="0" err="1" smtClean="0"/>
                        <a:t>Processo</a:t>
                      </a:r>
                      <a:r>
                        <a:rPr lang="pt-BR" sz="1400" baseline="0" dirty="0" smtClean="0"/>
                        <a:t>/Controle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Usuários</a:t>
                      </a:r>
                      <a:r>
                        <a:rPr lang="pt-BR" sz="1400" baseline="0" dirty="0" smtClean="0"/>
                        <a:t> (</a:t>
                      </a:r>
                      <a:r>
                        <a:rPr lang="pt-BR" sz="1400" i="1" baseline="0" dirty="0" err="1" smtClean="0"/>
                        <a:t>back</a:t>
                      </a:r>
                      <a:r>
                        <a:rPr lang="pt-BR" sz="1400" i="1" baseline="0" dirty="0" smtClean="0"/>
                        <a:t> </a:t>
                      </a:r>
                      <a:r>
                        <a:rPr lang="pt-BR" sz="1400" i="1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i="1" dirty="0" err="1" smtClean="0"/>
                        <a:t>Fall</a:t>
                      </a:r>
                      <a:r>
                        <a:rPr lang="pt-BR" sz="1400" i="1" baseline="0" dirty="0" err="1" smtClean="0"/>
                        <a:t>back</a:t>
                      </a:r>
                      <a:endParaRPr lang="pt-B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768</Words>
  <Application>Microsoft Office PowerPoint</Application>
  <PresentationFormat>Apresentação na tela (4:3)</PresentationFormat>
  <Paragraphs>270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 Unicode MS</vt:lpstr>
      <vt:lpstr>ＭＳ Ｐゴシック</vt:lpstr>
      <vt:lpstr>Arial</vt:lpstr>
      <vt:lpstr>Calibri</vt:lpstr>
      <vt:lpstr>Georgia</vt:lpstr>
      <vt:lpstr>Wingdings</vt:lpstr>
      <vt:lpstr>Tema do Office</vt:lpstr>
      <vt:lpstr>Apresentação do PowerPoint</vt:lpstr>
      <vt:lpstr>Agenda</vt:lpstr>
      <vt:lpstr>Escopo do Projeto</vt:lpstr>
      <vt:lpstr>Macro Cronograma</vt:lpstr>
      <vt:lpstr>Principais Datas</vt:lpstr>
      <vt:lpstr>Equipe do Projeto</vt:lpstr>
      <vt:lpstr>Estrutura Organizacional</vt:lpstr>
      <vt:lpstr>Considerações Importantes</vt:lpstr>
      <vt:lpstr>Papéis e Responsabilidades - Dados Mestres (Global)</vt:lpstr>
      <vt:lpstr>Papéis e Responsabilidades – Na Regulamentação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Adla Amancio</cp:lastModifiedBy>
  <cp:revision>224</cp:revision>
  <dcterms:created xsi:type="dcterms:W3CDTF">2012-03-16T12:22:35Z</dcterms:created>
  <dcterms:modified xsi:type="dcterms:W3CDTF">2015-02-20T00:06:02Z</dcterms:modified>
</cp:coreProperties>
</file>