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7" r:id="rId4"/>
    <p:sldId id="307" r:id="rId5"/>
    <p:sldId id="308" r:id="rId6"/>
    <p:sldId id="309" r:id="rId7"/>
    <p:sldId id="310" r:id="rId8"/>
    <p:sldId id="306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F84"/>
    <a:srgbClr val="2D76AB"/>
    <a:srgbClr val="867C4C"/>
    <a:srgbClr val="2B2F4B"/>
    <a:srgbClr val="5082CC"/>
    <a:srgbClr val="4080BA"/>
    <a:srgbClr val="3E80BC"/>
    <a:srgbClr val="3870C2"/>
    <a:srgbClr val="436793"/>
    <a:srgbClr val="629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9832" autoAdjust="0"/>
  </p:normalViewPr>
  <p:slideViewPr>
    <p:cSldViewPr snapToGrid="0" snapToObjects="1"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1588F-EB35-F946-ABCF-02E8C04D08F7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192B9-3BC3-A140-A83F-45318E386D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Em </a:t>
            </a:r>
            <a:r>
              <a:rPr lang="pt-BR" dirty="0" err="1" smtClean="0">
                <a:solidFill>
                  <a:srgbClr val="FF0000"/>
                </a:solidFill>
              </a:rPr>
              <a:t>mysao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erp</a:t>
            </a:r>
            <a:r>
              <a:rPr lang="pt-BR" baseline="0" dirty="0" smtClean="0">
                <a:solidFill>
                  <a:srgbClr val="FF0000"/>
                </a:solidFill>
              </a:rPr>
              <a:t> para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916E9-DCF5-4034-896F-DB76C0DFBD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9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9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7E4D-6796-3C4F-8B5A-20C5DF527F2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F635-FB12-584E-A7FA-92F1232A70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14" y="711505"/>
            <a:ext cx="978995" cy="914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7774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1244940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4" y="3251377"/>
            <a:ext cx="3258265" cy="2059224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65170" y="621253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APRESENTAÇÃO DE ADERÊNCIA</a:t>
            </a:r>
          </a:p>
          <a:p>
            <a:pPr algn="l"/>
            <a:r>
              <a:rPr lang="es-ES" b="1" dirty="0" smtClean="0"/>
              <a:t>Metas e </a:t>
            </a:r>
            <a:r>
              <a:rPr lang="es-ES" b="1" dirty="0" err="1" smtClean="0"/>
              <a:t>Competências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802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045531" y="1220304"/>
            <a:ext cx="2274651" cy="4477168"/>
            <a:chOff x="0" y="375"/>
            <a:chExt cx="2155" cy="371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380" y="375"/>
              <a:ext cx="1775" cy="37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 rot="5400000">
              <a:off x="172" y="2107"/>
              <a:ext cx="1812" cy="21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</p:grpSp>
      <p:sp>
        <p:nvSpPr>
          <p:cNvPr id="24" name="Título 8"/>
          <p:cNvSpPr>
            <a:spLocks noGrp="1"/>
          </p:cNvSpPr>
          <p:nvPr>
            <p:ph type="title"/>
          </p:nvPr>
        </p:nvSpPr>
        <p:spPr>
          <a:xfrm>
            <a:off x="571774" y="0"/>
            <a:ext cx="8220021" cy="955343"/>
          </a:xfrm>
        </p:spPr>
        <p:txBody>
          <a:bodyPr>
            <a:normAutofit/>
          </a:bodyPr>
          <a:lstStyle/>
          <a:p>
            <a:pPr algn="l"/>
            <a:r>
              <a:rPr lang="pt-BR" sz="2600" dirty="0" smtClean="0">
                <a:solidFill>
                  <a:schemeClr val="tx2"/>
                </a:solidFill>
              </a:rPr>
              <a:t>ÍNDICE</a:t>
            </a:r>
            <a:endParaRPr lang="pt-BR" sz="2600" dirty="0">
              <a:solidFill>
                <a:schemeClr val="tx2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489886" y="210694"/>
            <a:ext cx="0" cy="5652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21" y="210694"/>
            <a:ext cx="894444" cy="565289"/>
          </a:xfrm>
          <a:prstGeom prst="rect">
            <a:avLst/>
          </a:prstGeom>
        </p:spPr>
      </p:pic>
      <p:sp>
        <p:nvSpPr>
          <p:cNvPr id="18" name="Espaço Reservado para Texto 2"/>
          <p:cNvSpPr txBox="1">
            <a:spLocks/>
          </p:cNvSpPr>
          <p:nvPr/>
        </p:nvSpPr>
        <p:spPr>
          <a:xfrm>
            <a:off x="391767" y="1446660"/>
            <a:ext cx="8031091" cy="48586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Finalidade do Documento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Resumo das Atividades Mapeadas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Gráfico de Aderência por Onda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Gráfico de Aderência Total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Análise de Escopo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Conclusões 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2242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045531" y="1220304"/>
            <a:ext cx="2274651" cy="4477168"/>
            <a:chOff x="0" y="375"/>
            <a:chExt cx="2155" cy="371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380" y="375"/>
              <a:ext cx="1775" cy="37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 rot="5400000">
              <a:off x="172" y="2107"/>
              <a:ext cx="1812" cy="21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</p:grpSp>
      <p:sp>
        <p:nvSpPr>
          <p:cNvPr id="24" name="Título 8"/>
          <p:cNvSpPr>
            <a:spLocks noGrp="1"/>
          </p:cNvSpPr>
          <p:nvPr>
            <p:ph type="title"/>
          </p:nvPr>
        </p:nvSpPr>
        <p:spPr>
          <a:xfrm>
            <a:off x="571774" y="0"/>
            <a:ext cx="8220021" cy="955343"/>
          </a:xfrm>
        </p:spPr>
        <p:txBody>
          <a:bodyPr>
            <a:normAutofit/>
          </a:bodyPr>
          <a:lstStyle/>
          <a:p>
            <a:pPr algn="l"/>
            <a:r>
              <a:rPr lang="pt-BR" sz="2600" dirty="0" smtClean="0">
                <a:solidFill>
                  <a:schemeClr val="tx2"/>
                </a:solidFill>
              </a:rPr>
              <a:t>FINALIDADE DO DOCUMENTO</a:t>
            </a:r>
            <a:endParaRPr lang="pt-BR" sz="2600" dirty="0">
              <a:solidFill>
                <a:schemeClr val="tx2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489886" y="210694"/>
            <a:ext cx="0" cy="5652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21" y="210694"/>
            <a:ext cx="894444" cy="565289"/>
          </a:xfrm>
          <a:prstGeom prst="rect">
            <a:avLst/>
          </a:prstGeom>
        </p:spPr>
      </p:pic>
      <p:sp>
        <p:nvSpPr>
          <p:cNvPr id="18" name="Espaço Reservado para Texto 2"/>
          <p:cNvSpPr txBox="1">
            <a:spLocks/>
          </p:cNvSpPr>
          <p:nvPr/>
        </p:nvSpPr>
        <p:spPr>
          <a:xfrm>
            <a:off x="391767" y="1446660"/>
            <a:ext cx="8031091" cy="48586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/>
              <a:t>Este documento tem por finalidade apresentar a nível macro e detalhado o percentual de aproveitamento dos 38(trinta e oito) processos não-aderentes mapeados durante a fase de definição em relação aos processos utilizados como base de implementação pertinentes à Votorantim Cimentos.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95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045531" y="1220304"/>
            <a:ext cx="2274651" cy="4477168"/>
            <a:chOff x="0" y="375"/>
            <a:chExt cx="2155" cy="371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380" y="375"/>
              <a:ext cx="1775" cy="37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 rot="5400000">
              <a:off x="172" y="2107"/>
              <a:ext cx="1812" cy="21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</p:grpSp>
      <p:sp>
        <p:nvSpPr>
          <p:cNvPr id="24" name="Título 8"/>
          <p:cNvSpPr>
            <a:spLocks noGrp="1"/>
          </p:cNvSpPr>
          <p:nvPr>
            <p:ph type="title"/>
          </p:nvPr>
        </p:nvSpPr>
        <p:spPr>
          <a:xfrm>
            <a:off x="571774" y="0"/>
            <a:ext cx="8220021" cy="955343"/>
          </a:xfrm>
        </p:spPr>
        <p:txBody>
          <a:bodyPr>
            <a:normAutofit/>
          </a:bodyPr>
          <a:lstStyle/>
          <a:p>
            <a:pPr algn="l"/>
            <a:r>
              <a:rPr lang="pt-BR" sz="2600" dirty="0" smtClean="0">
                <a:solidFill>
                  <a:schemeClr val="tx2"/>
                </a:solidFill>
              </a:rPr>
              <a:t>RESUMO DAS ATIVIDADES MAPEADAS</a:t>
            </a:r>
            <a:endParaRPr lang="pt-BR" sz="2600" dirty="0">
              <a:solidFill>
                <a:schemeClr val="tx2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489886" y="210694"/>
            <a:ext cx="0" cy="5652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21" y="210694"/>
            <a:ext cx="894444" cy="56528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t="36173" r="28078" b="7696"/>
          <a:stretch/>
        </p:blipFill>
        <p:spPr bwMode="auto">
          <a:xfrm>
            <a:off x="68237" y="1417258"/>
            <a:ext cx="9034819" cy="38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045531" y="1220304"/>
            <a:ext cx="2274651" cy="4477168"/>
            <a:chOff x="0" y="375"/>
            <a:chExt cx="2155" cy="371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380" y="375"/>
              <a:ext cx="1775" cy="37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 rot="5400000">
              <a:off x="172" y="2107"/>
              <a:ext cx="1812" cy="21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</p:grpSp>
      <p:sp>
        <p:nvSpPr>
          <p:cNvPr id="24" name="Título 8"/>
          <p:cNvSpPr>
            <a:spLocks noGrp="1"/>
          </p:cNvSpPr>
          <p:nvPr>
            <p:ph type="title"/>
          </p:nvPr>
        </p:nvSpPr>
        <p:spPr>
          <a:xfrm>
            <a:off x="571774" y="0"/>
            <a:ext cx="8220021" cy="955343"/>
          </a:xfrm>
        </p:spPr>
        <p:txBody>
          <a:bodyPr>
            <a:normAutofit/>
          </a:bodyPr>
          <a:lstStyle/>
          <a:p>
            <a:pPr algn="l"/>
            <a:r>
              <a:rPr lang="pt-BR" sz="2600" dirty="0" smtClean="0">
                <a:solidFill>
                  <a:schemeClr val="tx2"/>
                </a:solidFill>
              </a:rPr>
              <a:t>GRÁFICO DE ADERÊNCIA POR ONDA</a:t>
            </a:r>
            <a:endParaRPr lang="pt-BR" sz="2600" dirty="0">
              <a:solidFill>
                <a:schemeClr val="tx2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489886" y="210694"/>
            <a:ext cx="0" cy="5652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21" y="210694"/>
            <a:ext cx="894444" cy="56528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22241" r="27415" b="14384"/>
          <a:stretch/>
        </p:blipFill>
        <p:spPr bwMode="auto">
          <a:xfrm>
            <a:off x="352272" y="1315801"/>
            <a:ext cx="8398193" cy="439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68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045531" y="1220304"/>
            <a:ext cx="2274651" cy="4477168"/>
            <a:chOff x="0" y="375"/>
            <a:chExt cx="2155" cy="371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380" y="375"/>
              <a:ext cx="1775" cy="371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 rot="5400000">
              <a:off x="172" y="2107"/>
              <a:ext cx="1812" cy="21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</p:grpSp>
      <p:sp>
        <p:nvSpPr>
          <p:cNvPr id="24" name="Título 8"/>
          <p:cNvSpPr>
            <a:spLocks noGrp="1"/>
          </p:cNvSpPr>
          <p:nvPr>
            <p:ph type="title"/>
          </p:nvPr>
        </p:nvSpPr>
        <p:spPr>
          <a:xfrm>
            <a:off x="571774" y="0"/>
            <a:ext cx="8220021" cy="955343"/>
          </a:xfrm>
        </p:spPr>
        <p:txBody>
          <a:bodyPr>
            <a:normAutofit/>
          </a:bodyPr>
          <a:lstStyle/>
          <a:p>
            <a:pPr algn="l"/>
            <a:r>
              <a:rPr lang="pt-BR" sz="2600" dirty="0" smtClean="0">
                <a:solidFill>
                  <a:schemeClr val="tx2"/>
                </a:solidFill>
              </a:rPr>
              <a:t>GRÁFICO DE ADERÊNCIA TOTAL</a:t>
            </a:r>
            <a:endParaRPr lang="pt-BR" sz="2600" dirty="0">
              <a:solidFill>
                <a:schemeClr val="tx2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489886" y="210694"/>
            <a:ext cx="0" cy="5652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21" y="210694"/>
            <a:ext cx="894444" cy="56528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20075" r="22799" b="13203"/>
          <a:stretch/>
        </p:blipFill>
        <p:spPr bwMode="auto">
          <a:xfrm>
            <a:off x="169992" y="1431807"/>
            <a:ext cx="8804015" cy="416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86" y="2702288"/>
            <a:ext cx="3714316" cy="3433232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65170" y="621253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APRESENTAÇÃO DE ADERÊNCIA</a:t>
            </a:r>
          </a:p>
          <a:p>
            <a:pPr algn="l"/>
            <a:r>
              <a:rPr lang="es-ES" b="1" dirty="0" smtClean="0"/>
              <a:t>Metas e </a:t>
            </a:r>
            <a:r>
              <a:rPr lang="es-ES" b="1" dirty="0" err="1" smtClean="0"/>
              <a:t>Competências</a:t>
            </a:r>
            <a:endParaRPr lang="es-ES" b="1" dirty="0"/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483779" y="1244940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5"/>
            <a:ext cx="9143996" cy="685114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7" y="275976"/>
            <a:ext cx="1161243" cy="1085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tângulo 14"/>
          <p:cNvSpPr/>
          <p:nvPr/>
        </p:nvSpPr>
        <p:spPr>
          <a:xfrm>
            <a:off x="100557" y="1562100"/>
            <a:ext cx="4806950" cy="4853214"/>
          </a:xfrm>
          <a:prstGeom prst="rect">
            <a:avLst/>
          </a:prstGeom>
          <a:solidFill>
            <a:schemeClr val="tx2">
              <a:lumMod val="50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65638" y="3157763"/>
            <a:ext cx="211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www.hrst.com.br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51123" y="2127440"/>
            <a:ext cx="42826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Av. das Nações Unidas, 18.801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8° Andar - Sala 818 | Chácara Santo Antônio 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CEP 04975-100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  <a:r>
              <a:rPr lang="pt-BR" sz="1400" dirty="0" smtClean="0">
                <a:solidFill>
                  <a:schemeClr val="bg1"/>
                </a:solidFill>
              </a:rPr>
              <a:t> | São Paulo | SP</a:t>
            </a:r>
            <a:endParaRPr lang="pt-BR" sz="1400" b="1" dirty="0" smtClean="0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2" y="484995"/>
            <a:ext cx="2762061" cy="66720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65638" y="3642184"/>
            <a:ext cx="211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+</a:t>
            </a:r>
            <a:r>
              <a:rPr lang="pt-BR" sz="1600" dirty="0" smtClean="0">
                <a:solidFill>
                  <a:schemeClr val="bg1"/>
                </a:solidFill>
              </a:rPr>
              <a:t>55 11  5523-4991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2" y="4603550"/>
            <a:ext cx="214730" cy="150632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308203" y="4922545"/>
            <a:ext cx="428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Departamento </a:t>
            </a:r>
            <a:r>
              <a:rPr lang="pt-BR" sz="2000" dirty="0" smtClean="0">
                <a:solidFill>
                  <a:schemeClr val="bg1"/>
                </a:solidFill>
              </a:rPr>
              <a:t>Administrativo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" y="3676792"/>
            <a:ext cx="218575" cy="21505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3" y="2197167"/>
            <a:ext cx="173812" cy="24938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08203" y="4186532"/>
            <a:ext cx="428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Departamento Comercial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71054" y="4517221"/>
            <a:ext cx="391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comercial@hrst.com.br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2" y="5353052"/>
            <a:ext cx="214730" cy="15063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671054" y="5266723"/>
            <a:ext cx="391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administrativo@hrst.com.br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08203" y="5660998"/>
            <a:ext cx="428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Departamento Financeiro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2" y="6099383"/>
            <a:ext cx="214730" cy="150632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671054" y="6013054"/>
            <a:ext cx="391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financeiro@hrst.com.br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" y="1562100"/>
            <a:ext cx="80962" cy="4853214"/>
          </a:xfrm>
          <a:prstGeom prst="rect">
            <a:avLst/>
          </a:prstGeom>
          <a:solidFill>
            <a:srgbClr val="3F8B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342832" y="1668430"/>
            <a:ext cx="428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</a:rPr>
              <a:t>HRSolutions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132</Words>
  <Application>Microsoft Office PowerPoint</Application>
  <PresentationFormat>Apresentação na tela (4:3)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Apresentação do PowerPoint</vt:lpstr>
      <vt:lpstr>ÍNDICE</vt:lpstr>
      <vt:lpstr>FINALIDADE DO DOCUMENTO</vt:lpstr>
      <vt:lpstr>RESUMO DAS ATIVIDADES MAPEADAS</vt:lpstr>
      <vt:lpstr>GRÁFICO DE ADERÊNCIA POR ONDA</vt:lpstr>
      <vt:lpstr>GRÁFICO DE ADERÊNCIA TOTAL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BBRO/PREZENTO</dc:creator>
  <cp:lastModifiedBy>Adla Amancio</cp:lastModifiedBy>
  <cp:revision>153</cp:revision>
  <dcterms:created xsi:type="dcterms:W3CDTF">2014-07-03T19:11:05Z</dcterms:created>
  <dcterms:modified xsi:type="dcterms:W3CDTF">2015-03-06T16:43:43Z</dcterms:modified>
</cp:coreProperties>
</file>