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Default Extension="jpeg" ContentType="image/jpeg"/>
  <Default Extension="xml" ContentType="application/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png" ContentType="image/png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"/>
  </p:notesMasterIdLst>
  <p:sldIdLst>
    <p:sldId id="357" r:id="rId2"/>
  </p:sldIdLst>
  <p:sldSz cx="9906000" cy="6858000" type="A4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D65321"/>
    <a:srgbClr val="C46C0E"/>
    <a:srgbClr val="CED001"/>
    <a:srgbClr val="E4AAC6"/>
    <a:srgbClr val="D77FA9"/>
    <a:srgbClr val="C85089"/>
    <a:srgbClr val="A9356C"/>
    <a:srgbClr val="7D2750"/>
    <a:srgbClr val="832954"/>
    <a:srgbClr val="571B3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510" autoAdjust="0"/>
    <p:restoredTop sz="94660"/>
  </p:normalViewPr>
  <p:slideViewPr>
    <p:cSldViewPr snapToGrid="0" snapToObjects="1" showGuides="1">
      <p:cViewPr>
        <p:scale>
          <a:sx n="117" d="100"/>
          <a:sy n="117" d="100"/>
        </p:scale>
        <p:origin x="-160" y="-88"/>
      </p:cViewPr>
      <p:guideLst>
        <p:guide orient="horz" pos="4319"/>
        <p:guide orient="horz" pos="3596"/>
        <p:guide orient="horz" pos="877"/>
        <p:guide pos="264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Trebuchet MS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Trebuchet MS" pitchFamily="34" charset="0"/>
              </a:defRPr>
            </a:lvl1pPr>
          </a:lstStyle>
          <a:p>
            <a:fld id="{C3B7DD7E-7304-4C94-8D0D-05EC8ACA641E}" type="datetimeFigureOut">
              <a:rPr lang="es-ES" smtClean="0"/>
              <a:pPr/>
              <a:t>14/6/12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Trebuchet MS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Trebuchet MS" pitchFamily="34" charset="0"/>
              </a:defRPr>
            </a:lvl1pPr>
          </a:lstStyle>
          <a:p>
            <a:fld id="{F6389FCB-1482-44F4-9B38-CC177ABC21E0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2468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89FCB-1482-44F4-9B38-CC177ABC21E0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7308858" y="6398429"/>
            <a:ext cx="2311400" cy="365125"/>
          </a:xfrm>
          <a:prstGeom prst="rect">
            <a:avLst/>
          </a:prstGeom>
        </p:spPr>
        <p:txBody>
          <a:bodyPr/>
          <a:lstStyle/>
          <a:p>
            <a:fld id="{4F5B8680-06A7-4F44-9864-0E0EA9746D87}" type="slidenum">
              <a:rPr lang="es-ES" noProof="0" smtClean="0"/>
              <a:pPr/>
              <a:t>‹Nr.›</a:t>
            </a:fld>
            <a:endParaRPr lang="es-E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nner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" y="0"/>
            <a:ext cx="9906000" cy="1001776"/>
          </a:xfrm>
          <a:prstGeom prst="rect">
            <a:avLst/>
          </a:prstGeom>
        </p:spPr>
      </p:pic>
      <p:pic>
        <p:nvPicPr>
          <p:cNvPr id="3075" name="Picture 3" descr="C:\Data\Freelancing\Pablo Tovar\foot.jp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-7145" y="6296045"/>
            <a:ext cx="9913143" cy="56989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84" y="0"/>
            <a:ext cx="7600972" cy="97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noProof="0" dirty="0" err="1" smtClean="0"/>
              <a:t>Click</a:t>
            </a:r>
            <a:r>
              <a:rPr lang="es-ES" noProof="0" dirty="0" smtClean="0"/>
              <a:t> </a:t>
            </a:r>
            <a:r>
              <a:rPr lang="es-ES" noProof="0" dirty="0" err="1" smtClean="0"/>
              <a:t>to</a:t>
            </a:r>
            <a:r>
              <a:rPr lang="es-ES" noProof="0" dirty="0" smtClean="0"/>
              <a:t>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</a:t>
            </a:r>
            <a:r>
              <a:rPr lang="es-ES" noProof="0" dirty="0" err="1" smtClean="0"/>
              <a:t>Master</a:t>
            </a:r>
            <a:r>
              <a:rPr lang="es-ES" noProof="0" dirty="0" smtClean="0"/>
              <a:t> </a:t>
            </a:r>
            <a:r>
              <a:rPr lang="es-ES" noProof="0" dirty="0" err="1" smtClean="0"/>
              <a:t>title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84" y="1600201"/>
            <a:ext cx="9210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 err="1" smtClean="0"/>
              <a:t>Click</a:t>
            </a:r>
            <a:r>
              <a:rPr lang="es-ES" noProof="0" dirty="0" smtClean="0"/>
              <a:t> </a:t>
            </a:r>
            <a:r>
              <a:rPr lang="es-ES" noProof="0" dirty="0" err="1" smtClean="0"/>
              <a:t>to</a:t>
            </a:r>
            <a:r>
              <a:rPr lang="es-ES" noProof="0" dirty="0" smtClean="0"/>
              <a:t>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</a:t>
            </a:r>
            <a:r>
              <a:rPr lang="es-ES" noProof="0" dirty="0" err="1" smtClean="0"/>
              <a:t>Master</a:t>
            </a:r>
            <a:r>
              <a:rPr lang="es-ES" noProof="0" dirty="0" smtClean="0"/>
              <a:t> </a:t>
            </a:r>
            <a:r>
              <a:rPr lang="es-ES" noProof="0" dirty="0" err="1" smtClean="0"/>
              <a:t>text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styles</a:t>
            </a:r>
            <a:endParaRPr lang="es-ES" noProof="0" dirty="0" smtClean="0"/>
          </a:p>
          <a:p>
            <a:pPr lvl="1"/>
            <a:r>
              <a:rPr lang="es-ES" noProof="0" dirty="0" err="1" smtClean="0"/>
              <a:t>Second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2"/>
            <a:r>
              <a:rPr lang="es-ES" noProof="0" dirty="0" err="1" smtClean="0"/>
              <a:t>Third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3"/>
            <a:r>
              <a:rPr lang="es-ES" noProof="0" dirty="0" err="1" smtClean="0"/>
              <a:t>Fourth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4"/>
            <a:r>
              <a:rPr lang="es-ES" noProof="0" dirty="0" err="1" smtClean="0"/>
              <a:t>Fifth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0" y="1000107"/>
            <a:ext cx="9906000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667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308858" y="6396969"/>
            <a:ext cx="23114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6384" y="0"/>
            <a:ext cx="7600972" cy="972000"/>
          </a:xfrm>
        </p:spPr>
        <p:txBody>
          <a:bodyPr>
            <a:normAutofit/>
          </a:bodyPr>
          <a:lstStyle/>
          <a:p>
            <a:r>
              <a:rPr lang="es-ES" sz="1800" b="1" dirty="0" smtClean="0">
                <a:latin typeface="+mn-lt"/>
                <a:cs typeface="Arial Narrow"/>
              </a:rPr>
              <a:t>DANIEL POCH OCHOA</a:t>
            </a:r>
            <a:endParaRPr lang="es-ES" sz="1800" b="1" dirty="0">
              <a:latin typeface="+mn-lt"/>
              <a:cs typeface="Arial Narrow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49868" y="2789879"/>
            <a:ext cx="98538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100" b="1" dirty="0" smtClean="0">
                <a:solidFill>
                  <a:schemeClr val="accent5"/>
                </a:solidFill>
                <a:latin typeface="Arial Narrow"/>
                <a:cs typeface="Arial Narrow"/>
              </a:rPr>
              <a:t>Daniel Poch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136923" y="1262796"/>
            <a:ext cx="6483335" cy="424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200" dirty="0" err="1" smtClean="0">
                <a:latin typeface="Arial Narrow"/>
                <a:cs typeface="Arial Narrow"/>
              </a:rPr>
              <a:t>AddVenture</a:t>
            </a:r>
            <a:r>
              <a:rPr lang="en-US" sz="1200" dirty="0" smtClean="0">
                <a:latin typeface="Arial Narrow"/>
                <a:cs typeface="Arial Narrow"/>
              </a:rPr>
              <a:t> Managing Partner, Daniel has developed his professional </a:t>
            </a:r>
            <a:r>
              <a:rPr lang="en-US" sz="1200" dirty="0" smtClean="0">
                <a:latin typeface="Arial Narrow"/>
                <a:cs typeface="Arial Narrow"/>
              </a:rPr>
              <a:t>career </a:t>
            </a:r>
            <a:r>
              <a:rPr lang="en-US" sz="1200" dirty="0" smtClean="0">
                <a:latin typeface="Arial Narrow"/>
                <a:cs typeface="Arial Narrow"/>
              </a:rPr>
              <a:t>as a consultant, coach, and manager in various international consultant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smtClean="0">
                <a:latin typeface="Arial Narrow"/>
                <a:cs typeface="Arial Narrow"/>
              </a:rPr>
              <a:t>c</a:t>
            </a:r>
            <a:r>
              <a:rPr lang="en-US" sz="1200" dirty="0" smtClean="0">
                <a:latin typeface="Arial Narrow"/>
                <a:cs typeface="Arial Narrow"/>
              </a:rPr>
              <a:t>ompanies</a:t>
            </a:r>
            <a:r>
              <a:rPr lang="en-US" sz="1200" dirty="0" smtClean="0">
                <a:latin typeface="Arial Narrow"/>
                <a:cs typeface="Arial Narrow"/>
              </a:rPr>
              <a:t>, leading teams and projects in the corporate environment. </a:t>
            </a:r>
          </a:p>
          <a:p>
            <a:endParaRPr lang="en-US" sz="1200" dirty="0" smtClean="0">
              <a:latin typeface="Arial Narrow"/>
              <a:cs typeface="Arial Narrow"/>
            </a:endParaRPr>
          </a:p>
          <a:p>
            <a:r>
              <a:rPr lang="en-US" sz="1200" dirty="0" smtClean="0">
                <a:latin typeface="Arial Narrow"/>
                <a:cs typeface="Arial Narrow"/>
              </a:rPr>
              <a:t>Daniel has worked in management development, </a:t>
            </a:r>
            <a:r>
              <a:rPr lang="en-US" sz="1200" dirty="0" err="1" smtClean="0">
                <a:latin typeface="Arial Narrow"/>
                <a:cs typeface="Arial Narrow"/>
              </a:rPr>
              <a:t>strategical</a:t>
            </a:r>
            <a:r>
              <a:rPr lang="en-US" sz="1200" dirty="0">
                <a:latin typeface="Arial Narrow"/>
                <a:cs typeface="Arial Narrow"/>
              </a:rPr>
              <a:t> </a:t>
            </a:r>
            <a:r>
              <a:rPr lang="en-US" sz="1200" dirty="0" smtClean="0">
                <a:latin typeface="Arial Narrow"/>
                <a:cs typeface="Arial Narrow"/>
              </a:rPr>
              <a:t>refocusing or cultural revitalization processes with managers, high potentials, and teams from companies in different fields such </a:t>
            </a:r>
            <a:r>
              <a:rPr lang="en-US" sz="1200" dirty="0" smtClean="0">
                <a:latin typeface="Arial Narrow"/>
                <a:cs typeface="Arial Narrow"/>
              </a:rPr>
              <a:t>as </a:t>
            </a:r>
            <a:r>
              <a:rPr lang="en-US" sz="1200" dirty="0" err="1" smtClean="0">
                <a:latin typeface="Arial Narrow"/>
                <a:cs typeface="Arial Narrow"/>
              </a:rPr>
              <a:t>Deustche</a:t>
            </a:r>
            <a:r>
              <a:rPr lang="en-US" sz="1200" dirty="0" smtClean="0">
                <a:latin typeface="Arial Narrow"/>
                <a:cs typeface="Arial Narrow"/>
              </a:rPr>
              <a:t> Bank (banking), </a:t>
            </a:r>
            <a:r>
              <a:rPr lang="en-US" sz="1200" dirty="0" err="1" smtClean="0">
                <a:latin typeface="Arial Narrow"/>
                <a:cs typeface="Arial Narrow"/>
              </a:rPr>
              <a:t>Ficosa</a:t>
            </a:r>
            <a:r>
              <a:rPr lang="en-US" sz="1200" dirty="0" smtClean="0">
                <a:latin typeface="Arial Narrow"/>
                <a:cs typeface="Arial Narrow"/>
              </a:rPr>
              <a:t> (automotive), Honda (industry</a:t>
            </a:r>
            <a:r>
              <a:rPr lang="en-US" sz="1200" dirty="0" smtClean="0">
                <a:latin typeface="Arial Narrow"/>
                <a:cs typeface="Arial Narrow"/>
              </a:rPr>
              <a:t>), Novartis (pharmaceutical), </a:t>
            </a:r>
            <a:r>
              <a:rPr lang="en-US" sz="1200" dirty="0" err="1" smtClean="0">
                <a:latin typeface="Arial Narrow"/>
                <a:cs typeface="Arial Narrow"/>
              </a:rPr>
              <a:t>Almirall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err="1" smtClean="0">
                <a:latin typeface="Arial Narrow"/>
                <a:cs typeface="Arial Narrow"/>
              </a:rPr>
              <a:t>Prodesfarma</a:t>
            </a:r>
            <a:r>
              <a:rPr lang="en-US" sz="1200" dirty="0" smtClean="0">
                <a:latin typeface="Arial Narrow"/>
                <a:cs typeface="Arial Narrow"/>
              </a:rPr>
              <a:t> (pharmaceutical), </a:t>
            </a:r>
            <a:r>
              <a:rPr lang="en-US" sz="1200" dirty="0" err="1" smtClean="0">
                <a:latin typeface="Arial Narrow"/>
                <a:cs typeface="Arial Narrow"/>
              </a:rPr>
              <a:t>Boehringer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err="1" smtClean="0">
                <a:latin typeface="Arial Narrow"/>
                <a:cs typeface="Arial Narrow"/>
              </a:rPr>
              <a:t>Ingelheim</a:t>
            </a:r>
            <a:r>
              <a:rPr lang="en-US" sz="1200" dirty="0" smtClean="0">
                <a:latin typeface="Arial Narrow"/>
                <a:cs typeface="Arial Narrow"/>
              </a:rPr>
              <a:t> (pharmaceutical), Amgen (pharmaceutical), </a:t>
            </a:r>
            <a:r>
              <a:rPr lang="en-US" sz="1200" dirty="0" err="1" smtClean="0">
                <a:latin typeface="Arial Narrow"/>
                <a:cs typeface="Arial Narrow"/>
              </a:rPr>
              <a:t>Carburos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err="1" smtClean="0">
                <a:latin typeface="Arial Narrow"/>
                <a:cs typeface="Arial Narrow"/>
              </a:rPr>
              <a:t>metálicos</a:t>
            </a:r>
            <a:r>
              <a:rPr lang="en-US" sz="1200" dirty="0" smtClean="0">
                <a:latin typeface="Arial Narrow"/>
                <a:cs typeface="Arial Narrow"/>
              </a:rPr>
              <a:t> (pharmaceutical),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err="1" smtClean="0">
                <a:latin typeface="Arial Narrow"/>
                <a:cs typeface="Arial Narrow"/>
              </a:rPr>
              <a:t>Edebé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smtClean="0">
                <a:latin typeface="Arial Narrow"/>
                <a:cs typeface="Arial Narrow"/>
              </a:rPr>
              <a:t>(editorial), </a:t>
            </a:r>
            <a:r>
              <a:rPr lang="en-US" sz="1200" dirty="0" err="1" smtClean="0">
                <a:latin typeface="Arial Narrow"/>
                <a:cs typeface="Arial Narrow"/>
              </a:rPr>
              <a:t>Caixa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err="1" smtClean="0">
                <a:latin typeface="Arial Narrow"/>
                <a:cs typeface="Arial Narrow"/>
              </a:rPr>
              <a:t>Catalunya</a:t>
            </a:r>
            <a:r>
              <a:rPr lang="en-US" sz="1200" dirty="0" smtClean="0">
                <a:latin typeface="Arial Narrow"/>
                <a:cs typeface="Arial Narrow"/>
              </a:rPr>
              <a:t> (banking), Sony (electronics), Coca-Cola (consumer goods)</a:t>
            </a:r>
            <a:r>
              <a:rPr lang="en-US" sz="1200" dirty="0" smtClean="0">
                <a:latin typeface="Arial Narrow"/>
                <a:cs typeface="Arial Narrow"/>
              </a:rPr>
              <a:t>, Affinity </a:t>
            </a:r>
            <a:r>
              <a:rPr lang="en-US" sz="1200" dirty="0" err="1" smtClean="0">
                <a:latin typeface="Arial Narrow"/>
                <a:cs typeface="Arial Narrow"/>
              </a:rPr>
              <a:t>Petcare</a:t>
            </a:r>
            <a:r>
              <a:rPr lang="en-US" sz="1200" dirty="0" smtClean="0">
                <a:latin typeface="Arial Narrow"/>
                <a:cs typeface="Arial Narrow"/>
              </a:rPr>
              <a:t> (consumer goods), </a:t>
            </a:r>
            <a:r>
              <a:rPr lang="en-US" sz="1200" dirty="0" err="1" smtClean="0">
                <a:latin typeface="Arial Narrow"/>
                <a:cs typeface="Arial Narrow"/>
              </a:rPr>
              <a:t>Pepsico</a:t>
            </a:r>
            <a:r>
              <a:rPr lang="en-US" sz="1200" dirty="0" smtClean="0">
                <a:latin typeface="Arial Narrow"/>
                <a:cs typeface="Arial Narrow"/>
              </a:rPr>
              <a:t> (consumer goods), Sara Lee (consumer goods), Ricoh (information management), </a:t>
            </a:r>
            <a:r>
              <a:rPr lang="en-US" sz="1200" dirty="0" err="1" smtClean="0">
                <a:latin typeface="Arial Narrow"/>
                <a:cs typeface="Arial Narrow"/>
              </a:rPr>
              <a:t>Oxiris</a:t>
            </a:r>
            <a:r>
              <a:rPr lang="en-US" sz="1200" dirty="0" smtClean="0">
                <a:latin typeface="Arial Narrow"/>
                <a:cs typeface="Arial Narrow"/>
              </a:rPr>
              <a:t> Chemicals (Chemical), </a:t>
            </a:r>
            <a:r>
              <a:rPr lang="en-US" sz="1200" dirty="0" err="1" smtClean="0">
                <a:latin typeface="Arial Narrow"/>
                <a:cs typeface="Arial Narrow"/>
              </a:rPr>
              <a:t>Isoco</a:t>
            </a:r>
            <a:r>
              <a:rPr lang="en-US" sz="1200" dirty="0" smtClean="0">
                <a:latin typeface="Arial Narrow"/>
                <a:cs typeface="Arial Narrow"/>
              </a:rPr>
              <a:t> (Software), </a:t>
            </a:r>
            <a:r>
              <a:rPr lang="en-US" sz="1200" dirty="0" err="1" smtClean="0">
                <a:latin typeface="Arial Narrow"/>
                <a:cs typeface="Arial Narrow"/>
              </a:rPr>
              <a:t>Ako</a:t>
            </a:r>
            <a:r>
              <a:rPr lang="en-US" sz="1200" dirty="0" smtClean="0">
                <a:latin typeface="Arial Narrow"/>
                <a:cs typeface="Arial Narrow"/>
              </a:rPr>
              <a:t> (electro mechanics), Gas Natural </a:t>
            </a:r>
            <a:r>
              <a:rPr lang="en-US" sz="1200" dirty="0" err="1" smtClean="0">
                <a:latin typeface="Arial Narrow"/>
                <a:cs typeface="Arial Narrow"/>
              </a:rPr>
              <a:t>Fenosa</a:t>
            </a:r>
            <a:r>
              <a:rPr lang="en-US" sz="1200" dirty="0" smtClean="0">
                <a:latin typeface="Arial Narrow"/>
                <a:cs typeface="Arial Narrow"/>
              </a:rPr>
              <a:t> (Energy), and </a:t>
            </a:r>
            <a:r>
              <a:rPr lang="en-US" sz="1200" dirty="0" err="1" smtClean="0">
                <a:latin typeface="Arial Narrow"/>
                <a:cs typeface="Arial Narrow"/>
              </a:rPr>
              <a:t>Makro</a:t>
            </a:r>
            <a:r>
              <a:rPr lang="en-US" sz="1200" dirty="0" smtClean="0">
                <a:latin typeface="Arial Narrow"/>
                <a:cs typeface="Arial Narrow"/>
              </a:rPr>
              <a:t> (Distribution) among others.</a:t>
            </a:r>
          </a:p>
          <a:p>
            <a:endParaRPr lang="en-US" sz="1200" dirty="0" smtClean="0">
              <a:latin typeface="Arial Narrow"/>
              <a:cs typeface="Arial Narrow"/>
            </a:endParaRPr>
          </a:p>
          <a:p>
            <a:r>
              <a:rPr lang="en-US" sz="1200" dirty="0" smtClean="0">
                <a:latin typeface="Arial Narrow"/>
                <a:cs typeface="Arial Narrow"/>
              </a:rPr>
              <a:t>His background combines humanist education with professional training in management, leadership and coaching; Graduate in Political Science and Sociology by the UAB, Postgraduate in Marketing and Negotiation by IDEC-UPF. </a:t>
            </a:r>
          </a:p>
          <a:p>
            <a:endParaRPr lang="en-US" sz="1200" dirty="0" smtClean="0">
              <a:latin typeface="Arial Narrow"/>
              <a:cs typeface="Arial Narrow"/>
            </a:endParaRPr>
          </a:p>
          <a:p>
            <a:r>
              <a:rPr lang="en-US" sz="1200" dirty="0" smtClean="0">
                <a:latin typeface="Arial Narrow"/>
                <a:cs typeface="Arial Narrow"/>
              </a:rPr>
              <a:t>Daniel is  a certified coach by the ICF (International Coach Federation), trained in the Co-active Coaching Program from CTI, and has also been trained and certified at an international level by the Center for Right Relationship (ORSC) as a coach for systems and organizations. He has also successfully carried out the Leadership Program from CTI. Accredited by The </a:t>
            </a:r>
            <a:r>
              <a:rPr lang="en-US" sz="1200" dirty="0" smtClean="0">
                <a:latin typeface="Arial Narrow"/>
                <a:cs typeface="Arial Narrow"/>
              </a:rPr>
              <a:t>Leadership </a:t>
            </a:r>
            <a:r>
              <a:rPr lang="en-US" sz="1200" dirty="0" smtClean="0">
                <a:latin typeface="Arial Narrow"/>
                <a:cs typeface="Arial Narrow"/>
              </a:rPr>
              <a:t>Circle (TLC) and in TDA (Team Diagnostic Assessment). Certified in Strategic Visioning and Visual Meetings by The Grove Consultants.</a:t>
            </a:r>
          </a:p>
          <a:p>
            <a:endParaRPr lang="en-US" sz="1200" dirty="0" smtClean="0">
              <a:latin typeface="Arial Narrow"/>
              <a:cs typeface="Arial Narrow"/>
            </a:endParaRPr>
          </a:p>
          <a:p>
            <a:r>
              <a:rPr lang="en-US" sz="1200" dirty="0" smtClean="0">
                <a:latin typeface="Arial Narrow"/>
                <a:cs typeface="Arial Narrow"/>
              </a:rPr>
              <a:t>Teacher in the Universidad </a:t>
            </a:r>
            <a:r>
              <a:rPr lang="en-US" sz="1200" dirty="0" err="1" smtClean="0">
                <a:latin typeface="Arial Narrow"/>
                <a:cs typeface="Arial Narrow"/>
              </a:rPr>
              <a:t>Aut</a:t>
            </a:r>
            <a:r>
              <a:rPr lang="en-US" sz="1200" dirty="0" err="1" smtClean="0">
                <a:latin typeface="Arial Narrow"/>
                <a:cs typeface="Arial Narrow"/>
              </a:rPr>
              <a:t>ò</a:t>
            </a:r>
            <a:r>
              <a:rPr lang="en-US" sz="1200" dirty="0" err="1" smtClean="0">
                <a:latin typeface="Arial Narrow"/>
                <a:cs typeface="Arial Narrow"/>
              </a:rPr>
              <a:t>noma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smtClean="0">
                <a:latin typeface="Arial Narrow"/>
                <a:cs typeface="Arial Narrow"/>
              </a:rPr>
              <a:t>de Barcelona, Daniel is academic collaborator in several business schools and frequent lecturer in leadership issues, publishing numerous articles regarding his areas of expertise in specialized magazines.</a:t>
            </a:r>
          </a:p>
        </p:txBody>
      </p:sp>
      <p:pic>
        <p:nvPicPr>
          <p:cNvPr id="10" name="Imagen 9" descr="_MG_8910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868" y="1260887"/>
            <a:ext cx="985383" cy="1493786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85000"/>
                <a:alpha val="43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blo Tovar">
      <a:dk1>
        <a:srgbClr val="666666"/>
      </a:dk1>
      <a:lt1>
        <a:sysClr val="window" lastClr="FFFFFF"/>
      </a:lt1>
      <a:dk2>
        <a:srgbClr val="571B37"/>
      </a:dk2>
      <a:lt2>
        <a:srgbClr val="A3A3A3"/>
      </a:lt2>
      <a:accent1>
        <a:srgbClr val="571B37"/>
      </a:accent1>
      <a:accent2>
        <a:srgbClr val="D97577"/>
      </a:accent2>
      <a:accent3>
        <a:srgbClr val="852527"/>
      </a:accent3>
      <a:accent4>
        <a:srgbClr val="A3A3A3"/>
      </a:accent4>
      <a:accent5>
        <a:srgbClr val="383431"/>
      </a:accent5>
      <a:accent6>
        <a:srgbClr val="C8C3C0"/>
      </a:accent6>
      <a:hlink>
        <a:srgbClr val="0000FF"/>
      </a:hlink>
      <a:folHlink>
        <a:srgbClr val="800080"/>
      </a:folHlink>
    </a:clrScheme>
    <a:fontScheme name="Pablo_Tova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357</Words>
  <Application>Microsoft Macintosh PowerPoint</Application>
  <PresentationFormat>A4 (210x297 mm)</PresentationFormat>
  <Paragraphs>12</Paragraphs>
  <Slides>1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DANIEL POCH OCHOA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</dc:creator>
  <cp:lastModifiedBy>DANIEL POCH</cp:lastModifiedBy>
  <cp:revision>294</cp:revision>
  <dcterms:created xsi:type="dcterms:W3CDTF">2012-06-14T21:23:43Z</dcterms:created>
  <dcterms:modified xsi:type="dcterms:W3CDTF">2012-06-14T21:32:32Z</dcterms:modified>
</cp:coreProperties>
</file>