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416" y="-72"/>
      </p:cViewPr>
      <p:guideLst>
        <p:guide orient="horz" pos="482"/>
        <p:guide pos="13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0431A58-C9E2-4486-8505-FA5A69945EA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1E0611-05AF-4DF2-9B93-401F3A4D7997}" type="slidenum">
              <a:rPr lang="es-ES" smtClean="0">
                <a:cs typeface="Arial" charset="0"/>
              </a:rPr>
              <a:pPr/>
              <a:t>1</a:t>
            </a:fld>
            <a:endParaRPr lang="es-ES" smtClean="0">
              <a:cs typeface="Arial" charset="0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70413" cy="3427412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255587"/>
          </a:xfrm>
          <a:noFill/>
          <a:ln/>
        </p:spPr>
        <p:txBody>
          <a:bodyPr/>
          <a:lstStyle/>
          <a:p>
            <a:pPr eaLnBrk="1" hangingPunct="1"/>
            <a:endParaRPr lang="ca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0DACA-BB5D-4546-8795-39A664CF038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CF5EF-6B58-48E7-9759-DC7599A1CB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A048C-B8CF-4904-B744-621F7763443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FDE10-585F-4583-8A88-E274EB2D2F0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5147D-F076-4422-8592-7E934DAA3E0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3DD59-5EBC-44BC-85D4-60CEA19CC33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5CE32-B36D-4F40-AB63-79BC33F3EA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08D58-5D16-4276-8662-327CBE013B9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0034" y="4714884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F073B-8242-4954-A379-4B957809AA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C307F-4005-4EAE-92E5-B08BC5F7258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EC28E-FB9B-4C71-9F91-FADDE87B84E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B0C3B790-03DC-4118-96B0-7234914A5B8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pic>
        <p:nvPicPr>
          <p:cNvPr id="8" name="7 Imagen" descr="Logo Jaume Roset Coaching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406" y="6286520"/>
            <a:ext cx="1700840" cy="3808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3"/>
          <p:cNvSpPr txBox="1">
            <a:spLocks noChangeArrowheads="1"/>
          </p:cNvSpPr>
          <p:nvPr/>
        </p:nvSpPr>
        <p:spPr bwMode="auto">
          <a:xfrm>
            <a:off x="166688" y="2047875"/>
            <a:ext cx="151288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" sz="900" b="1" dirty="0">
                <a:solidFill>
                  <a:srgbClr val="CCCC00"/>
                </a:solidFill>
              </a:rPr>
              <a:t>Jaume Roset</a:t>
            </a:r>
          </a:p>
          <a:p>
            <a:pPr eaLnBrk="0" hangingPunct="0"/>
            <a:r>
              <a:rPr lang="es-ES" sz="900" dirty="0" smtClean="0">
                <a:solidFill>
                  <a:srgbClr val="CCCC00"/>
                </a:solidFill>
              </a:rPr>
              <a:t>Professional Coach</a:t>
            </a:r>
            <a:endParaRPr lang="es-ES" sz="900" dirty="0">
              <a:solidFill>
                <a:srgbClr val="CCCC00"/>
              </a:solidFill>
            </a:endParaRPr>
          </a:p>
        </p:txBody>
      </p:sp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1827220" y="500043"/>
            <a:ext cx="667387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400" b="1" dirty="0" err="1" smtClean="0">
                <a:solidFill>
                  <a:srgbClr val="000066"/>
                </a:solidFill>
                <a:latin typeface="RotisSansSerif"/>
              </a:rPr>
              <a:t>Introduction</a:t>
            </a:r>
            <a:r>
              <a:rPr lang="es-ES" sz="1400" b="1" dirty="0" smtClean="0">
                <a:solidFill>
                  <a:srgbClr val="000066"/>
                </a:solidFill>
                <a:latin typeface="RotisSansSerif"/>
              </a:rPr>
              <a:t>:</a:t>
            </a:r>
            <a:endParaRPr lang="es-ES" sz="1400" b="1" dirty="0">
              <a:solidFill>
                <a:srgbClr val="000066"/>
              </a:solidFill>
              <a:latin typeface="RotisSansSerif"/>
            </a:endParaRPr>
          </a:p>
          <a:p>
            <a:pPr>
              <a:buFontTx/>
              <a:buChar char="•"/>
            </a:pPr>
            <a:r>
              <a:rPr lang="es-ES" sz="1400" dirty="0">
                <a:solidFill>
                  <a:srgbClr val="000066"/>
                </a:solidFill>
                <a:latin typeface="RotisSansSerif"/>
              </a:rPr>
              <a:t> Jaume Roset</a:t>
            </a:r>
          </a:p>
          <a:p>
            <a:pPr>
              <a:buFontTx/>
              <a:buChar char="•"/>
            </a:pPr>
            <a:r>
              <a:rPr lang="es-ES" sz="1400" dirty="0" smtClean="0">
                <a:solidFill>
                  <a:srgbClr val="000066"/>
                </a:solidFill>
                <a:latin typeface="RotisSansSerif"/>
              </a:rPr>
              <a:t> Professional  Coach, </a:t>
            </a:r>
            <a:r>
              <a:rPr lang="es-ES" sz="1400" dirty="0" err="1" smtClean="0">
                <a:solidFill>
                  <a:srgbClr val="000066"/>
                </a:solidFill>
                <a:latin typeface="RotisSansSerif"/>
              </a:rPr>
              <a:t>Trainer</a:t>
            </a:r>
            <a:r>
              <a:rPr lang="es-ES" sz="1400" dirty="0" smtClean="0">
                <a:solidFill>
                  <a:srgbClr val="000066"/>
                </a:solidFill>
                <a:latin typeface="RotisSansSerif"/>
              </a:rPr>
              <a:t>, </a:t>
            </a:r>
            <a:r>
              <a:rPr lang="es-ES" sz="1400" dirty="0" err="1" smtClean="0">
                <a:solidFill>
                  <a:srgbClr val="000066"/>
                </a:solidFill>
                <a:latin typeface="RotisSansSerif"/>
              </a:rPr>
              <a:t>Consultant</a:t>
            </a:r>
            <a:endParaRPr lang="es-ES" sz="1400" dirty="0">
              <a:solidFill>
                <a:srgbClr val="000066"/>
              </a:solidFill>
              <a:latin typeface="RotisSansSerif"/>
            </a:endParaRPr>
          </a:p>
          <a:p>
            <a:endParaRPr lang="es-ES" sz="1100" dirty="0">
              <a:solidFill>
                <a:srgbClr val="000066"/>
              </a:solidFill>
              <a:latin typeface="RotisSansSerif"/>
            </a:endParaRPr>
          </a:p>
          <a:p>
            <a:pPr>
              <a:buFontTx/>
              <a:buChar char="•"/>
            </a:pPr>
            <a:endParaRPr lang="es-ES" sz="1100" dirty="0">
              <a:solidFill>
                <a:srgbClr val="000066"/>
              </a:solidFill>
              <a:latin typeface="RotisSansSerif"/>
            </a:endParaRPr>
          </a:p>
        </p:txBody>
      </p:sp>
      <p:sp>
        <p:nvSpPr>
          <p:cNvPr id="14340" name="Text Box 11"/>
          <p:cNvSpPr txBox="1">
            <a:spLocks noChangeArrowheads="1"/>
          </p:cNvSpPr>
          <p:nvPr/>
        </p:nvSpPr>
        <p:spPr bwMode="auto">
          <a:xfrm>
            <a:off x="1824048" y="1714488"/>
            <a:ext cx="7177108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 dirty="0" smtClean="0">
                <a:solidFill>
                  <a:srgbClr val="000066"/>
                </a:solidFill>
                <a:latin typeface="RotisSansSerif"/>
              </a:rPr>
              <a:t>BIO:</a:t>
            </a:r>
          </a:p>
          <a:p>
            <a:pPr>
              <a:spcBef>
                <a:spcPct val="50000"/>
              </a:spcBef>
            </a:pPr>
            <a:endParaRPr lang="es-ES" sz="1400" b="1" dirty="0">
              <a:solidFill>
                <a:srgbClr val="000066"/>
              </a:solidFill>
              <a:latin typeface="RotisSansSerif"/>
            </a:endParaRPr>
          </a:p>
          <a:p>
            <a:pPr>
              <a:buFontTx/>
              <a:buChar char="•"/>
            </a:pPr>
            <a:r>
              <a:rPr lang="es-ES" sz="1400" dirty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" sz="1400" dirty="0" err="1" smtClean="0">
                <a:solidFill>
                  <a:srgbClr val="000066"/>
                </a:solidFill>
                <a:latin typeface="RotisSansSerif"/>
              </a:rPr>
              <a:t>Before</a:t>
            </a:r>
            <a:r>
              <a:rPr lang="es-ES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" sz="1400" dirty="0" err="1" smtClean="0">
                <a:solidFill>
                  <a:srgbClr val="000066"/>
                </a:solidFill>
                <a:latin typeface="RotisSansSerif"/>
              </a:rPr>
              <a:t>working</a:t>
            </a:r>
            <a:r>
              <a:rPr lang="es-ES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" sz="1400" dirty="0" smtClean="0">
                <a:solidFill>
                  <a:srgbClr val="000066"/>
                </a:solidFill>
                <a:latin typeface="RotisSansSerif"/>
              </a:rPr>
              <a:t>a</a:t>
            </a:r>
            <a:r>
              <a:rPr lang="es-ES" sz="1400" dirty="0" smtClean="0">
                <a:solidFill>
                  <a:srgbClr val="000066"/>
                </a:solidFill>
                <a:latin typeface="RotisSansSerif"/>
              </a:rPr>
              <a:t>s a coach, I </a:t>
            </a:r>
            <a:r>
              <a:rPr lang="es-ES" sz="1400" dirty="0" err="1" smtClean="0">
                <a:solidFill>
                  <a:srgbClr val="000066"/>
                </a:solidFill>
                <a:latin typeface="RotisSansSerif"/>
              </a:rPr>
              <a:t>have</a:t>
            </a:r>
            <a:r>
              <a:rPr lang="es-ES" sz="1400" dirty="0" smtClean="0">
                <a:solidFill>
                  <a:srgbClr val="000066"/>
                </a:solidFill>
                <a:latin typeface="RotisSansSerif"/>
              </a:rPr>
              <a:t>  </a:t>
            </a:r>
            <a:r>
              <a:rPr lang="es-ES" sz="1400" dirty="0" err="1" smtClean="0">
                <a:solidFill>
                  <a:srgbClr val="000066"/>
                </a:solidFill>
                <a:latin typeface="RotisSansSerif"/>
              </a:rPr>
              <a:t>been</a:t>
            </a:r>
            <a:r>
              <a:rPr lang="es-ES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" sz="1400" dirty="0" err="1" smtClean="0">
                <a:solidFill>
                  <a:srgbClr val="000066"/>
                </a:solidFill>
                <a:latin typeface="RotisSansSerif"/>
              </a:rPr>
              <a:t>working</a:t>
            </a:r>
            <a:r>
              <a:rPr lang="es-ES" sz="1400" dirty="0" smtClean="0">
                <a:solidFill>
                  <a:srgbClr val="000066"/>
                </a:solidFill>
                <a:latin typeface="RotisSansSerif"/>
              </a:rPr>
              <a:t>  </a:t>
            </a:r>
            <a:r>
              <a:rPr lang="es-ES" sz="1400" dirty="0" err="1" smtClean="0">
                <a:solidFill>
                  <a:srgbClr val="000066"/>
                </a:solidFill>
                <a:latin typeface="RotisSansSerif"/>
              </a:rPr>
              <a:t>for</a:t>
            </a:r>
            <a:r>
              <a:rPr lang="es-ES" sz="1400" dirty="0" smtClean="0">
                <a:solidFill>
                  <a:srgbClr val="000066"/>
                </a:solidFill>
                <a:latin typeface="RotisSansSerif"/>
              </a:rPr>
              <a:t> 13 </a:t>
            </a:r>
            <a:r>
              <a:rPr lang="es-ES" sz="1400" dirty="0" err="1" smtClean="0">
                <a:solidFill>
                  <a:srgbClr val="000066"/>
                </a:solidFill>
                <a:latin typeface="RotisSansSerif"/>
              </a:rPr>
              <a:t>years</a:t>
            </a:r>
            <a:r>
              <a:rPr lang="es-ES" sz="1400" dirty="0" smtClean="0">
                <a:solidFill>
                  <a:srgbClr val="000066"/>
                </a:solidFill>
                <a:latin typeface="RotisSansSerif"/>
              </a:rPr>
              <a:t> in </a:t>
            </a:r>
            <a:r>
              <a:rPr lang="es-ES" sz="1400" dirty="0" err="1" smtClean="0">
                <a:solidFill>
                  <a:srgbClr val="000066"/>
                </a:solidFill>
                <a:latin typeface="RotisSansSerif"/>
              </a:rPr>
              <a:t>big</a:t>
            </a:r>
            <a:r>
              <a:rPr lang="es-ES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" sz="1400" dirty="0" err="1" smtClean="0">
                <a:solidFill>
                  <a:srgbClr val="000066"/>
                </a:solidFill>
                <a:latin typeface="RotisSansSerif"/>
              </a:rPr>
              <a:t>consulting</a:t>
            </a:r>
            <a:r>
              <a:rPr lang="es-ES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" sz="1400" dirty="0" err="1" smtClean="0">
                <a:solidFill>
                  <a:srgbClr val="000066"/>
                </a:solidFill>
                <a:latin typeface="RotisSansSerif"/>
              </a:rPr>
              <a:t>companies</a:t>
            </a:r>
            <a:r>
              <a:rPr lang="es-ES" sz="1400" dirty="0" smtClean="0">
                <a:solidFill>
                  <a:srgbClr val="000066"/>
                </a:solidFill>
                <a:latin typeface="RotisSansSerif"/>
              </a:rPr>
              <a:t> (IBM, Price  </a:t>
            </a:r>
            <a:r>
              <a:rPr lang="es-ES" sz="1400" dirty="0" err="1" smtClean="0">
                <a:solidFill>
                  <a:srgbClr val="000066"/>
                </a:solidFill>
                <a:latin typeface="RotisSansSerif"/>
              </a:rPr>
              <a:t>Waterhouse</a:t>
            </a:r>
            <a:r>
              <a:rPr lang="es-ES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" sz="1400" dirty="0" err="1" smtClean="0">
                <a:solidFill>
                  <a:srgbClr val="000066"/>
                </a:solidFill>
                <a:latin typeface="RotisSansSerif"/>
              </a:rPr>
              <a:t>Coopers</a:t>
            </a:r>
            <a:r>
              <a:rPr lang="es-ES" sz="1400" dirty="0" smtClean="0">
                <a:solidFill>
                  <a:srgbClr val="000066"/>
                </a:solidFill>
                <a:latin typeface="RotisSansSerif"/>
              </a:rPr>
              <a:t>). 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I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have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worked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as a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S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enior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C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onsultant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and 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Senior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Project Manager. I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have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delivered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transformation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projects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in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the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Supply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Chain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area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in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the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retail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and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heatlh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care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sector (sector leader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companies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). I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also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have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strong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experience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in IT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implementation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projects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(SAP and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others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). My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experience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includes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managing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teams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up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to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15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people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.</a:t>
            </a:r>
          </a:p>
          <a:p>
            <a:pPr>
              <a:buFontTx/>
              <a:buChar char="•"/>
            </a:pPr>
            <a:endParaRPr lang="es-ES_tradnl" sz="1400" dirty="0">
              <a:solidFill>
                <a:srgbClr val="000066"/>
              </a:solidFill>
              <a:latin typeface="RotisSansSerif"/>
            </a:endParaRPr>
          </a:p>
          <a:p>
            <a:pPr>
              <a:buFontTx/>
              <a:buChar char="•"/>
            </a:pPr>
            <a:r>
              <a:rPr lang="es-ES_tradnl" sz="1400" dirty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Since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2009 I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work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as a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professional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coach. I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have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my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own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coaching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business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,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where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I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work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with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Career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transitions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,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Career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Promotions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,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life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purpose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and personal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dreams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. I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also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work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as a coach and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trainer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Freelance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for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differentecompanies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. </a:t>
            </a:r>
          </a:p>
          <a:p>
            <a:pPr>
              <a:buFontTx/>
              <a:buChar char="•"/>
            </a:pPr>
            <a:endParaRPr lang="es-ES_tradnl" sz="1400" dirty="0" smtClean="0">
              <a:solidFill>
                <a:srgbClr val="000066"/>
              </a:solidFill>
              <a:latin typeface="RotisSansSerif"/>
            </a:endParaRPr>
          </a:p>
          <a:p>
            <a:pPr>
              <a:buFontTx/>
              <a:buChar char="•"/>
            </a:pP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I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teach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logistics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and Project Management at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Universitat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Politécnica de Catalunya (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spanish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public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university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)</a:t>
            </a:r>
          </a:p>
          <a:p>
            <a:pPr>
              <a:buFontTx/>
              <a:buChar char="•"/>
            </a:pPr>
            <a:endParaRPr lang="es-ES_tradnl" sz="1400" dirty="0" smtClean="0">
              <a:solidFill>
                <a:srgbClr val="000066"/>
              </a:solidFill>
              <a:latin typeface="RotisSansSerif"/>
            </a:endParaRPr>
          </a:p>
          <a:p>
            <a:pPr>
              <a:buFontTx/>
              <a:buChar char="•"/>
            </a:pP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I’m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a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dreamchaser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.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I’m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absolutely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convinced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that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follow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your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bliss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and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your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dreams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is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the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smartest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decission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a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person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can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take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. And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that’s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my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philosophy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with</a:t>
            </a:r>
            <a:r>
              <a:rPr lang="es-ES_tradnl" sz="1400" dirty="0" smtClean="0">
                <a:solidFill>
                  <a:srgbClr val="000066"/>
                </a:solidFill>
                <a:latin typeface="RotisSansSerif"/>
              </a:rPr>
              <a:t> my </a:t>
            </a:r>
            <a:r>
              <a:rPr lang="es-ES_tradnl" sz="1400" dirty="0" err="1" smtClean="0">
                <a:solidFill>
                  <a:srgbClr val="000066"/>
                </a:solidFill>
                <a:latin typeface="RotisSansSerif"/>
              </a:rPr>
              <a:t>clients</a:t>
            </a:r>
            <a:endParaRPr lang="es-ES_tradnl" sz="1400" dirty="0">
              <a:solidFill>
                <a:srgbClr val="000066"/>
              </a:solidFill>
              <a:latin typeface="RotisSansSerif"/>
            </a:endParaRPr>
          </a:p>
        </p:txBody>
      </p:sp>
      <p:pic>
        <p:nvPicPr>
          <p:cNvPr id="14344" name="Picture 8" descr="Foto corporativ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333375"/>
            <a:ext cx="1027113" cy="1622425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195</Words>
  <Application>Microsoft Office PowerPoint</Application>
  <PresentationFormat>Presentación en pantalla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Diseño predeterminado</vt:lpstr>
      <vt:lpstr>Diapositiva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Cristina</dc:creator>
  <cp:lastModifiedBy>IBM_USER</cp:lastModifiedBy>
  <cp:revision>26</cp:revision>
  <dcterms:created xsi:type="dcterms:W3CDTF">2009-11-13T17:24:23Z</dcterms:created>
  <dcterms:modified xsi:type="dcterms:W3CDTF">2012-06-21T10:47:07Z</dcterms:modified>
</cp:coreProperties>
</file>