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B187F2-6CF4-47F1-87B6-0C30566C4B58}" v="581" dt="2022-10-24T15:11:50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70AB38-7B20-4246-B627-A10EA825983C}" type="doc">
      <dgm:prSet loTypeId="urn:microsoft.com/office/officeart/2005/8/layout/orgChart1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22D59487-3537-4D7D-88D1-28C89E216AAB}">
      <dgm:prSet phldrT="[Text]" phldr="0"/>
      <dgm:spPr>
        <a:solidFill>
          <a:schemeClr val="accent2"/>
        </a:solidFill>
      </dgm:spPr>
      <dgm:t>
        <a:bodyPr/>
        <a:lstStyle/>
        <a:p>
          <a:pPr rtl="0"/>
          <a:r>
            <a:rPr lang="en-GB" dirty="0">
              <a:latin typeface="Calibri Light" panose="020F0302020204030204"/>
            </a:rPr>
            <a:t>Resistor Sorting Arm</a:t>
          </a:r>
          <a:endParaRPr lang="en-GB" dirty="0"/>
        </a:p>
      </dgm:t>
    </dgm:pt>
    <dgm:pt modelId="{A251D64C-40E9-4CE4-923B-787E99B7D1BA}" type="parTrans" cxnId="{63858AE7-E53F-47DA-B3B7-A304B7800D32}">
      <dgm:prSet/>
      <dgm:spPr/>
      <dgm:t>
        <a:bodyPr/>
        <a:lstStyle/>
        <a:p>
          <a:endParaRPr lang="en-GB"/>
        </a:p>
      </dgm:t>
    </dgm:pt>
    <dgm:pt modelId="{67E7D7BD-00DC-49C0-9C09-5046D0158A84}" type="sibTrans" cxnId="{63858AE7-E53F-47DA-B3B7-A304B7800D32}">
      <dgm:prSet/>
      <dgm:spPr/>
      <dgm:t>
        <a:bodyPr/>
        <a:lstStyle/>
        <a:p>
          <a:endParaRPr lang="en-GB"/>
        </a:p>
      </dgm:t>
    </dgm:pt>
    <dgm:pt modelId="{292F239A-4F6B-4116-BE44-94A28D4A2AE4}">
      <dgm:prSet phldrT="[Text]"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Project Planning</a:t>
          </a:r>
          <a:endParaRPr lang="en-GB"/>
        </a:p>
      </dgm:t>
    </dgm:pt>
    <dgm:pt modelId="{F8E3C82A-063F-418E-973D-4A39B80F7753}" type="parTrans" cxnId="{1ADABB14-3F65-4574-9B24-5B83E74CE6A9}">
      <dgm:prSet/>
      <dgm:spPr/>
      <dgm:t>
        <a:bodyPr/>
        <a:lstStyle/>
        <a:p>
          <a:endParaRPr lang="en-GB"/>
        </a:p>
      </dgm:t>
    </dgm:pt>
    <dgm:pt modelId="{AC6127AB-8257-44B3-AE8E-76B5449CE5F7}" type="sibTrans" cxnId="{1ADABB14-3F65-4574-9B24-5B83E74CE6A9}">
      <dgm:prSet/>
      <dgm:spPr/>
      <dgm:t>
        <a:bodyPr/>
        <a:lstStyle/>
        <a:p>
          <a:endParaRPr lang="en-GB"/>
        </a:p>
      </dgm:t>
    </dgm:pt>
    <dgm:pt modelId="{E0665338-5D8C-406D-B781-5D13F012514B}">
      <dgm:prSet phldrT="[Text]" phldr="0"/>
      <dgm:spPr/>
      <dgm:t>
        <a:bodyPr/>
        <a:lstStyle/>
        <a:p>
          <a:pPr rtl="0"/>
          <a:r>
            <a:rPr lang="en-GB" dirty="0">
              <a:latin typeface="Calibri Light" panose="020F0302020204030204"/>
            </a:rPr>
            <a:t>Project Development</a:t>
          </a:r>
          <a:endParaRPr lang="en-GB" dirty="0"/>
        </a:p>
      </dgm:t>
    </dgm:pt>
    <dgm:pt modelId="{F8363E53-C7E6-465F-B210-21E82C7783E0}" type="parTrans" cxnId="{F5D2A2AA-94FD-493C-B860-45E65A6DD979}">
      <dgm:prSet/>
      <dgm:spPr/>
      <dgm:t>
        <a:bodyPr/>
        <a:lstStyle/>
        <a:p>
          <a:endParaRPr lang="en-GB"/>
        </a:p>
      </dgm:t>
    </dgm:pt>
    <dgm:pt modelId="{B7D5625E-E6B0-4C4D-B90C-F16FEB5CD10F}" type="sibTrans" cxnId="{F5D2A2AA-94FD-493C-B860-45E65A6DD979}">
      <dgm:prSet/>
      <dgm:spPr/>
      <dgm:t>
        <a:bodyPr/>
        <a:lstStyle/>
        <a:p>
          <a:endParaRPr lang="en-GB"/>
        </a:p>
      </dgm:t>
    </dgm:pt>
    <dgm:pt modelId="{402376C7-1A60-4C7C-9C62-AF9D3B020A96}">
      <dgm:prSet phldrT="[Text]"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Project Close</a:t>
          </a:r>
          <a:endParaRPr lang="en-GB"/>
        </a:p>
      </dgm:t>
    </dgm:pt>
    <dgm:pt modelId="{982F3E6D-E8EE-4993-AFE5-3F07B16CD43F}" type="parTrans" cxnId="{CB694028-FE58-40B0-9BCB-C2DBCD57DFFC}">
      <dgm:prSet/>
      <dgm:spPr/>
      <dgm:t>
        <a:bodyPr/>
        <a:lstStyle/>
        <a:p>
          <a:endParaRPr lang="en-GB"/>
        </a:p>
      </dgm:t>
    </dgm:pt>
    <dgm:pt modelId="{1FAC62E1-42C9-43C5-B23D-00E2C98E754E}" type="sibTrans" cxnId="{CB694028-FE58-40B0-9BCB-C2DBCD57DFFC}">
      <dgm:prSet/>
      <dgm:spPr/>
      <dgm:t>
        <a:bodyPr/>
        <a:lstStyle/>
        <a:p>
          <a:endParaRPr lang="en-GB"/>
        </a:p>
      </dgm:t>
    </dgm:pt>
    <dgm:pt modelId="{F8B90D6C-2FD4-45F6-A6E0-31AF941E339C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Define design Requirements</a:t>
          </a:r>
        </a:p>
      </dgm:t>
    </dgm:pt>
    <dgm:pt modelId="{466D96CD-61B3-4131-9D33-D4FE38B63BE3}" type="parTrans" cxnId="{06826D91-1A39-457C-91F5-75DA0136F1CC}">
      <dgm:prSet/>
      <dgm:spPr/>
      <dgm:t>
        <a:bodyPr/>
        <a:lstStyle/>
        <a:p>
          <a:endParaRPr lang="en-GB"/>
        </a:p>
      </dgm:t>
    </dgm:pt>
    <dgm:pt modelId="{880C61C9-0938-48AF-8E41-35A1FD8C75D5}" type="sibTrans" cxnId="{06826D91-1A39-457C-91F5-75DA0136F1CC}">
      <dgm:prSet/>
      <dgm:spPr/>
      <dgm:t>
        <a:bodyPr/>
        <a:lstStyle/>
        <a:p>
          <a:endParaRPr lang="en-GB"/>
        </a:p>
      </dgm:t>
    </dgm:pt>
    <dgm:pt modelId="{0FA6887B-5EB4-487B-BB97-5BEABE370A8C}">
      <dgm:prSet phldr="0"/>
      <dgm:spPr/>
      <dgm:t>
        <a:bodyPr/>
        <a:lstStyle/>
        <a:p>
          <a:pPr rtl="0"/>
          <a:r>
            <a:rPr lang="en-GB" dirty="0">
              <a:latin typeface="Calibri Light" panose="020F0302020204030204"/>
            </a:rPr>
            <a:t>Electrical Components</a:t>
          </a:r>
        </a:p>
      </dgm:t>
    </dgm:pt>
    <dgm:pt modelId="{9DA1C29D-BDAA-4B4D-8412-037F64D29C60}" type="parTrans" cxnId="{D33FF6FD-F00E-4893-8B41-8A951A274668}">
      <dgm:prSet/>
      <dgm:spPr/>
      <dgm:t>
        <a:bodyPr/>
        <a:lstStyle/>
        <a:p>
          <a:endParaRPr lang="en-GB"/>
        </a:p>
      </dgm:t>
    </dgm:pt>
    <dgm:pt modelId="{3D74D5DE-88C2-4B67-9350-D91BCAA70132}" type="sibTrans" cxnId="{D33FF6FD-F00E-4893-8B41-8A951A274668}">
      <dgm:prSet/>
      <dgm:spPr/>
      <dgm:t>
        <a:bodyPr/>
        <a:lstStyle/>
        <a:p>
          <a:endParaRPr lang="en-GB"/>
        </a:p>
      </dgm:t>
    </dgm:pt>
    <dgm:pt modelId="{4DC508E5-F512-40B1-B1C4-FB645F541876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Design Electrical components</a:t>
          </a:r>
        </a:p>
      </dgm:t>
    </dgm:pt>
    <dgm:pt modelId="{F8D62E37-5991-4FF2-B334-EBFFB19879A9}" type="parTrans" cxnId="{DDD7DD89-08A9-46D1-ABD6-FC91B452CD4F}">
      <dgm:prSet/>
      <dgm:spPr/>
      <dgm:t>
        <a:bodyPr/>
        <a:lstStyle/>
        <a:p>
          <a:endParaRPr lang="en-GB"/>
        </a:p>
      </dgm:t>
    </dgm:pt>
    <dgm:pt modelId="{114BB766-09F8-4131-B2EF-29C15749D7DB}" type="sibTrans" cxnId="{DDD7DD89-08A9-46D1-ABD6-FC91B452CD4F}">
      <dgm:prSet/>
      <dgm:spPr/>
      <dgm:t>
        <a:bodyPr/>
        <a:lstStyle/>
        <a:p>
          <a:endParaRPr lang="en-GB"/>
        </a:p>
      </dgm:t>
    </dgm:pt>
    <dgm:pt modelId="{7574E067-88B9-4530-A6CA-4E35C93D6BFC}">
      <dgm:prSet phldr="0"/>
      <dgm:spPr/>
      <dgm:t>
        <a:bodyPr/>
        <a:lstStyle/>
        <a:p>
          <a:pPr rtl="0"/>
          <a:r>
            <a:rPr lang="en-GB" dirty="0">
              <a:latin typeface="Calibri Light" panose="020F0302020204030204"/>
            </a:rPr>
            <a:t>Test Electrical components</a:t>
          </a:r>
        </a:p>
      </dgm:t>
    </dgm:pt>
    <dgm:pt modelId="{A3670803-B440-40A3-A315-86F45AEDBC0F}" type="parTrans" cxnId="{C60D1068-86EF-450A-A9E5-781FDA59F8BB}">
      <dgm:prSet/>
      <dgm:spPr/>
      <dgm:t>
        <a:bodyPr/>
        <a:lstStyle/>
        <a:p>
          <a:endParaRPr lang="en-GB"/>
        </a:p>
      </dgm:t>
    </dgm:pt>
    <dgm:pt modelId="{F2D5182D-7B1C-4E22-A190-CF4EA888EAF6}" type="sibTrans" cxnId="{C60D1068-86EF-450A-A9E5-781FDA59F8BB}">
      <dgm:prSet/>
      <dgm:spPr/>
      <dgm:t>
        <a:bodyPr/>
        <a:lstStyle/>
        <a:p>
          <a:endParaRPr lang="en-GB"/>
        </a:p>
      </dgm:t>
    </dgm:pt>
    <dgm:pt modelId="{EECCB524-B045-4A8A-A304-2249F91B5939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Set up production line</a:t>
          </a:r>
        </a:p>
      </dgm:t>
    </dgm:pt>
    <dgm:pt modelId="{9B807495-19D1-460D-B2D7-7A9C5025783F}" type="parTrans" cxnId="{72D4C426-59CF-4323-97BE-4BE85A218EC1}">
      <dgm:prSet/>
      <dgm:spPr/>
      <dgm:t>
        <a:bodyPr/>
        <a:lstStyle/>
        <a:p>
          <a:endParaRPr lang="en-GB"/>
        </a:p>
      </dgm:t>
    </dgm:pt>
    <dgm:pt modelId="{56C7D930-8D5D-4885-8D6E-34311D9C1593}" type="sibTrans" cxnId="{72D4C426-59CF-4323-97BE-4BE85A218EC1}">
      <dgm:prSet/>
      <dgm:spPr/>
      <dgm:t>
        <a:bodyPr/>
        <a:lstStyle/>
        <a:p>
          <a:endParaRPr lang="en-GB"/>
        </a:p>
      </dgm:t>
    </dgm:pt>
    <dgm:pt modelId="{1A368006-F438-49F5-BD12-481FF9C2232F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Build 1st off Batch</a:t>
          </a:r>
        </a:p>
      </dgm:t>
    </dgm:pt>
    <dgm:pt modelId="{8CC36B39-CACE-4297-8C98-E4C157B127C5}" type="parTrans" cxnId="{F229D2AD-6AC9-4C4A-8E33-5E80965C1BD2}">
      <dgm:prSet/>
      <dgm:spPr/>
      <dgm:t>
        <a:bodyPr/>
        <a:lstStyle/>
        <a:p>
          <a:endParaRPr lang="en-GB"/>
        </a:p>
      </dgm:t>
    </dgm:pt>
    <dgm:pt modelId="{AB3E784C-FF80-4691-9963-B1F7DB1ED639}" type="sibTrans" cxnId="{F229D2AD-6AC9-4C4A-8E33-5E80965C1BD2}">
      <dgm:prSet/>
      <dgm:spPr/>
      <dgm:t>
        <a:bodyPr/>
        <a:lstStyle/>
        <a:p>
          <a:endParaRPr lang="en-GB"/>
        </a:p>
      </dgm:t>
    </dgm:pt>
    <dgm:pt modelId="{561ED9F6-D617-4E1B-9C66-17C99B8116A6}">
      <dgm:prSet phldr="0"/>
      <dgm:spPr/>
      <dgm:t>
        <a:bodyPr/>
        <a:lstStyle/>
        <a:p>
          <a:pPr rtl="0"/>
          <a:r>
            <a:rPr lang="en-GB" dirty="0">
              <a:latin typeface="Calibri Light" panose="020F0302020204030204"/>
            </a:rPr>
            <a:t>Arm Design</a:t>
          </a:r>
        </a:p>
      </dgm:t>
    </dgm:pt>
    <dgm:pt modelId="{7BE9B82F-02E4-4717-8DB9-716411CEFC78}" type="parTrans" cxnId="{14F40DA7-6CDC-4BB1-98E4-30AE422EC294}">
      <dgm:prSet/>
      <dgm:spPr/>
      <dgm:t>
        <a:bodyPr/>
        <a:lstStyle/>
        <a:p>
          <a:endParaRPr lang="en-GB"/>
        </a:p>
      </dgm:t>
    </dgm:pt>
    <dgm:pt modelId="{556EFB38-5EC0-437D-BA32-2F49C0AAD26F}" type="sibTrans" cxnId="{14F40DA7-6CDC-4BB1-98E4-30AE422EC294}">
      <dgm:prSet/>
      <dgm:spPr/>
      <dgm:t>
        <a:bodyPr/>
        <a:lstStyle/>
        <a:p>
          <a:endParaRPr lang="en-GB"/>
        </a:p>
      </dgm:t>
    </dgm:pt>
    <dgm:pt modelId="{AAF8BDF0-B140-44F7-95E0-242B6E28B626}">
      <dgm:prSet phldr="0"/>
      <dgm:spPr/>
      <dgm:t>
        <a:bodyPr/>
        <a:lstStyle/>
        <a:p>
          <a:pPr rtl="0"/>
          <a:r>
            <a:rPr lang="en-GB" dirty="0">
              <a:latin typeface="Calibri Light" panose="020F0302020204030204"/>
            </a:rPr>
            <a:t>Calculate Arm Geometry</a:t>
          </a:r>
        </a:p>
      </dgm:t>
    </dgm:pt>
    <dgm:pt modelId="{7EAD0A6B-F0AF-4E02-B82D-7ED7C107C01A}" type="parTrans" cxnId="{A39CA6F7-A83C-4F43-9A9A-8CA59DA47B5D}">
      <dgm:prSet/>
      <dgm:spPr/>
      <dgm:t>
        <a:bodyPr/>
        <a:lstStyle/>
        <a:p>
          <a:endParaRPr lang="en-GB"/>
        </a:p>
      </dgm:t>
    </dgm:pt>
    <dgm:pt modelId="{086B5C27-BFAE-4344-8684-96A2EE06E9EE}" type="sibTrans" cxnId="{A39CA6F7-A83C-4F43-9A9A-8CA59DA47B5D}">
      <dgm:prSet/>
      <dgm:spPr/>
      <dgm:t>
        <a:bodyPr/>
        <a:lstStyle/>
        <a:p>
          <a:endParaRPr lang="en-GB"/>
        </a:p>
      </dgm:t>
    </dgm:pt>
    <dgm:pt modelId="{99E4F8DE-B53B-417C-A45F-4BFC9FAAA844}">
      <dgm:prSet phldr="0"/>
      <dgm:spPr/>
      <dgm:t>
        <a:bodyPr/>
        <a:lstStyle/>
        <a:p>
          <a:pPr rtl="0"/>
          <a:r>
            <a:rPr lang="en-GB" dirty="0">
              <a:latin typeface="Calibri Light" panose="020F0302020204030204"/>
            </a:rPr>
            <a:t>Modify arm to fit Design spec</a:t>
          </a:r>
        </a:p>
      </dgm:t>
    </dgm:pt>
    <dgm:pt modelId="{FD4DDB92-4F23-4D66-9B3D-E51C58E99418}" type="parTrans" cxnId="{3B11F40C-550C-48CD-8E5D-4D04CC81F3B3}">
      <dgm:prSet/>
      <dgm:spPr/>
      <dgm:t>
        <a:bodyPr/>
        <a:lstStyle/>
        <a:p>
          <a:endParaRPr lang="en-GB"/>
        </a:p>
      </dgm:t>
    </dgm:pt>
    <dgm:pt modelId="{30E2E086-B489-4A47-8343-D142F34D6081}" type="sibTrans" cxnId="{3B11F40C-550C-48CD-8E5D-4D04CC81F3B3}">
      <dgm:prSet/>
      <dgm:spPr/>
      <dgm:t>
        <a:bodyPr/>
        <a:lstStyle/>
        <a:p>
          <a:endParaRPr lang="en-GB"/>
        </a:p>
      </dgm:t>
    </dgm:pt>
    <dgm:pt modelId="{C9B616BB-BBA8-4D78-B060-7CB53E25C50D}">
      <dgm:prSet phldr="0"/>
      <dgm:spPr/>
      <dgm:t>
        <a:bodyPr/>
        <a:lstStyle/>
        <a:p>
          <a:pPr rtl="0"/>
          <a:r>
            <a:rPr lang="en-GB" dirty="0">
              <a:latin typeface="Calibri Light" panose="020F0302020204030204"/>
            </a:rPr>
            <a:t>Gripper design </a:t>
          </a:r>
        </a:p>
      </dgm:t>
    </dgm:pt>
    <dgm:pt modelId="{6ED0C04E-6B04-4DE7-92FD-865422D26C51}" type="parTrans" cxnId="{A63F6843-66B0-4922-AD63-044CA68EFD78}">
      <dgm:prSet/>
      <dgm:spPr/>
      <dgm:t>
        <a:bodyPr/>
        <a:lstStyle/>
        <a:p>
          <a:endParaRPr lang="en-GB"/>
        </a:p>
      </dgm:t>
    </dgm:pt>
    <dgm:pt modelId="{9DB45F0C-4FF1-42E4-A27F-1D090642165D}" type="sibTrans" cxnId="{A63F6843-66B0-4922-AD63-044CA68EFD78}">
      <dgm:prSet/>
      <dgm:spPr/>
      <dgm:t>
        <a:bodyPr/>
        <a:lstStyle/>
        <a:p>
          <a:endParaRPr lang="en-GB"/>
        </a:p>
      </dgm:t>
    </dgm:pt>
    <dgm:pt modelId="{5209775F-755F-418B-BD4D-E28FB283AC1B}">
      <dgm:prSet phldr="0"/>
      <dgm:spPr/>
      <dgm:t>
        <a:bodyPr/>
        <a:lstStyle/>
        <a:p>
          <a:pPr rtl="0"/>
          <a:r>
            <a:rPr lang="en-GB" dirty="0">
              <a:latin typeface="Calibri Light" panose="020F0302020204030204"/>
            </a:rPr>
            <a:t>Design Gripper</a:t>
          </a:r>
        </a:p>
      </dgm:t>
    </dgm:pt>
    <dgm:pt modelId="{2D45649F-6D3C-4DA1-BE24-FC74A755E620}" type="parTrans" cxnId="{A0691DC4-EBFF-44E3-ABB5-DE42896C2473}">
      <dgm:prSet/>
      <dgm:spPr/>
      <dgm:t>
        <a:bodyPr/>
        <a:lstStyle/>
        <a:p>
          <a:endParaRPr lang="en-GB"/>
        </a:p>
      </dgm:t>
    </dgm:pt>
    <dgm:pt modelId="{F3C40578-E06D-468E-926D-231866DBF94F}" type="sibTrans" cxnId="{A0691DC4-EBFF-44E3-ABB5-DE42896C2473}">
      <dgm:prSet/>
      <dgm:spPr/>
      <dgm:t>
        <a:bodyPr/>
        <a:lstStyle/>
        <a:p>
          <a:endParaRPr lang="en-GB"/>
        </a:p>
      </dgm:t>
    </dgm:pt>
    <dgm:pt modelId="{0B2238AD-4F80-49EB-979E-02630BE06E02}">
      <dgm:prSet phldr="0"/>
      <dgm:spPr/>
      <dgm:t>
        <a:bodyPr/>
        <a:lstStyle/>
        <a:p>
          <a:pPr rtl="0"/>
          <a:r>
            <a:rPr lang="en-GB" dirty="0">
              <a:latin typeface="Calibri Light" panose="020F0302020204030204"/>
            </a:rPr>
            <a:t>Model gripper in CAD</a:t>
          </a:r>
        </a:p>
      </dgm:t>
    </dgm:pt>
    <dgm:pt modelId="{677966AA-B85A-40CB-B6CD-502C88BE66AA}" type="parTrans" cxnId="{5B51772C-968C-48FE-865D-82F389059AE9}">
      <dgm:prSet/>
      <dgm:spPr/>
      <dgm:t>
        <a:bodyPr/>
        <a:lstStyle/>
        <a:p>
          <a:endParaRPr lang="en-GB"/>
        </a:p>
      </dgm:t>
    </dgm:pt>
    <dgm:pt modelId="{FBE9653B-F3A7-44B7-8321-08E37A1D20D4}" type="sibTrans" cxnId="{5B51772C-968C-48FE-865D-82F389059AE9}">
      <dgm:prSet/>
      <dgm:spPr/>
      <dgm:t>
        <a:bodyPr/>
        <a:lstStyle/>
        <a:p>
          <a:endParaRPr lang="en-GB"/>
        </a:p>
      </dgm:t>
    </dgm:pt>
    <dgm:pt modelId="{DE378B06-1F8B-436A-8BAA-97C5DE9718B3}">
      <dgm:prSet phldr="0"/>
      <dgm:spPr/>
      <dgm:t>
        <a:bodyPr/>
        <a:lstStyle/>
        <a:p>
          <a:pPr rtl="0"/>
          <a:r>
            <a:rPr lang="en-GB" dirty="0">
              <a:latin typeface="Calibri Light" panose="020F0302020204030204"/>
            </a:rPr>
            <a:t>Produce and Fit Gripper</a:t>
          </a:r>
        </a:p>
      </dgm:t>
    </dgm:pt>
    <dgm:pt modelId="{A23F5475-E33A-47BD-99C3-4E7A9AAAEDCB}" type="parTrans" cxnId="{76862CD9-CF2E-4D1C-BA13-8838F3E04962}">
      <dgm:prSet/>
      <dgm:spPr/>
      <dgm:t>
        <a:bodyPr/>
        <a:lstStyle/>
        <a:p>
          <a:endParaRPr lang="en-GB"/>
        </a:p>
      </dgm:t>
    </dgm:pt>
    <dgm:pt modelId="{F8227C52-2393-4F0C-84BB-A4304C9BD17A}" type="sibTrans" cxnId="{76862CD9-CF2E-4D1C-BA13-8838F3E04962}">
      <dgm:prSet/>
      <dgm:spPr/>
      <dgm:t>
        <a:bodyPr/>
        <a:lstStyle/>
        <a:p>
          <a:endParaRPr lang="en-GB"/>
        </a:p>
      </dgm:t>
    </dgm:pt>
    <dgm:pt modelId="{C8F13A6B-8CC7-4ED5-8C79-58C9B0C88681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Select bought in components</a:t>
          </a:r>
        </a:p>
      </dgm:t>
    </dgm:pt>
    <dgm:pt modelId="{B3673CB7-8E07-451D-9709-29FC69040FB4}" type="parTrans" cxnId="{D6F1F726-CE81-4FB8-97BD-E20AB2DEF1B9}">
      <dgm:prSet/>
      <dgm:spPr/>
      <dgm:t>
        <a:bodyPr/>
        <a:lstStyle/>
        <a:p>
          <a:endParaRPr lang="en-GB"/>
        </a:p>
      </dgm:t>
    </dgm:pt>
    <dgm:pt modelId="{14A6FC9C-D5D4-477B-980C-9882FF4CFB9B}" type="sibTrans" cxnId="{D6F1F726-CE81-4FB8-97BD-E20AB2DEF1B9}">
      <dgm:prSet/>
      <dgm:spPr/>
      <dgm:t>
        <a:bodyPr/>
        <a:lstStyle/>
        <a:p>
          <a:endParaRPr lang="en-GB"/>
        </a:p>
      </dgm:t>
    </dgm:pt>
    <dgm:pt modelId="{9AC934C5-1935-4ACA-8DA0-EB01053D515F}">
      <dgm:prSet phldr="0"/>
      <dgm:spPr/>
      <dgm:t>
        <a:bodyPr/>
        <a:lstStyle/>
        <a:p>
          <a:pPr rtl="0"/>
          <a:r>
            <a:rPr lang="en-GB" dirty="0">
              <a:latin typeface="Calibri Light" panose="020F0302020204030204"/>
            </a:rPr>
            <a:t>Project Initiation</a:t>
          </a:r>
        </a:p>
      </dgm:t>
    </dgm:pt>
    <dgm:pt modelId="{5E1692A9-4215-4383-AC55-42F07E565CD0}" type="parTrans" cxnId="{09A13CCD-6F3C-4719-98C7-96436461752F}">
      <dgm:prSet/>
      <dgm:spPr/>
      <dgm:t>
        <a:bodyPr/>
        <a:lstStyle/>
        <a:p>
          <a:endParaRPr lang="en-GB"/>
        </a:p>
      </dgm:t>
    </dgm:pt>
    <dgm:pt modelId="{05A7F797-3C2C-4A14-9228-EB493BA69107}" type="sibTrans" cxnId="{09A13CCD-6F3C-4719-98C7-96436461752F}">
      <dgm:prSet/>
      <dgm:spPr/>
      <dgm:t>
        <a:bodyPr/>
        <a:lstStyle/>
        <a:p>
          <a:endParaRPr lang="en-GB"/>
        </a:p>
      </dgm:t>
    </dgm:pt>
    <dgm:pt modelId="{863E9166-22ED-4014-B5E6-588E34AC02F4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Defining Roles</a:t>
          </a:r>
        </a:p>
      </dgm:t>
    </dgm:pt>
    <dgm:pt modelId="{5EFE209D-2D25-4D18-8A6D-0A68556AB239}" type="parTrans" cxnId="{5C7D5556-C019-4B4B-A831-A0B2356752A0}">
      <dgm:prSet/>
      <dgm:spPr/>
      <dgm:t>
        <a:bodyPr/>
        <a:lstStyle/>
        <a:p>
          <a:endParaRPr lang="en-GB"/>
        </a:p>
      </dgm:t>
    </dgm:pt>
    <dgm:pt modelId="{FDEC2788-40B9-45F7-AB5E-1E86C90214B0}" type="sibTrans" cxnId="{5C7D5556-C019-4B4B-A831-A0B2356752A0}">
      <dgm:prSet/>
      <dgm:spPr/>
      <dgm:t>
        <a:bodyPr/>
        <a:lstStyle/>
        <a:p>
          <a:endParaRPr lang="en-GB"/>
        </a:p>
      </dgm:t>
    </dgm:pt>
    <dgm:pt modelId="{D911139E-8EBC-44A8-AFFD-95A87B52776A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Defining Stakeholders</a:t>
          </a:r>
        </a:p>
      </dgm:t>
    </dgm:pt>
    <dgm:pt modelId="{A5B2C1E7-6A6A-41A6-9B30-F0927822FEBA}" type="parTrans" cxnId="{1B45FDF1-405D-4D0B-9592-861CF0FDA078}">
      <dgm:prSet/>
      <dgm:spPr/>
      <dgm:t>
        <a:bodyPr/>
        <a:lstStyle/>
        <a:p>
          <a:endParaRPr lang="en-GB"/>
        </a:p>
      </dgm:t>
    </dgm:pt>
    <dgm:pt modelId="{7624FC6F-A53E-4558-B948-5DAED5B96FAD}" type="sibTrans" cxnId="{1B45FDF1-405D-4D0B-9592-861CF0FDA078}">
      <dgm:prSet/>
      <dgm:spPr/>
      <dgm:t>
        <a:bodyPr/>
        <a:lstStyle/>
        <a:p>
          <a:endParaRPr lang="en-GB"/>
        </a:p>
      </dgm:t>
    </dgm:pt>
    <dgm:pt modelId="{8A7E4029-BAC4-40EF-BE00-8851688808A3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Define Scope</a:t>
          </a:r>
        </a:p>
      </dgm:t>
    </dgm:pt>
    <dgm:pt modelId="{CBCEC864-4390-4EEA-A11D-01492B84655B}" type="parTrans" cxnId="{2D880584-39A2-436C-95B8-B791E1CCAA53}">
      <dgm:prSet/>
      <dgm:spPr/>
      <dgm:t>
        <a:bodyPr/>
        <a:lstStyle/>
        <a:p>
          <a:endParaRPr lang="en-GB"/>
        </a:p>
      </dgm:t>
    </dgm:pt>
    <dgm:pt modelId="{6EDB03B3-24E2-4CF4-9DB7-B24FBBA5B66B}" type="sibTrans" cxnId="{2D880584-39A2-436C-95B8-B791E1CCAA53}">
      <dgm:prSet/>
      <dgm:spPr/>
      <dgm:t>
        <a:bodyPr/>
        <a:lstStyle/>
        <a:p>
          <a:endParaRPr lang="en-GB"/>
        </a:p>
      </dgm:t>
    </dgm:pt>
    <dgm:pt modelId="{9F1B921E-294B-452D-B75D-4D0D1D935C77}">
      <dgm:prSet/>
      <dgm:spPr/>
      <dgm:t>
        <a:bodyPr/>
        <a:lstStyle/>
        <a:p>
          <a:r>
            <a:rPr lang="en-GB" dirty="0">
              <a:latin typeface="Calibri Light" panose="020F0302020204030204"/>
            </a:rPr>
            <a:t>Minimum Viable Product</a:t>
          </a:r>
          <a:endParaRPr lang="en-GB" dirty="0"/>
        </a:p>
      </dgm:t>
    </dgm:pt>
    <dgm:pt modelId="{4BCD2623-E566-43A7-92D8-396D066BCEBB}" type="parTrans" cxnId="{633B7B9E-284C-4EDE-ADE3-0FC4060FC12D}">
      <dgm:prSet/>
      <dgm:spPr/>
      <dgm:t>
        <a:bodyPr/>
        <a:lstStyle/>
        <a:p>
          <a:endParaRPr lang="en-GB"/>
        </a:p>
      </dgm:t>
    </dgm:pt>
    <dgm:pt modelId="{E8DAEACA-3802-41EA-8236-FB1F02067FEE}" type="sibTrans" cxnId="{633B7B9E-284C-4EDE-ADE3-0FC4060FC12D}">
      <dgm:prSet/>
      <dgm:spPr/>
      <dgm:t>
        <a:bodyPr/>
        <a:lstStyle/>
        <a:p>
          <a:endParaRPr lang="en-GB"/>
        </a:p>
      </dgm:t>
    </dgm:pt>
    <dgm:pt modelId="{C7A30423-10A5-491F-9451-2A84F4C5F90B}">
      <dgm:prSet/>
      <dgm:spPr/>
      <dgm:t>
        <a:bodyPr/>
        <a:lstStyle/>
        <a:p>
          <a:r>
            <a:rPr lang="en-GB" dirty="0"/>
            <a:t>Assemble MVP</a:t>
          </a:r>
        </a:p>
      </dgm:t>
    </dgm:pt>
    <dgm:pt modelId="{030F0DB4-53AE-416F-B095-C0E8C246B125}" type="parTrans" cxnId="{85721742-268A-406E-816A-5556712A4D3A}">
      <dgm:prSet/>
      <dgm:spPr/>
      <dgm:t>
        <a:bodyPr/>
        <a:lstStyle/>
        <a:p>
          <a:endParaRPr lang="en-GB"/>
        </a:p>
      </dgm:t>
    </dgm:pt>
    <dgm:pt modelId="{3AEA214F-018C-4A7B-8BF4-7FD7F22E1E64}" type="sibTrans" cxnId="{85721742-268A-406E-816A-5556712A4D3A}">
      <dgm:prSet/>
      <dgm:spPr/>
      <dgm:t>
        <a:bodyPr/>
        <a:lstStyle/>
        <a:p>
          <a:endParaRPr lang="en-GB"/>
        </a:p>
      </dgm:t>
    </dgm:pt>
    <dgm:pt modelId="{43C7E6D0-3E60-448F-8E84-4A6B0FB4EFE9}">
      <dgm:prSet/>
      <dgm:spPr/>
      <dgm:t>
        <a:bodyPr/>
        <a:lstStyle/>
        <a:p>
          <a:r>
            <a:rPr lang="en-GB" dirty="0"/>
            <a:t>Test MVP – In set conditions</a:t>
          </a:r>
        </a:p>
      </dgm:t>
    </dgm:pt>
    <dgm:pt modelId="{9C9B4BF5-4B6A-4D38-8F96-04583355740B}" type="parTrans" cxnId="{F5813B55-B6FD-46C0-8070-97D33CE3A214}">
      <dgm:prSet/>
      <dgm:spPr/>
      <dgm:t>
        <a:bodyPr/>
        <a:lstStyle/>
        <a:p>
          <a:endParaRPr lang="en-GB"/>
        </a:p>
      </dgm:t>
    </dgm:pt>
    <dgm:pt modelId="{8D783FF7-BD15-4BFA-91AF-65DF20087756}" type="sibTrans" cxnId="{F5813B55-B6FD-46C0-8070-97D33CE3A214}">
      <dgm:prSet/>
      <dgm:spPr/>
      <dgm:t>
        <a:bodyPr/>
        <a:lstStyle/>
        <a:p>
          <a:endParaRPr lang="en-GB"/>
        </a:p>
      </dgm:t>
    </dgm:pt>
    <dgm:pt modelId="{D2B36E6B-756E-4E0A-B5B1-3C4046FD44BD}">
      <dgm:prSet/>
      <dgm:spPr/>
      <dgm:t>
        <a:bodyPr/>
        <a:lstStyle/>
        <a:p>
          <a:r>
            <a:rPr lang="en-GB" dirty="0"/>
            <a:t>Test MVP in not set conditions</a:t>
          </a:r>
        </a:p>
      </dgm:t>
    </dgm:pt>
    <dgm:pt modelId="{CE0F0CD3-6CF9-43BF-BC6B-625A3EAE5D59}" type="parTrans" cxnId="{565C030B-C195-49AF-8214-E4791D4E9DAF}">
      <dgm:prSet/>
      <dgm:spPr/>
      <dgm:t>
        <a:bodyPr/>
        <a:lstStyle/>
        <a:p>
          <a:endParaRPr lang="en-GB"/>
        </a:p>
      </dgm:t>
    </dgm:pt>
    <dgm:pt modelId="{FF37578B-69A2-4A77-81F2-C28F6906BA5A}" type="sibTrans" cxnId="{565C030B-C195-49AF-8214-E4791D4E9DAF}">
      <dgm:prSet/>
      <dgm:spPr/>
      <dgm:t>
        <a:bodyPr/>
        <a:lstStyle/>
        <a:p>
          <a:endParaRPr lang="en-GB"/>
        </a:p>
      </dgm:t>
    </dgm:pt>
    <dgm:pt modelId="{3E720B8C-1A9C-4076-934F-0073257601AB}" type="asst">
      <dgm:prSet/>
      <dgm:spPr>
        <a:solidFill>
          <a:srgbClr val="0070C0"/>
        </a:solidFill>
      </dgm:spPr>
      <dgm:t>
        <a:bodyPr/>
        <a:lstStyle/>
        <a:p>
          <a:r>
            <a:rPr lang="en-GB" dirty="0"/>
            <a:t>Program Arm</a:t>
          </a:r>
        </a:p>
      </dgm:t>
    </dgm:pt>
    <dgm:pt modelId="{29ECFCE8-F4E3-4A1B-B2BE-40B4BD49C829}" type="parTrans" cxnId="{EEAD7E4D-105A-44A3-8044-DB57A0844BC5}">
      <dgm:prSet/>
      <dgm:spPr/>
      <dgm:t>
        <a:bodyPr/>
        <a:lstStyle/>
        <a:p>
          <a:endParaRPr lang="en-GB"/>
        </a:p>
      </dgm:t>
    </dgm:pt>
    <dgm:pt modelId="{DB63677A-D47A-4986-9734-98EA96C61EF9}" type="sibTrans" cxnId="{EEAD7E4D-105A-44A3-8044-DB57A0844BC5}">
      <dgm:prSet/>
      <dgm:spPr/>
      <dgm:t>
        <a:bodyPr/>
        <a:lstStyle/>
        <a:p>
          <a:endParaRPr lang="en-GB"/>
        </a:p>
      </dgm:t>
    </dgm:pt>
    <dgm:pt modelId="{77A9F985-E00C-4CC7-BFC0-C340D5C74B36}">
      <dgm:prSet/>
      <dgm:spPr/>
      <dgm:t>
        <a:bodyPr/>
        <a:lstStyle/>
        <a:p>
          <a:r>
            <a:rPr lang="en-GB" dirty="0"/>
            <a:t>Test Arm Geometry</a:t>
          </a:r>
        </a:p>
      </dgm:t>
    </dgm:pt>
    <dgm:pt modelId="{E464B870-1299-44DF-91FA-0224E7F94166}" type="parTrans" cxnId="{E66A9342-85B4-4A02-B4D6-71D069D17F63}">
      <dgm:prSet/>
      <dgm:spPr/>
      <dgm:t>
        <a:bodyPr/>
        <a:lstStyle/>
        <a:p>
          <a:endParaRPr lang="en-GB"/>
        </a:p>
      </dgm:t>
    </dgm:pt>
    <dgm:pt modelId="{64BE7D19-A614-4814-885D-DE1023C195CD}" type="sibTrans" cxnId="{E66A9342-85B4-4A02-B4D6-71D069D17F63}">
      <dgm:prSet/>
      <dgm:spPr/>
      <dgm:t>
        <a:bodyPr/>
        <a:lstStyle/>
        <a:p>
          <a:endParaRPr lang="en-GB"/>
        </a:p>
      </dgm:t>
    </dgm:pt>
    <dgm:pt modelId="{9C258091-9BDC-456B-AF68-103A6AE2467E}">
      <dgm:prSet/>
      <dgm:spPr/>
      <dgm:t>
        <a:bodyPr/>
        <a:lstStyle/>
        <a:p>
          <a:r>
            <a:rPr lang="en-GB" dirty="0"/>
            <a:t>Through out each step each member will review the work being done and sign off that it is of a good standard as part of the validation and Verification of the project </a:t>
          </a:r>
        </a:p>
      </dgm:t>
    </dgm:pt>
    <dgm:pt modelId="{053C5CE1-94A8-4CE3-81BD-166425405BCF}" type="parTrans" cxnId="{A80E9148-87CB-4DF4-9BF2-1B7D11E31C28}">
      <dgm:prSet/>
      <dgm:spPr/>
      <dgm:t>
        <a:bodyPr/>
        <a:lstStyle/>
        <a:p>
          <a:endParaRPr lang="en-GB"/>
        </a:p>
      </dgm:t>
    </dgm:pt>
    <dgm:pt modelId="{6CC34572-8220-4863-8704-B5A7E84D4D86}" type="sibTrans" cxnId="{A80E9148-87CB-4DF4-9BF2-1B7D11E31C28}">
      <dgm:prSet/>
      <dgm:spPr/>
      <dgm:t>
        <a:bodyPr/>
        <a:lstStyle/>
        <a:p>
          <a:endParaRPr lang="en-GB"/>
        </a:p>
      </dgm:t>
    </dgm:pt>
    <dgm:pt modelId="{BE9AAFBB-CF46-4D86-A7D1-E318BBBE58A5}" type="pres">
      <dgm:prSet presAssocID="{1070AB38-7B20-4246-B627-A10EA825983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752F94F-5E59-4BE1-A06A-758A7E706ED0}" type="pres">
      <dgm:prSet presAssocID="{9C258091-9BDC-456B-AF68-103A6AE2467E}" presName="hierRoot1" presStyleCnt="0">
        <dgm:presLayoutVars>
          <dgm:hierBranch val="init"/>
        </dgm:presLayoutVars>
      </dgm:prSet>
      <dgm:spPr/>
    </dgm:pt>
    <dgm:pt modelId="{D8F59A86-6245-4E38-87E6-DD84CCD740D7}" type="pres">
      <dgm:prSet presAssocID="{9C258091-9BDC-456B-AF68-103A6AE2467E}" presName="rootComposite1" presStyleCnt="0"/>
      <dgm:spPr/>
    </dgm:pt>
    <dgm:pt modelId="{D5076E00-902D-4B39-848D-95AAFE2DF5DC}" type="pres">
      <dgm:prSet presAssocID="{9C258091-9BDC-456B-AF68-103A6AE2467E}" presName="rootText1" presStyleLbl="node0" presStyleIdx="0" presStyleCnt="1" custScaleX="494907" custScaleY="93078">
        <dgm:presLayoutVars>
          <dgm:chPref val="3"/>
        </dgm:presLayoutVars>
      </dgm:prSet>
      <dgm:spPr/>
    </dgm:pt>
    <dgm:pt modelId="{E3A29B62-AB6D-400A-B684-998815D51EDB}" type="pres">
      <dgm:prSet presAssocID="{9C258091-9BDC-456B-AF68-103A6AE2467E}" presName="rootConnector1" presStyleLbl="node1" presStyleIdx="0" presStyleCnt="0"/>
      <dgm:spPr/>
    </dgm:pt>
    <dgm:pt modelId="{830A6D65-4854-4636-AFDF-E469BAF5BFE0}" type="pres">
      <dgm:prSet presAssocID="{9C258091-9BDC-456B-AF68-103A6AE2467E}" presName="hierChild2" presStyleCnt="0"/>
      <dgm:spPr/>
    </dgm:pt>
    <dgm:pt modelId="{6CA6C2E7-2C24-4B07-B040-4DBF79D1179B}" type="pres">
      <dgm:prSet presAssocID="{A251D64C-40E9-4CE4-923B-787E99B7D1BA}" presName="Name37" presStyleLbl="parChTrans1D2" presStyleIdx="0" presStyleCnt="1"/>
      <dgm:spPr/>
    </dgm:pt>
    <dgm:pt modelId="{1502C0F5-9D07-4756-977E-0820F9BB282C}" type="pres">
      <dgm:prSet presAssocID="{22D59487-3537-4D7D-88D1-28C89E216AAB}" presName="hierRoot2" presStyleCnt="0">
        <dgm:presLayoutVars>
          <dgm:hierBranch val="init"/>
        </dgm:presLayoutVars>
      </dgm:prSet>
      <dgm:spPr/>
    </dgm:pt>
    <dgm:pt modelId="{D666C609-4BF8-4B6D-914D-899B737B267F}" type="pres">
      <dgm:prSet presAssocID="{22D59487-3537-4D7D-88D1-28C89E216AAB}" presName="rootComposite" presStyleCnt="0"/>
      <dgm:spPr/>
    </dgm:pt>
    <dgm:pt modelId="{C69AE98F-752F-4FB1-BB7F-D6698C427543}" type="pres">
      <dgm:prSet presAssocID="{22D59487-3537-4D7D-88D1-28C89E216AAB}" presName="rootText" presStyleLbl="node2" presStyleIdx="0" presStyleCnt="1">
        <dgm:presLayoutVars>
          <dgm:chPref val="3"/>
        </dgm:presLayoutVars>
      </dgm:prSet>
      <dgm:spPr/>
    </dgm:pt>
    <dgm:pt modelId="{2D89651F-6ADD-414D-BE99-B47C5965C9CD}" type="pres">
      <dgm:prSet presAssocID="{22D59487-3537-4D7D-88D1-28C89E216AAB}" presName="rootConnector" presStyleLbl="node2" presStyleIdx="0" presStyleCnt="1"/>
      <dgm:spPr/>
    </dgm:pt>
    <dgm:pt modelId="{360C8DCF-2118-4A94-BFD2-8F974A840CAF}" type="pres">
      <dgm:prSet presAssocID="{22D59487-3537-4D7D-88D1-28C89E216AAB}" presName="hierChild4" presStyleCnt="0"/>
      <dgm:spPr/>
    </dgm:pt>
    <dgm:pt modelId="{908220AB-2991-4390-914F-16C0466B34A7}" type="pres">
      <dgm:prSet presAssocID="{5E1692A9-4215-4383-AC55-42F07E565CD0}" presName="Name37" presStyleLbl="parChTrans1D3" presStyleIdx="0" presStyleCnt="4"/>
      <dgm:spPr/>
    </dgm:pt>
    <dgm:pt modelId="{855C0AF6-C944-49D3-83AD-AE6A67F2F5A9}" type="pres">
      <dgm:prSet presAssocID="{9AC934C5-1935-4ACA-8DA0-EB01053D515F}" presName="hierRoot2" presStyleCnt="0">
        <dgm:presLayoutVars>
          <dgm:hierBranch val="init"/>
        </dgm:presLayoutVars>
      </dgm:prSet>
      <dgm:spPr/>
    </dgm:pt>
    <dgm:pt modelId="{98D94AFF-3EC0-4830-97F7-6010BB987726}" type="pres">
      <dgm:prSet presAssocID="{9AC934C5-1935-4ACA-8DA0-EB01053D515F}" presName="rootComposite" presStyleCnt="0"/>
      <dgm:spPr/>
    </dgm:pt>
    <dgm:pt modelId="{2C3C086E-2589-4751-A4A9-7A86B6DBFBCB}" type="pres">
      <dgm:prSet presAssocID="{9AC934C5-1935-4ACA-8DA0-EB01053D515F}" presName="rootText" presStyleLbl="node3" presStyleIdx="0" presStyleCnt="4">
        <dgm:presLayoutVars>
          <dgm:chPref val="3"/>
        </dgm:presLayoutVars>
      </dgm:prSet>
      <dgm:spPr/>
    </dgm:pt>
    <dgm:pt modelId="{A0C5606C-3FD5-4949-B230-AB1BFF052DDE}" type="pres">
      <dgm:prSet presAssocID="{9AC934C5-1935-4ACA-8DA0-EB01053D515F}" presName="rootConnector" presStyleLbl="node3" presStyleIdx="0" presStyleCnt="4"/>
      <dgm:spPr/>
    </dgm:pt>
    <dgm:pt modelId="{F0261102-BC6F-47A4-BCC1-9E325EE4CA74}" type="pres">
      <dgm:prSet presAssocID="{9AC934C5-1935-4ACA-8DA0-EB01053D515F}" presName="hierChild4" presStyleCnt="0"/>
      <dgm:spPr/>
    </dgm:pt>
    <dgm:pt modelId="{4F8C2E63-F9D1-4063-B67C-D91699AA7910}" type="pres">
      <dgm:prSet presAssocID="{CBCEC864-4390-4EEA-A11D-01492B84655B}" presName="Name37" presStyleLbl="parChTrans1D4" presStyleIdx="0" presStyleCnt="23"/>
      <dgm:spPr/>
    </dgm:pt>
    <dgm:pt modelId="{813590DC-61A6-4EBA-889C-B462E5830A3B}" type="pres">
      <dgm:prSet presAssocID="{8A7E4029-BAC4-40EF-BE00-8851688808A3}" presName="hierRoot2" presStyleCnt="0">
        <dgm:presLayoutVars>
          <dgm:hierBranch val="init"/>
        </dgm:presLayoutVars>
      </dgm:prSet>
      <dgm:spPr/>
    </dgm:pt>
    <dgm:pt modelId="{AF030C45-DBD7-4E0B-9B5C-3BD2945403BC}" type="pres">
      <dgm:prSet presAssocID="{8A7E4029-BAC4-40EF-BE00-8851688808A3}" presName="rootComposite" presStyleCnt="0"/>
      <dgm:spPr/>
    </dgm:pt>
    <dgm:pt modelId="{ED62A62E-3A81-41D9-8343-B6778512EF29}" type="pres">
      <dgm:prSet presAssocID="{8A7E4029-BAC4-40EF-BE00-8851688808A3}" presName="rootText" presStyleLbl="node4" presStyleIdx="0" presStyleCnt="22">
        <dgm:presLayoutVars>
          <dgm:chPref val="3"/>
        </dgm:presLayoutVars>
      </dgm:prSet>
      <dgm:spPr/>
    </dgm:pt>
    <dgm:pt modelId="{47B96700-56B3-4DE1-A10B-0E714C930025}" type="pres">
      <dgm:prSet presAssocID="{8A7E4029-BAC4-40EF-BE00-8851688808A3}" presName="rootConnector" presStyleLbl="node4" presStyleIdx="0" presStyleCnt="22"/>
      <dgm:spPr/>
    </dgm:pt>
    <dgm:pt modelId="{928DD13F-E885-40E4-876A-A6EF1AE373F7}" type="pres">
      <dgm:prSet presAssocID="{8A7E4029-BAC4-40EF-BE00-8851688808A3}" presName="hierChild4" presStyleCnt="0"/>
      <dgm:spPr/>
    </dgm:pt>
    <dgm:pt modelId="{4C63274F-9597-436A-A670-4B2ECB9D8CB1}" type="pres">
      <dgm:prSet presAssocID="{8A7E4029-BAC4-40EF-BE00-8851688808A3}" presName="hierChild5" presStyleCnt="0"/>
      <dgm:spPr/>
    </dgm:pt>
    <dgm:pt modelId="{66EEB67D-F13D-4CBF-B681-7015B6DB937E}" type="pres">
      <dgm:prSet presAssocID="{5EFE209D-2D25-4D18-8A6D-0A68556AB239}" presName="Name37" presStyleLbl="parChTrans1D4" presStyleIdx="1" presStyleCnt="23"/>
      <dgm:spPr/>
    </dgm:pt>
    <dgm:pt modelId="{96ADC855-352C-4879-9E7B-800EA47CCE6D}" type="pres">
      <dgm:prSet presAssocID="{863E9166-22ED-4014-B5E6-588E34AC02F4}" presName="hierRoot2" presStyleCnt="0">
        <dgm:presLayoutVars>
          <dgm:hierBranch val="init"/>
        </dgm:presLayoutVars>
      </dgm:prSet>
      <dgm:spPr/>
    </dgm:pt>
    <dgm:pt modelId="{EAA658BE-3739-45EB-A23B-8E1C541CCED1}" type="pres">
      <dgm:prSet presAssocID="{863E9166-22ED-4014-B5E6-588E34AC02F4}" presName="rootComposite" presStyleCnt="0"/>
      <dgm:spPr/>
    </dgm:pt>
    <dgm:pt modelId="{90DB65EA-7BB5-4015-88BD-4183974928EC}" type="pres">
      <dgm:prSet presAssocID="{863E9166-22ED-4014-B5E6-588E34AC02F4}" presName="rootText" presStyleLbl="node4" presStyleIdx="1" presStyleCnt="22">
        <dgm:presLayoutVars>
          <dgm:chPref val="3"/>
        </dgm:presLayoutVars>
      </dgm:prSet>
      <dgm:spPr/>
    </dgm:pt>
    <dgm:pt modelId="{9C3C3FA3-8D28-4996-83C2-F9E8B0012223}" type="pres">
      <dgm:prSet presAssocID="{863E9166-22ED-4014-B5E6-588E34AC02F4}" presName="rootConnector" presStyleLbl="node4" presStyleIdx="1" presStyleCnt="22"/>
      <dgm:spPr/>
    </dgm:pt>
    <dgm:pt modelId="{6EBCF7CB-FBDE-420B-8DDB-1DEC66A8F2F7}" type="pres">
      <dgm:prSet presAssocID="{863E9166-22ED-4014-B5E6-588E34AC02F4}" presName="hierChild4" presStyleCnt="0"/>
      <dgm:spPr/>
    </dgm:pt>
    <dgm:pt modelId="{04C00B18-0B9D-42DF-851D-2ECAA68C7231}" type="pres">
      <dgm:prSet presAssocID="{863E9166-22ED-4014-B5E6-588E34AC02F4}" presName="hierChild5" presStyleCnt="0"/>
      <dgm:spPr/>
    </dgm:pt>
    <dgm:pt modelId="{7481FCE6-8E27-4AA9-AFF3-CB6861CF1AE1}" type="pres">
      <dgm:prSet presAssocID="{A5B2C1E7-6A6A-41A6-9B30-F0927822FEBA}" presName="Name37" presStyleLbl="parChTrans1D4" presStyleIdx="2" presStyleCnt="23"/>
      <dgm:spPr/>
    </dgm:pt>
    <dgm:pt modelId="{47C31803-C812-4C32-BBF6-930D3DA11023}" type="pres">
      <dgm:prSet presAssocID="{D911139E-8EBC-44A8-AFFD-95A87B52776A}" presName="hierRoot2" presStyleCnt="0">
        <dgm:presLayoutVars>
          <dgm:hierBranch val="init"/>
        </dgm:presLayoutVars>
      </dgm:prSet>
      <dgm:spPr/>
    </dgm:pt>
    <dgm:pt modelId="{1CC506D7-25F9-40FB-B306-91430B45EAD0}" type="pres">
      <dgm:prSet presAssocID="{D911139E-8EBC-44A8-AFFD-95A87B52776A}" presName="rootComposite" presStyleCnt="0"/>
      <dgm:spPr/>
    </dgm:pt>
    <dgm:pt modelId="{4B384AE5-8DA3-469E-A044-65494F65FA4E}" type="pres">
      <dgm:prSet presAssocID="{D911139E-8EBC-44A8-AFFD-95A87B52776A}" presName="rootText" presStyleLbl="node4" presStyleIdx="2" presStyleCnt="22">
        <dgm:presLayoutVars>
          <dgm:chPref val="3"/>
        </dgm:presLayoutVars>
      </dgm:prSet>
      <dgm:spPr/>
    </dgm:pt>
    <dgm:pt modelId="{6DD7CE63-2379-4343-BBED-2E2F7C21A7B4}" type="pres">
      <dgm:prSet presAssocID="{D911139E-8EBC-44A8-AFFD-95A87B52776A}" presName="rootConnector" presStyleLbl="node4" presStyleIdx="2" presStyleCnt="22"/>
      <dgm:spPr/>
    </dgm:pt>
    <dgm:pt modelId="{0BA2D283-89FE-4DEC-8048-6462BC52E8A9}" type="pres">
      <dgm:prSet presAssocID="{D911139E-8EBC-44A8-AFFD-95A87B52776A}" presName="hierChild4" presStyleCnt="0"/>
      <dgm:spPr/>
    </dgm:pt>
    <dgm:pt modelId="{3FCF3C1B-CB43-472E-81AA-15AFDF7FE33D}" type="pres">
      <dgm:prSet presAssocID="{D911139E-8EBC-44A8-AFFD-95A87B52776A}" presName="hierChild5" presStyleCnt="0"/>
      <dgm:spPr/>
    </dgm:pt>
    <dgm:pt modelId="{8E630855-CBC7-4767-A57B-70B9084FBE16}" type="pres">
      <dgm:prSet presAssocID="{9AC934C5-1935-4ACA-8DA0-EB01053D515F}" presName="hierChild5" presStyleCnt="0"/>
      <dgm:spPr/>
    </dgm:pt>
    <dgm:pt modelId="{A7D4582D-7D42-43F5-BE4A-EFFAFBE39558}" type="pres">
      <dgm:prSet presAssocID="{F8E3C82A-063F-418E-973D-4A39B80F7753}" presName="Name37" presStyleLbl="parChTrans1D3" presStyleIdx="1" presStyleCnt="4"/>
      <dgm:spPr/>
    </dgm:pt>
    <dgm:pt modelId="{3B56B0A9-6481-4E9F-A036-12ED77A65D77}" type="pres">
      <dgm:prSet presAssocID="{292F239A-4F6B-4116-BE44-94A28D4A2AE4}" presName="hierRoot2" presStyleCnt="0">
        <dgm:presLayoutVars>
          <dgm:hierBranch val="init"/>
        </dgm:presLayoutVars>
      </dgm:prSet>
      <dgm:spPr/>
    </dgm:pt>
    <dgm:pt modelId="{18D22EEB-49FC-4BF4-AED8-080CF9705FDE}" type="pres">
      <dgm:prSet presAssocID="{292F239A-4F6B-4116-BE44-94A28D4A2AE4}" presName="rootComposite" presStyleCnt="0"/>
      <dgm:spPr/>
    </dgm:pt>
    <dgm:pt modelId="{63FF8CFD-B3A8-433F-8F55-B1633144C2A0}" type="pres">
      <dgm:prSet presAssocID="{292F239A-4F6B-4116-BE44-94A28D4A2AE4}" presName="rootText" presStyleLbl="node3" presStyleIdx="1" presStyleCnt="4">
        <dgm:presLayoutVars>
          <dgm:chPref val="3"/>
        </dgm:presLayoutVars>
      </dgm:prSet>
      <dgm:spPr/>
    </dgm:pt>
    <dgm:pt modelId="{7A7C5AE8-14A5-41C8-98C7-E0487869A5F1}" type="pres">
      <dgm:prSet presAssocID="{292F239A-4F6B-4116-BE44-94A28D4A2AE4}" presName="rootConnector" presStyleLbl="node3" presStyleIdx="1" presStyleCnt="4"/>
      <dgm:spPr/>
    </dgm:pt>
    <dgm:pt modelId="{6DBE1014-137D-42C5-B947-551FFA4EB9E8}" type="pres">
      <dgm:prSet presAssocID="{292F239A-4F6B-4116-BE44-94A28D4A2AE4}" presName="hierChild4" presStyleCnt="0"/>
      <dgm:spPr/>
    </dgm:pt>
    <dgm:pt modelId="{7AD0BEDD-F91E-49A8-8BAE-720BE0AE1A74}" type="pres">
      <dgm:prSet presAssocID="{466D96CD-61B3-4131-9D33-D4FE38B63BE3}" presName="Name37" presStyleLbl="parChTrans1D4" presStyleIdx="3" presStyleCnt="23"/>
      <dgm:spPr/>
    </dgm:pt>
    <dgm:pt modelId="{8C29D07F-6BF0-4009-8FAF-273E9E51FDAD}" type="pres">
      <dgm:prSet presAssocID="{F8B90D6C-2FD4-45F6-A6E0-31AF941E339C}" presName="hierRoot2" presStyleCnt="0">
        <dgm:presLayoutVars>
          <dgm:hierBranch val="init"/>
        </dgm:presLayoutVars>
      </dgm:prSet>
      <dgm:spPr/>
    </dgm:pt>
    <dgm:pt modelId="{78A3FA35-440B-4193-8FA8-3A7BC98AB52F}" type="pres">
      <dgm:prSet presAssocID="{F8B90D6C-2FD4-45F6-A6E0-31AF941E339C}" presName="rootComposite" presStyleCnt="0"/>
      <dgm:spPr/>
    </dgm:pt>
    <dgm:pt modelId="{EF9C5A04-F671-4392-9755-ACB94D080400}" type="pres">
      <dgm:prSet presAssocID="{F8B90D6C-2FD4-45F6-A6E0-31AF941E339C}" presName="rootText" presStyleLbl="node4" presStyleIdx="3" presStyleCnt="22">
        <dgm:presLayoutVars>
          <dgm:chPref val="3"/>
        </dgm:presLayoutVars>
      </dgm:prSet>
      <dgm:spPr/>
    </dgm:pt>
    <dgm:pt modelId="{CC9B14C9-AD97-4B10-B533-3E0AF663B12E}" type="pres">
      <dgm:prSet presAssocID="{F8B90D6C-2FD4-45F6-A6E0-31AF941E339C}" presName="rootConnector" presStyleLbl="node4" presStyleIdx="3" presStyleCnt="22"/>
      <dgm:spPr/>
    </dgm:pt>
    <dgm:pt modelId="{2646F715-AE94-474C-AB05-D7D8CD6EB6B9}" type="pres">
      <dgm:prSet presAssocID="{F8B90D6C-2FD4-45F6-A6E0-31AF941E339C}" presName="hierChild4" presStyleCnt="0"/>
      <dgm:spPr/>
    </dgm:pt>
    <dgm:pt modelId="{B6AF6CEE-6682-42E6-A4B2-7D2A10B08C93}" type="pres">
      <dgm:prSet presAssocID="{F8B90D6C-2FD4-45F6-A6E0-31AF941E339C}" presName="hierChild5" presStyleCnt="0"/>
      <dgm:spPr/>
    </dgm:pt>
    <dgm:pt modelId="{59D63FF7-AA04-4A41-9EDF-64D23DFA2CC5}" type="pres">
      <dgm:prSet presAssocID="{B3673CB7-8E07-451D-9709-29FC69040FB4}" presName="Name37" presStyleLbl="parChTrans1D4" presStyleIdx="4" presStyleCnt="23"/>
      <dgm:spPr/>
    </dgm:pt>
    <dgm:pt modelId="{F10FAFF7-BD3A-4B38-B624-CF213DF58DF8}" type="pres">
      <dgm:prSet presAssocID="{C8F13A6B-8CC7-4ED5-8C79-58C9B0C88681}" presName="hierRoot2" presStyleCnt="0">
        <dgm:presLayoutVars>
          <dgm:hierBranch val="init"/>
        </dgm:presLayoutVars>
      </dgm:prSet>
      <dgm:spPr/>
    </dgm:pt>
    <dgm:pt modelId="{4F1AF21E-62C7-4950-96BD-6A201B99C499}" type="pres">
      <dgm:prSet presAssocID="{C8F13A6B-8CC7-4ED5-8C79-58C9B0C88681}" presName="rootComposite" presStyleCnt="0"/>
      <dgm:spPr/>
    </dgm:pt>
    <dgm:pt modelId="{D6979F84-157E-4D00-8426-98AD085D160E}" type="pres">
      <dgm:prSet presAssocID="{C8F13A6B-8CC7-4ED5-8C79-58C9B0C88681}" presName="rootText" presStyleLbl="node4" presStyleIdx="4" presStyleCnt="22">
        <dgm:presLayoutVars>
          <dgm:chPref val="3"/>
        </dgm:presLayoutVars>
      </dgm:prSet>
      <dgm:spPr/>
    </dgm:pt>
    <dgm:pt modelId="{D82C988C-DC1E-4336-BDF3-D1E542B1EBA7}" type="pres">
      <dgm:prSet presAssocID="{C8F13A6B-8CC7-4ED5-8C79-58C9B0C88681}" presName="rootConnector" presStyleLbl="node4" presStyleIdx="4" presStyleCnt="22"/>
      <dgm:spPr/>
    </dgm:pt>
    <dgm:pt modelId="{E3D5BC39-A0DC-457F-8BEF-B0E7370D54B7}" type="pres">
      <dgm:prSet presAssocID="{C8F13A6B-8CC7-4ED5-8C79-58C9B0C88681}" presName="hierChild4" presStyleCnt="0"/>
      <dgm:spPr/>
    </dgm:pt>
    <dgm:pt modelId="{7981BF2B-024C-4826-AA31-0A3414979715}" type="pres">
      <dgm:prSet presAssocID="{C8F13A6B-8CC7-4ED5-8C79-58C9B0C88681}" presName="hierChild5" presStyleCnt="0"/>
      <dgm:spPr/>
    </dgm:pt>
    <dgm:pt modelId="{F0D1929F-DC81-44D8-8A15-80659307DFF0}" type="pres">
      <dgm:prSet presAssocID="{292F239A-4F6B-4116-BE44-94A28D4A2AE4}" presName="hierChild5" presStyleCnt="0"/>
      <dgm:spPr/>
    </dgm:pt>
    <dgm:pt modelId="{B07AA321-F56E-456B-9034-C7513347352E}" type="pres">
      <dgm:prSet presAssocID="{F8363E53-C7E6-465F-B210-21E82C7783E0}" presName="Name37" presStyleLbl="parChTrans1D3" presStyleIdx="2" presStyleCnt="4"/>
      <dgm:spPr/>
    </dgm:pt>
    <dgm:pt modelId="{F2E61B80-1E93-4695-B4BB-74DE38E4A9DD}" type="pres">
      <dgm:prSet presAssocID="{E0665338-5D8C-406D-B781-5D13F012514B}" presName="hierRoot2" presStyleCnt="0">
        <dgm:presLayoutVars>
          <dgm:hierBranch val="init"/>
        </dgm:presLayoutVars>
      </dgm:prSet>
      <dgm:spPr/>
    </dgm:pt>
    <dgm:pt modelId="{50B23EB3-BF01-4B49-8003-93EA6F990C4F}" type="pres">
      <dgm:prSet presAssocID="{E0665338-5D8C-406D-B781-5D13F012514B}" presName="rootComposite" presStyleCnt="0"/>
      <dgm:spPr/>
    </dgm:pt>
    <dgm:pt modelId="{B09A5BD4-F427-46E6-BA49-E26C24B8FA2C}" type="pres">
      <dgm:prSet presAssocID="{E0665338-5D8C-406D-B781-5D13F012514B}" presName="rootText" presStyleLbl="node3" presStyleIdx="2" presStyleCnt="4">
        <dgm:presLayoutVars>
          <dgm:chPref val="3"/>
        </dgm:presLayoutVars>
      </dgm:prSet>
      <dgm:spPr/>
    </dgm:pt>
    <dgm:pt modelId="{6F4067D0-226E-469A-A5FC-50B5659E46D9}" type="pres">
      <dgm:prSet presAssocID="{E0665338-5D8C-406D-B781-5D13F012514B}" presName="rootConnector" presStyleLbl="node3" presStyleIdx="2" presStyleCnt="4"/>
      <dgm:spPr/>
    </dgm:pt>
    <dgm:pt modelId="{F5F4DD09-8C05-4D50-A011-748A36E875B4}" type="pres">
      <dgm:prSet presAssocID="{E0665338-5D8C-406D-B781-5D13F012514B}" presName="hierChild4" presStyleCnt="0"/>
      <dgm:spPr/>
    </dgm:pt>
    <dgm:pt modelId="{2536ED8D-317C-45E0-94D4-F9D4B9C7E25E}" type="pres">
      <dgm:prSet presAssocID="{9DA1C29D-BDAA-4B4D-8412-037F64D29C60}" presName="Name37" presStyleLbl="parChTrans1D4" presStyleIdx="5" presStyleCnt="23"/>
      <dgm:spPr/>
    </dgm:pt>
    <dgm:pt modelId="{5F49B958-2593-452D-983A-C9DDF8433EEA}" type="pres">
      <dgm:prSet presAssocID="{0FA6887B-5EB4-487B-BB97-5BEABE370A8C}" presName="hierRoot2" presStyleCnt="0">
        <dgm:presLayoutVars>
          <dgm:hierBranch val="init"/>
        </dgm:presLayoutVars>
      </dgm:prSet>
      <dgm:spPr/>
    </dgm:pt>
    <dgm:pt modelId="{BE25D6F7-44D1-4270-B165-A520701AA67B}" type="pres">
      <dgm:prSet presAssocID="{0FA6887B-5EB4-487B-BB97-5BEABE370A8C}" presName="rootComposite" presStyleCnt="0"/>
      <dgm:spPr/>
    </dgm:pt>
    <dgm:pt modelId="{DA9B866A-9D76-4AD8-9E97-A3C8299838FA}" type="pres">
      <dgm:prSet presAssocID="{0FA6887B-5EB4-487B-BB97-5BEABE370A8C}" presName="rootText" presStyleLbl="node4" presStyleIdx="5" presStyleCnt="22">
        <dgm:presLayoutVars>
          <dgm:chPref val="3"/>
        </dgm:presLayoutVars>
      </dgm:prSet>
      <dgm:spPr/>
    </dgm:pt>
    <dgm:pt modelId="{0CD84816-AE3F-4A22-B927-1EBE5B9F6CE7}" type="pres">
      <dgm:prSet presAssocID="{0FA6887B-5EB4-487B-BB97-5BEABE370A8C}" presName="rootConnector" presStyleLbl="node4" presStyleIdx="5" presStyleCnt="22"/>
      <dgm:spPr/>
    </dgm:pt>
    <dgm:pt modelId="{20A47D7F-E6CD-4356-9DC2-921F73FCDA59}" type="pres">
      <dgm:prSet presAssocID="{0FA6887B-5EB4-487B-BB97-5BEABE370A8C}" presName="hierChild4" presStyleCnt="0"/>
      <dgm:spPr/>
    </dgm:pt>
    <dgm:pt modelId="{D6D12A2D-631E-4CD9-9ED3-CB5542CD0D3D}" type="pres">
      <dgm:prSet presAssocID="{F8D62E37-5991-4FF2-B334-EBFFB19879A9}" presName="Name37" presStyleLbl="parChTrans1D4" presStyleIdx="6" presStyleCnt="23"/>
      <dgm:spPr/>
    </dgm:pt>
    <dgm:pt modelId="{49FA89FC-F362-4761-A2CC-6FCCF0922959}" type="pres">
      <dgm:prSet presAssocID="{4DC508E5-F512-40B1-B1C4-FB645F541876}" presName="hierRoot2" presStyleCnt="0">
        <dgm:presLayoutVars>
          <dgm:hierBranch val="init"/>
        </dgm:presLayoutVars>
      </dgm:prSet>
      <dgm:spPr/>
    </dgm:pt>
    <dgm:pt modelId="{CAFC1D3B-C0A9-41D0-84E0-78224DDBD551}" type="pres">
      <dgm:prSet presAssocID="{4DC508E5-F512-40B1-B1C4-FB645F541876}" presName="rootComposite" presStyleCnt="0"/>
      <dgm:spPr/>
    </dgm:pt>
    <dgm:pt modelId="{BFACEACA-C947-44D5-995D-819E416E2A72}" type="pres">
      <dgm:prSet presAssocID="{4DC508E5-F512-40B1-B1C4-FB645F541876}" presName="rootText" presStyleLbl="node4" presStyleIdx="6" presStyleCnt="22" custLinFactY="-39957" custLinFactNeighborX="-269" custLinFactNeighborY="-100000">
        <dgm:presLayoutVars>
          <dgm:chPref val="3"/>
        </dgm:presLayoutVars>
      </dgm:prSet>
      <dgm:spPr/>
    </dgm:pt>
    <dgm:pt modelId="{F386F125-597A-4E0A-855C-35B983963148}" type="pres">
      <dgm:prSet presAssocID="{4DC508E5-F512-40B1-B1C4-FB645F541876}" presName="rootConnector" presStyleLbl="node4" presStyleIdx="6" presStyleCnt="22"/>
      <dgm:spPr/>
    </dgm:pt>
    <dgm:pt modelId="{9E2EAB34-820B-4E90-AF36-5533F8C683B5}" type="pres">
      <dgm:prSet presAssocID="{4DC508E5-F512-40B1-B1C4-FB645F541876}" presName="hierChild4" presStyleCnt="0"/>
      <dgm:spPr/>
    </dgm:pt>
    <dgm:pt modelId="{35B0E2A6-9956-40D5-BCAC-C8173CA689B0}" type="pres">
      <dgm:prSet presAssocID="{4DC508E5-F512-40B1-B1C4-FB645F541876}" presName="hierChild5" presStyleCnt="0"/>
      <dgm:spPr/>
    </dgm:pt>
    <dgm:pt modelId="{6ACFB90A-2C9C-4607-B349-4B2900D1DBF9}" type="pres">
      <dgm:prSet presAssocID="{A3670803-B440-40A3-A315-86F45AEDBC0F}" presName="Name37" presStyleLbl="parChTrans1D4" presStyleIdx="7" presStyleCnt="23"/>
      <dgm:spPr/>
    </dgm:pt>
    <dgm:pt modelId="{BC80E89A-BFBE-41DB-8DB8-E46A46F4AF0E}" type="pres">
      <dgm:prSet presAssocID="{7574E067-88B9-4530-A6CA-4E35C93D6BFC}" presName="hierRoot2" presStyleCnt="0">
        <dgm:presLayoutVars>
          <dgm:hierBranch val="init"/>
        </dgm:presLayoutVars>
      </dgm:prSet>
      <dgm:spPr/>
    </dgm:pt>
    <dgm:pt modelId="{AA8D2AFB-EBBD-4D9F-AE3A-72B2244E4676}" type="pres">
      <dgm:prSet presAssocID="{7574E067-88B9-4530-A6CA-4E35C93D6BFC}" presName="rootComposite" presStyleCnt="0"/>
      <dgm:spPr/>
    </dgm:pt>
    <dgm:pt modelId="{05AC50E2-133A-4A74-9AA7-A0FF5EBBC544}" type="pres">
      <dgm:prSet presAssocID="{7574E067-88B9-4530-A6CA-4E35C93D6BFC}" presName="rootText" presStyleLbl="node4" presStyleIdx="7" presStyleCnt="22">
        <dgm:presLayoutVars>
          <dgm:chPref val="3"/>
        </dgm:presLayoutVars>
      </dgm:prSet>
      <dgm:spPr/>
    </dgm:pt>
    <dgm:pt modelId="{AA40C7FF-4100-469D-A603-F4F172CB3182}" type="pres">
      <dgm:prSet presAssocID="{7574E067-88B9-4530-A6CA-4E35C93D6BFC}" presName="rootConnector" presStyleLbl="node4" presStyleIdx="7" presStyleCnt="22"/>
      <dgm:spPr/>
    </dgm:pt>
    <dgm:pt modelId="{0F47F884-F4E5-4270-863B-8EB9C8F087E5}" type="pres">
      <dgm:prSet presAssocID="{7574E067-88B9-4530-A6CA-4E35C93D6BFC}" presName="hierChild4" presStyleCnt="0"/>
      <dgm:spPr/>
    </dgm:pt>
    <dgm:pt modelId="{83240B61-0CB2-4BB3-BBAA-20CCD7FBF4E7}" type="pres">
      <dgm:prSet presAssocID="{7574E067-88B9-4530-A6CA-4E35C93D6BFC}" presName="hierChild5" presStyleCnt="0"/>
      <dgm:spPr/>
    </dgm:pt>
    <dgm:pt modelId="{5693313F-DA4F-4F7D-AA16-2CEE36D008A0}" type="pres">
      <dgm:prSet presAssocID="{0FA6887B-5EB4-487B-BB97-5BEABE370A8C}" presName="hierChild5" presStyleCnt="0"/>
      <dgm:spPr/>
    </dgm:pt>
    <dgm:pt modelId="{C3F12CDD-596E-485D-BEE0-CD8FC2E66663}" type="pres">
      <dgm:prSet presAssocID="{29ECFCE8-F4E3-4A1B-B2BE-40B4BD49C829}" presName="Name111" presStyleLbl="parChTrans1D4" presStyleIdx="8" presStyleCnt="23"/>
      <dgm:spPr/>
    </dgm:pt>
    <dgm:pt modelId="{B9BCAE1F-9AF6-48DB-9B99-0A1EF1550C5B}" type="pres">
      <dgm:prSet presAssocID="{3E720B8C-1A9C-4076-934F-0073257601AB}" presName="hierRoot3" presStyleCnt="0">
        <dgm:presLayoutVars>
          <dgm:hierBranch val="init"/>
        </dgm:presLayoutVars>
      </dgm:prSet>
      <dgm:spPr/>
    </dgm:pt>
    <dgm:pt modelId="{380003A0-BC09-4B7D-BE20-5F54AB5CB47E}" type="pres">
      <dgm:prSet presAssocID="{3E720B8C-1A9C-4076-934F-0073257601AB}" presName="rootComposite3" presStyleCnt="0"/>
      <dgm:spPr/>
    </dgm:pt>
    <dgm:pt modelId="{DAE0910C-3C2F-4EDD-BFDA-3135E7C9E530}" type="pres">
      <dgm:prSet presAssocID="{3E720B8C-1A9C-4076-934F-0073257601AB}" presName="rootText3" presStyleLbl="asst4" presStyleIdx="0" presStyleCnt="1" custLinFactY="46416" custLinFactNeighborX="-8349" custLinFactNeighborY="100000">
        <dgm:presLayoutVars>
          <dgm:chPref val="3"/>
        </dgm:presLayoutVars>
      </dgm:prSet>
      <dgm:spPr/>
    </dgm:pt>
    <dgm:pt modelId="{665424B1-8BA4-4F02-BAAA-30882870A20C}" type="pres">
      <dgm:prSet presAssocID="{3E720B8C-1A9C-4076-934F-0073257601AB}" presName="rootConnector3" presStyleLbl="asst4" presStyleIdx="0" presStyleCnt="1"/>
      <dgm:spPr/>
    </dgm:pt>
    <dgm:pt modelId="{5349CD50-6232-4D16-9243-DD893772A1F0}" type="pres">
      <dgm:prSet presAssocID="{3E720B8C-1A9C-4076-934F-0073257601AB}" presName="hierChild6" presStyleCnt="0"/>
      <dgm:spPr/>
    </dgm:pt>
    <dgm:pt modelId="{23B14F82-0CAC-4313-8FE3-F903370F9496}" type="pres">
      <dgm:prSet presAssocID="{3E720B8C-1A9C-4076-934F-0073257601AB}" presName="hierChild7" presStyleCnt="0"/>
      <dgm:spPr/>
    </dgm:pt>
    <dgm:pt modelId="{6F3F0028-35FD-443B-A21E-F053F307F697}" type="pres">
      <dgm:prSet presAssocID="{7BE9B82F-02E4-4717-8DB9-716411CEFC78}" presName="Name37" presStyleLbl="parChTrans1D4" presStyleIdx="9" presStyleCnt="23"/>
      <dgm:spPr/>
    </dgm:pt>
    <dgm:pt modelId="{431D9BEE-4441-427D-90B7-CC61C0D3FB6A}" type="pres">
      <dgm:prSet presAssocID="{561ED9F6-D617-4E1B-9C66-17C99B8116A6}" presName="hierRoot2" presStyleCnt="0">
        <dgm:presLayoutVars>
          <dgm:hierBranch val="init"/>
        </dgm:presLayoutVars>
      </dgm:prSet>
      <dgm:spPr/>
    </dgm:pt>
    <dgm:pt modelId="{AB7612C9-4B37-4528-8208-9B2F426C3BB7}" type="pres">
      <dgm:prSet presAssocID="{561ED9F6-D617-4E1B-9C66-17C99B8116A6}" presName="rootComposite" presStyleCnt="0"/>
      <dgm:spPr/>
    </dgm:pt>
    <dgm:pt modelId="{5B763F13-0508-4E85-A7D5-EB9D59ABE4CE}" type="pres">
      <dgm:prSet presAssocID="{561ED9F6-D617-4E1B-9C66-17C99B8116A6}" presName="rootText" presStyleLbl="node4" presStyleIdx="8" presStyleCnt="22">
        <dgm:presLayoutVars>
          <dgm:chPref val="3"/>
        </dgm:presLayoutVars>
      </dgm:prSet>
      <dgm:spPr/>
    </dgm:pt>
    <dgm:pt modelId="{DFA4AF9C-27BF-4425-AB5E-8F37DEEE4ECF}" type="pres">
      <dgm:prSet presAssocID="{561ED9F6-D617-4E1B-9C66-17C99B8116A6}" presName="rootConnector" presStyleLbl="node4" presStyleIdx="8" presStyleCnt="22"/>
      <dgm:spPr/>
    </dgm:pt>
    <dgm:pt modelId="{8168A05A-BDCA-48B1-9719-C2FF383287A4}" type="pres">
      <dgm:prSet presAssocID="{561ED9F6-D617-4E1B-9C66-17C99B8116A6}" presName="hierChild4" presStyleCnt="0"/>
      <dgm:spPr/>
    </dgm:pt>
    <dgm:pt modelId="{ED7586D6-752A-4EF9-BCE4-A4C53912C832}" type="pres">
      <dgm:prSet presAssocID="{7EAD0A6B-F0AF-4E02-B82D-7ED7C107C01A}" presName="Name37" presStyleLbl="parChTrans1D4" presStyleIdx="10" presStyleCnt="23"/>
      <dgm:spPr/>
    </dgm:pt>
    <dgm:pt modelId="{49173808-E3E6-4E11-B177-8224D3888E28}" type="pres">
      <dgm:prSet presAssocID="{AAF8BDF0-B140-44F7-95E0-242B6E28B626}" presName="hierRoot2" presStyleCnt="0">
        <dgm:presLayoutVars>
          <dgm:hierBranch val="init"/>
        </dgm:presLayoutVars>
      </dgm:prSet>
      <dgm:spPr/>
    </dgm:pt>
    <dgm:pt modelId="{77524B50-29EB-4E57-A67E-9F46188763A3}" type="pres">
      <dgm:prSet presAssocID="{AAF8BDF0-B140-44F7-95E0-242B6E28B626}" presName="rootComposite" presStyleCnt="0"/>
      <dgm:spPr/>
    </dgm:pt>
    <dgm:pt modelId="{46AD6372-5FC4-4C40-9CCA-EDC40D60F555}" type="pres">
      <dgm:prSet presAssocID="{AAF8BDF0-B140-44F7-95E0-242B6E28B626}" presName="rootText" presStyleLbl="node4" presStyleIdx="9" presStyleCnt="22">
        <dgm:presLayoutVars>
          <dgm:chPref val="3"/>
        </dgm:presLayoutVars>
      </dgm:prSet>
      <dgm:spPr/>
    </dgm:pt>
    <dgm:pt modelId="{9F1F11C7-9072-4F47-8F8E-DE653B74972D}" type="pres">
      <dgm:prSet presAssocID="{AAF8BDF0-B140-44F7-95E0-242B6E28B626}" presName="rootConnector" presStyleLbl="node4" presStyleIdx="9" presStyleCnt="22"/>
      <dgm:spPr/>
    </dgm:pt>
    <dgm:pt modelId="{C93404CD-8153-43B9-A472-0D7517F8DBEE}" type="pres">
      <dgm:prSet presAssocID="{AAF8BDF0-B140-44F7-95E0-242B6E28B626}" presName="hierChild4" presStyleCnt="0"/>
      <dgm:spPr/>
    </dgm:pt>
    <dgm:pt modelId="{21365951-6C3B-440B-A391-EBCB020FB0C9}" type="pres">
      <dgm:prSet presAssocID="{AAF8BDF0-B140-44F7-95E0-242B6E28B626}" presName="hierChild5" presStyleCnt="0"/>
      <dgm:spPr/>
    </dgm:pt>
    <dgm:pt modelId="{94545AE4-79D9-427A-93AC-E2ACA2A8C849}" type="pres">
      <dgm:prSet presAssocID="{FD4DDB92-4F23-4D66-9B3D-E51C58E99418}" presName="Name37" presStyleLbl="parChTrans1D4" presStyleIdx="11" presStyleCnt="23"/>
      <dgm:spPr/>
    </dgm:pt>
    <dgm:pt modelId="{63BEF665-1025-4C40-8A92-84FEC487CE97}" type="pres">
      <dgm:prSet presAssocID="{99E4F8DE-B53B-417C-A45F-4BFC9FAAA844}" presName="hierRoot2" presStyleCnt="0">
        <dgm:presLayoutVars>
          <dgm:hierBranch val="init"/>
        </dgm:presLayoutVars>
      </dgm:prSet>
      <dgm:spPr/>
    </dgm:pt>
    <dgm:pt modelId="{746034E7-FCFE-4A7B-AAB8-119A6D7CF222}" type="pres">
      <dgm:prSet presAssocID="{99E4F8DE-B53B-417C-A45F-4BFC9FAAA844}" presName="rootComposite" presStyleCnt="0"/>
      <dgm:spPr/>
    </dgm:pt>
    <dgm:pt modelId="{3047FC9F-7CC7-42FE-997B-56178E48A8FD}" type="pres">
      <dgm:prSet presAssocID="{99E4F8DE-B53B-417C-A45F-4BFC9FAAA844}" presName="rootText" presStyleLbl="node4" presStyleIdx="10" presStyleCnt="22">
        <dgm:presLayoutVars>
          <dgm:chPref val="3"/>
        </dgm:presLayoutVars>
      </dgm:prSet>
      <dgm:spPr/>
    </dgm:pt>
    <dgm:pt modelId="{F8CD8CA8-D95B-47A8-907E-79261417C046}" type="pres">
      <dgm:prSet presAssocID="{99E4F8DE-B53B-417C-A45F-4BFC9FAAA844}" presName="rootConnector" presStyleLbl="node4" presStyleIdx="10" presStyleCnt="22"/>
      <dgm:spPr/>
    </dgm:pt>
    <dgm:pt modelId="{D76CED68-AD54-426C-86AC-8AC9A4F47BFF}" type="pres">
      <dgm:prSet presAssocID="{99E4F8DE-B53B-417C-A45F-4BFC9FAAA844}" presName="hierChild4" presStyleCnt="0"/>
      <dgm:spPr/>
    </dgm:pt>
    <dgm:pt modelId="{42D16CCB-8790-4FE3-A104-D46926210C6D}" type="pres">
      <dgm:prSet presAssocID="{99E4F8DE-B53B-417C-A45F-4BFC9FAAA844}" presName="hierChild5" presStyleCnt="0"/>
      <dgm:spPr/>
    </dgm:pt>
    <dgm:pt modelId="{41C81FD8-8ED4-468D-9D68-E6195FDFD953}" type="pres">
      <dgm:prSet presAssocID="{E464B870-1299-44DF-91FA-0224E7F94166}" presName="Name37" presStyleLbl="parChTrans1D4" presStyleIdx="12" presStyleCnt="23"/>
      <dgm:spPr/>
    </dgm:pt>
    <dgm:pt modelId="{45D8CD3D-E995-4575-AAA2-FBA91C977402}" type="pres">
      <dgm:prSet presAssocID="{77A9F985-E00C-4CC7-BFC0-C340D5C74B36}" presName="hierRoot2" presStyleCnt="0">
        <dgm:presLayoutVars>
          <dgm:hierBranch val="init"/>
        </dgm:presLayoutVars>
      </dgm:prSet>
      <dgm:spPr/>
    </dgm:pt>
    <dgm:pt modelId="{57CF5C01-54EB-4C6A-8BF4-89A07BE322DB}" type="pres">
      <dgm:prSet presAssocID="{77A9F985-E00C-4CC7-BFC0-C340D5C74B36}" presName="rootComposite" presStyleCnt="0"/>
      <dgm:spPr/>
    </dgm:pt>
    <dgm:pt modelId="{77E6FF7D-6827-4691-B746-9086407F98EA}" type="pres">
      <dgm:prSet presAssocID="{77A9F985-E00C-4CC7-BFC0-C340D5C74B36}" presName="rootText" presStyleLbl="node4" presStyleIdx="11" presStyleCnt="22">
        <dgm:presLayoutVars>
          <dgm:chPref val="3"/>
        </dgm:presLayoutVars>
      </dgm:prSet>
      <dgm:spPr/>
    </dgm:pt>
    <dgm:pt modelId="{8B0A2C58-892A-435D-8BA7-7F923F127A2D}" type="pres">
      <dgm:prSet presAssocID="{77A9F985-E00C-4CC7-BFC0-C340D5C74B36}" presName="rootConnector" presStyleLbl="node4" presStyleIdx="11" presStyleCnt="22"/>
      <dgm:spPr/>
    </dgm:pt>
    <dgm:pt modelId="{24A9071A-166E-4564-8928-81E3EF255397}" type="pres">
      <dgm:prSet presAssocID="{77A9F985-E00C-4CC7-BFC0-C340D5C74B36}" presName="hierChild4" presStyleCnt="0"/>
      <dgm:spPr/>
    </dgm:pt>
    <dgm:pt modelId="{401006F6-2E7B-4624-A6C8-C7504059F649}" type="pres">
      <dgm:prSet presAssocID="{77A9F985-E00C-4CC7-BFC0-C340D5C74B36}" presName="hierChild5" presStyleCnt="0"/>
      <dgm:spPr/>
    </dgm:pt>
    <dgm:pt modelId="{C8AFFD03-48CC-4043-B694-05BF9F9E5AEC}" type="pres">
      <dgm:prSet presAssocID="{561ED9F6-D617-4E1B-9C66-17C99B8116A6}" presName="hierChild5" presStyleCnt="0"/>
      <dgm:spPr/>
    </dgm:pt>
    <dgm:pt modelId="{B53AAE95-4A53-49B5-97C7-28F8E080F64B}" type="pres">
      <dgm:prSet presAssocID="{6ED0C04E-6B04-4DE7-92FD-865422D26C51}" presName="Name37" presStyleLbl="parChTrans1D4" presStyleIdx="13" presStyleCnt="23"/>
      <dgm:spPr/>
    </dgm:pt>
    <dgm:pt modelId="{079FB91F-4C06-41D4-B48F-48B084252BA1}" type="pres">
      <dgm:prSet presAssocID="{C9B616BB-BBA8-4D78-B060-7CB53E25C50D}" presName="hierRoot2" presStyleCnt="0">
        <dgm:presLayoutVars>
          <dgm:hierBranch val="init"/>
        </dgm:presLayoutVars>
      </dgm:prSet>
      <dgm:spPr/>
    </dgm:pt>
    <dgm:pt modelId="{C5E1B13B-C608-4A39-BC24-E1B942915553}" type="pres">
      <dgm:prSet presAssocID="{C9B616BB-BBA8-4D78-B060-7CB53E25C50D}" presName="rootComposite" presStyleCnt="0"/>
      <dgm:spPr/>
    </dgm:pt>
    <dgm:pt modelId="{8FDFB4E7-F930-4C9A-90D4-8D7AAE3564A6}" type="pres">
      <dgm:prSet presAssocID="{C9B616BB-BBA8-4D78-B060-7CB53E25C50D}" presName="rootText" presStyleLbl="node4" presStyleIdx="12" presStyleCnt="22">
        <dgm:presLayoutVars>
          <dgm:chPref val="3"/>
        </dgm:presLayoutVars>
      </dgm:prSet>
      <dgm:spPr/>
    </dgm:pt>
    <dgm:pt modelId="{8DF9241B-E3FC-41A0-B8F0-3E2A4B13664B}" type="pres">
      <dgm:prSet presAssocID="{C9B616BB-BBA8-4D78-B060-7CB53E25C50D}" presName="rootConnector" presStyleLbl="node4" presStyleIdx="12" presStyleCnt="22"/>
      <dgm:spPr/>
    </dgm:pt>
    <dgm:pt modelId="{BFBEAABF-7BF1-4240-96D1-5AB063C5BA04}" type="pres">
      <dgm:prSet presAssocID="{C9B616BB-BBA8-4D78-B060-7CB53E25C50D}" presName="hierChild4" presStyleCnt="0"/>
      <dgm:spPr/>
    </dgm:pt>
    <dgm:pt modelId="{3B4CD925-FAC3-405A-A2EA-A3D14236CDAC}" type="pres">
      <dgm:prSet presAssocID="{2D45649F-6D3C-4DA1-BE24-FC74A755E620}" presName="Name37" presStyleLbl="parChTrans1D4" presStyleIdx="14" presStyleCnt="23"/>
      <dgm:spPr/>
    </dgm:pt>
    <dgm:pt modelId="{62EC6236-21CE-42E3-B718-B855FF7291E7}" type="pres">
      <dgm:prSet presAssocID="{5209775F-755F-418B-BD4D-E28FB283AC1B}" presName="hierRoot2" presStyleCnt="0">
        <dgm:presLayoutVars>
          <dgm:hierBranch val="init"/>
        </dgm:presLayoutVars>
      </dgm:prSet>
      <dgm:spPr/>
    </dgm:pt>
    <dgm:pt modelId="{F3FB5503-063D-477F-AF0E-111148472382}" type="pres">
      <dgm:prSet presAssocID="{5209775F-755F-418B-BD4D-E28FB283AC1B}" presName="rootComposite" presStyleCnt="0"/>
      <dgm:spPr/>
    </dgm:pt>
    <dgm:pt modelId="{CB63D97C-7860-449D-A311-7339758EBEC8}" type="pres">
      <dgm:prSet presAssocID="{5209775F-755F-418B-BD4D-E28FB283AC1B}" presName="rootText" presStyleLbl="node4" presStyleIdx="13" presStyleCnt="22">
        <dgm:presLayoutVars>
          <dgm:chPref val="3"/>
        </dgm:presLayoutVars>
      </dgm:prSet>
      <dgm:spPr/>
    </dgm:pt>
    <dgm:pt modelId="{405D4BBC-BB13-4FCC-A45D-872C7A923DE4}" type="pres">
      <dgm:prSet presAssocID="{5209775F-755F-418B-BD4D-E28FB283AC1B}" presName="rootConnector" presStyleLbl="node4" presStyleIdx="13" presStyleCnt="22"/>
      <dgm:spPr/>
    </dgm:pt>
    <dgm:pt modelId="{367D8BA3-29C3-42F7-A7BE-5B49CA1E9737}" type="pres">
      <dgm:prSet presAssocID="{5209775F-755F-418B-BD4D-E28FB283AC1B}" presName="hierChild4" presStyleCnt="0"/>
      <dgm:spPr/>
    </dgm:pt>
    <dgm:pt modelId="{4CAD0ECA-8CD2-4A2D-B995-B0A4EFA96484}" type="pres">
      <dgm:prSet presAssocID="{5209775F-755F-418B-BD4D-E28FB283AC1B}" presName="hierChild5" presStyleCnt="0"/>
      <dgm:spPr/>
    </dgm:pt>
    <dgm:pt modelId="{14983072-DFC5-48DA-9D91-275F8C6E899B}" type="pres">
      <dgm:prSet presAssocID="{677966AA-B85A-40CB-B6CD-502C88BE66AA}" presName="Name37" presStyleLbl="parChTrans1D4" presStyleIdx="15" presStyleCnt="23"/>
      <dgm:spPr/>
    </dgm:pt>
    <dgm:pt modelId="{A9A8DF39-ECEF-4EB5-8613-114E2FEEC6B0}" type="pres">
      <dgm:prSet presAssocID="{0B2238AD-4F80-49EB-979E-02630BE06E02}" presName="hierRoot2" presStyleCnt="0">
        <dgm:presLayoutVars>
          <dgm:hierBranch val="init"/>
        </dgm:presLayoutVars>
      </dgm:prSet>
      <dgm:spPr/>
    </dgm:pt>
    <dgm:pt modelId="{D7A396F5-52CE-407C-9CD8-216012E772F4}" type="pres">
      <dgm:prSet presAssocID="{0B2238AD-4F80-49EB-979E-02630BE06E02}" presName="rootComposite" presStyleCnt="0"/>
      <dgm:spPr/>
    </dgm:pt>
    <dgm:pt modelId="{8A908B8B-22CC-4F14-A07E-8CAA73B8EC3C}" type="pres">
      <dgm:prSet presAssocID="{0B2238AD-4F80-49EB-979E-02630BE06E02}" presName="rootText" presStyleLbl="node4" presStyleIdx="14" presStyleCnt="22">
        <dgm:presLayoutVars>
          <dgm:chPref val="3"/>
        </dgm:presLayoutVars>
      </dgm:prSet>
      <dgm:spPr/>
    </dgm:pt>
    <dgm:pt modelId="{2A319890-8292-441C-9ABE-6D8CD9B3CB2E}" type="pres">
      <dgm:prSet presAssocID="{0B2238AD-4F80-49EB-979E-02630BE06E02}" presName="rootConnector" presStyleLbl="node4" presStyleIdx="14" presStyleCnt="22"/>
      <dgm:spPr/>
    </dgm:pt>
    <dgm:pt modelId="{03A1CF6B-9635-4B69-A855-63FC25947B87}" type="pres">
      <dgm:prSet presAssocID="{0B2238AD-4F80-49EB-979E-02630BE06E02}" presName="hierChild4" presStyleCnt="0"/>
      <dgm:spPr/>
    </dgm:pt>
    <dgm:pt modelId="{374E4859-B6B9-456D-A87B-60C636ADA070}" type="pres">
      <dgm:prSet presAssocID="{0B2238AD-4F80-49EB-979E-02630BE06E02}" presName="hierChild5" presStyleCnt="0"/>
      <dgm:spPr/>
    </dgm:pt>
    <dgm:pt modelId="{79B841C2-6BD1-4FF6-BA15-41BC9D3EF2DD}" type="pres">
      <dgm:prSet presAssocID="{A23F5475-E33A-47BD-99C3-4E7A9AAAEDCB}" presName="Name37" presStyleLbl="parChTrans1D4" presStyleIdx="16" presStyleCnt="23"/>
      <dgm:spPr/>
    </dgm:pt>
    <dgm:pt modelId="{601E35D2-EF12-4D4C-BDB0-B6BC5A4CD3B1}" type="pres">
      <dgm:prSet presAssocID="{DE378B06-1F8B-436A-8BAA-97C5DE9718B3}" presName="hierRoot2" presStyleCnt="0">
        <dgm:presLayoutVars>
          <dgm:hierBranch val="init"/>
        </dgm:presLayoutVars>
      </dgm:prSet>
      <dgm:spPr/>
    </dgm:pt>
    <dgm:pt modelId="{F66E10CA-C8CD-41D1-AD8A-D043EAFE5BA2}" type="pres">
      <dgm:prSet presAssocID="{DE378B06-1F8B-436A-8BAA-97C5DE9718B3}" presName="rootComposite" presStyleCnt="0"/>
      <dgm:spPr/>
    </dgm:pt>
    <dgm:pt modelId="{2E9CF547-6F0E-4082-A1DE-86F773F001D5}" type="pres">
      <dgm:prSet presAssocID="{DE378B06-1F8B-436A-8BAA-97C5DE9718B3}" presName="rootText" presStyleLbl="node4" presStyleIdx="15" presStyleCnt="22">
        <dgm:presLayoutVars>
          <dgm:chPref val="3"/>
        </dgm:presLayoutVars>
      </dgm:prSet>
      <dgm:spPr/>
    </dgm:pt>
    <dgm:pt modelId="{7660681A-365B-478F-ABD7-86AF5E97F6F9}" type="pres">
      <dgm:prSet presAssocID="{DE378B06-1F8B-436A-8BAA-97C5DE9718B3}" presName="rootConnector" presStyleLbl="node4" presStyleIdx="15" presStyleCnt="22"/>
      <dgm:spPr/>
    </dgm:pt>
    <dgm:pt modelId="{20121A3D-73E7-494F-BAC8-AC353222A611}" type="pres">
      <dgm:prSet presAssocID="{DE378B06-1F8B-436A-8BAA-97C5DE9718B3}" presName="hierChild4" presStyleCnt="0"/>
      <dgm:spPr/>
    </dgm:pt>
    <dgm:pt modelId="{162F9730-4D19-4A8C-B117-6D1FDD59B418}" type="pres">
      <dgm:prSet presAssocID="{DE378B06-1F8B-436A-8BAA-97C5DE9718B3}" presName="hierChild5" presStyleCnt="0"/>
      <dgm:spPr/>
    </dgm:pt>
    <dgm:pt modelId="{F73B4170-14EB-4F15-80D2-75E162480633}" type="pres">
      <dgm:prSet presAssocID="{C9B616BB-BBA8-4D78-B060-7CB53E25C50D}" presName="hierChild5" presStyleCnt="0"/>
      <dgm:spPr/>
    </dgm:pt>
    <dgm:pt modelId="{A8385839-6020-4451-BBD3-16AC9EF2573F}" type="pres">
      <dgm:prSet presAssocID="{4BCD2623-E566-43A7-92D8-396D066BCEBB}" presName="Name37" presStyleLbl="parChTrans1D4" presStyleIdx="17" presStyleCnt="23"/>
      <dgm:spPr/>
    </dgm:pt>
    <dgm:pt modelId="{06320B34-D490-4EE4-9496-67CC960ADE69}" type="pres">
      <dgm:prSet presAssocID="{9F1B921E-294B-452D-B75D-4D0D1D935C77}" presName="hierRoot2" presStyleCnt="0">
        <dgm:presLayoutVars>
          <dgm:hierBranch val="init"/>
        </dgm:presLayoutVars>
      </dgm:prSet>
      <dgm:spPr/>
    </dgm:pt>
    <dgm:pt modelId="{5A5C053F-5454-4B88-8279-A67749E6E260}" type="pres">
      <dgm:prSet presAssocID="{9F1B921E-294B-452D-B75D-4D0D1D935C77}" presName="rootComposite" presStyleCnt="0"/>
      <dgm:spPr/>
    </dgm:pt>
    <dgm:pt modelId="{F5DF34C7-9D61-4F5C-85BC-C8B46C1B599E}" type="pres">
      <dgm:prSet presAssocID="{9F1B921E-294B-452D-B75D-4D0D1D935C77}" presName="rootText" presStyleLbl="node4" presStyleIdx="16" presStyleCnt="22">
        <dgm:presLayoutVars>
          <dgm:chPref val="3"/>
        </dgm:presLayoutVars>
      </dgm:prSet>
      <dgm:spPr/>
    </dgm:pt>
    <dgm:pt modelId="{0040D538-D81C-41BD-83DC-3FFE9C651C1E}" type="pres">
      <dgm:prSet presAssocID="{9F1B921E-294B-452D-B75D-4D0D1D935C77}" presName="rootConnector" presStyleLbl="node4" presStyleIdx="16" presStyleCnt="22"/>
      <dgm:spPr/>
    </dgm:pt>
    <dgm:pt modelId="{DBA088B0-BE78-4D55-8573-E5127F3A2BDE}" type="pres">
      <dgm:prSet presAssocID="{9F1B921E-294B-452D-B75D-4D0D1D935C77}" presName="hierChild4" presStyleCnt="0"/>
      <dgm:spPr/>
    </dgm:pt>
    <dgm:pt modelId="{59EB19F6-5BAB-4C3C-87E3-81406B20DFC4}" type="pres">
      <dgm:prSet presAssocID="{030F0DB4-53AE-416F-B095-C0E8C246B125}" presName="Name37" presStyleLbl="parChTrans1D4" presStyleIdx="18" presStyleCnt="23"/>
      <dgm:spPr/>
    </dgm:pt>
    <dgm:pt modelId="{E74AB48A-DBAA-4150-A664-09B22D8CB5E5}" type="pres">
      <dgm:prSet presAssocID="{C7A30423-10A5-491F-9451-2A84F4C5F90B}" presName="hierRoot2" presStyleCnt="0">
        <dgm:presLayoutVars>
          <dgm:hierBranch val="init"/>
        </dgm:presLayoutVars>
      </dgm:prSet>
      <dgm:spPr/>
    </dgm:pt>
    <dgm:pt modelId="{D23D9F0D-E755-4354-BB1A-D3171670CB4F}" type="pres">
      <dgm:prSet presAssocID="{C7A30423-10A5-491F-9451-2A84F4C5F90B}" presName="rootComposite" presStyleCnt="0"/>
      <dgm:spPr/>
    </dgm:pt>
    <dgm:pt modelId="{A0A87162-8C07-487E-8FCE-504F000321A1}" type="pres">
      <dgm:prSet presAssocID="{C7A30423-10A5-491F-9451-2A84F4C5F90B}" presName="rootText" presStyleLbl="node4" presStyleIdx="17" presStyleCnt="22">
        <dgm:presLayoutVars>
          <dgm:chPref val="3"/>
        </dgm:presLayoutVars>
      </dgm:prSet>
      <dgm:spPr/>
    </dgm:pt>
    <dgm:pt modelId="{C6F83C75-F3E2-4486-B8FC-F556D152C38F}" type="pres">
      <dgm:prSet presAssocID="{C7A30423-10A5-491F-9451-2A84F4C5F90B}" presName="rootConnector" presStyleLbl="node4" presStyleIdx="17" presStyleCnt="22"/>
      <dgm:spPr/>
    </dgm:pt>
    <dgm:pt modelId="{E60C277A-C626-492B-AB13-BB3B141563D3}" type="pres">
      <dgm:prSet presAssocID="{C7A30423-10A5-491F-9451-2A84F4C5F90B}" presName="hierChild4" presStyleCnt="0"/>
      <dgm:spPr/>
    </dgm:pt>
    <dgm:pt modelId="{F0EF4483-6B59-4CB1-9478-ED6CC9DF3918}" type="pres">
      <dgm:prSet presAssocID="{C7A30423-10A5-491F-9451-2A84F4C5F90B}" presName="hierChild5" presStyleCnt="0"/>
      <dgm:spPr/>
    </dgm:pt>
    <dgm:pt modelId="{9DB02DE9-9A40-48F1-819B-0F2AEDD19257}" type="pres">
      <dgm:prSet presAssocID="{9C9B4BF5-4B6A-4D38-8F96-04583355740B}" presName="Name37" presStyleLbl="parChTrans1D4" presStyleIdx="19" presStyleCnt="23"/>
      <dgm:spPr/>
    </dgm:pt>
    <dgm:pt modelId="{0E48524C-D777-44CD-A39D-6DA7ED493811}" type="pres">
      <dgm:prSet presAssocID="{43C7E6D0-3E60-448F-8E84-4A6B0FB4EFE9}" presName="hierRoot2" presStyleCnt="0">
        <dgm:presLayoutVars>
          <dgm:hierBranch val="init"/>
        </dgm:presLayoutVars>
      </dgm:prSet>
      <dgm:spPr/>
    </dgm:pt>
    <dgm:pt modelId="{F62F1A89-CD5B-4799-AB38-28E18E4EF98D}" type="pres">
      <dgm:prSet presAssocID="{43C7E6D0-3E60-448F-8E84-4A6B0FB4EFE9}" presName="rootComposite" presStyleCnt="0"/>
      <dgm:spPr/>
    </dgm:pt>
    <dgm:pt modelId="{66198AD3-EC6F-4129-BC17-6AF17D1E12A2}" type="pres">
      <dgm:prSet presAssocID="{43C7E6D0-3E60-448F-8E84-4A6B0FB4EFE9}" presName="rootText" presStyleLbl="node4" presStyleIdx="18" presStyleCnt="22">
        <dgm:presLayoutVars>
          <dgm:chPref val="3"/>
        </dgm:presLayoutVars>
      </dgm:prSet>
      <dgm:spPr/>
    </dgm:pt>
    <dgm:pt modelId="{DFFE487A-B9CC-4EF1-B763-BBD5C84F302F}" type="pres">
      <dgm:prSet presAssocID="{43C7E6D0-3E60-448F-8E84-4A6B0FB4EFE9}" presName="rootConnector" presStyleLbl="node4" presStyleIdx="18" presStyleCnt="22"/>
      <dgm:spPr/>
    </dgm:pt>
    <dgm:pt modelId="{91ED8BB2-B124-471D-9D2E-E5D0DFFCFD00}" type="pres">
      <dgm:prSet presAssocID="{43C7E6D0-3E60-448F-8E84-4A6B0FB4EFE9}" presName="hierChild4" presStyleCnt="0"/>
      <dgm:spPr/>
    </dgm:pt>
    <dgm:pt modelId="{516ADE74-38F9-46D8-8A84-75B12AE665CE}" type="pres">
      <dgm:prSet presAssocID="{43C7E6D0-3E60-448F-8E84-4A6B0FB4EFE9}" presName="hierChild5" presStyleCnt="0"/>
      <dgm:spPr/>
    </dgm:pt>
    <dgm:pt modelId="{CF8F8206-0B22-4DE3-875C-1A69BB867BCB}" type="pres">
      <dgm:prSet presAssocID="{CE0F0CD3-6CF9-43BF-BC6B-625A3EAE5D59}" presName="Name37" presStyleLbl="parChTrans1D4" presStyleIdx="20" presStyleCnt="23"/>
      <dgm:spPr/>
    </dgm:pt>
    <dgm:pt modelId="{B98624B7-2B0C-4A02-8113-319572DDB2DE}" type="pres">
      <dgm:prSet presAssocID="{D2B36E6B-756E-4E0A-B5B1-3C4046FD44BD}" presName="hierRoot2" presStyleCnt="0">
        <dgm:presLayoutVars>
          <dgm:hierBranch val="init"/>
        </dgm:presLayoutVars>
      </dgm:prSet>
      <dgm:spPr/>
    </dgm:pt>
    <dgm:pt modelId="{70DCAD13-8B80-4CB2-955D-F84D37D52A08}" type="pres">
      <dgm:prSet presAssocID="{D2B36E6B-756E-4E0A-B5B1-3C4046FD44BD}" presName="rootComposite" presStyleCnt="0"/>
      <dgm:spPr/>
    </dgm:pt>
    <dgm:pt modelId="{63DD313A-D553-4BA3-BF06-99F4DF3C711F}" type="pres">
      <dgm:prSet presAssocID="{D2B36E6B-756E-4E0A-B5B1-3C4046FD44BD}" presName="rootText" presStyleLbl="node4" presStyleIdx="19" presStyleCnt="22">
        <dgm:presLayoutVars>
          <dgm:chPref val="3"/>
        </dgm:presLayoutVars>
      </dgm:prSet>
      <dgm:spPr/>
    </dgm:pt>
    <dgm:pt modelId="{2A7E5AAF-4031-423D-86F7-8DAF6D8473B2}" type="pres">
      <dgm:prSet presAssocID="{D2B36E6B-756E-4E0A-B5B1-3C4046FD44BD}" presName="rootConnector" presStyleLbl="node4" presStyleIdx="19" presStyleCnt="22"/>
      <dgm:spPr/>
    </dgm:pt>
    <dgm:pt modelId="{2C3382C3-1E36-44E8-953D-6F8AF84D328D}" type="pres">
      <dgm:prSet presAssocID="{D2B36E6B-756E-4E0A-B5B1-3C4046FD44BD}" presName="hierChild4" presStyleCnt="0"/>
      <dgm:spPr/>
    </dgm:pt>
    <dgm:pt modelId="{E3F7E421-91BF-44E1-A534-3E314852569B}" type="pres">
      <dgm:prSet presAssocID="{D2B36E6B-756E-4E0A-B5B1-3C4046FD44BD}" presName="hierChild5" presStyleCnt="0"/>
      <dgm:spPr/>
    </dgm:pt>
    <dgm:pt modelId="{5D1C5E1D-8345-4ACF-A5D6-B4F6A72986B8}" type="pres">
      <dgm:prSet presAssocID="{9F1B921E-294B-452D-B75D-4D0D1D935C77}" presName="hierChild5" presStyleCnt="0"/>
      <dgm:spPr/>
    </dgm:pt>
    <dgm:pt modelId="{B1A4CF68-5414-4F5C-A50D-830098B90DEC}" type="pres">
      <dgm:prSet presAssocID="{E0665338-5D8C-406D-B781-5D13F012514B}" presName="hierChild5" presStyleCnt="0"/>
      <dgm:spPr/>
    </dgm:pt>
    <dgm:pt modelId="{D120993B-A9B7-422C-A0E3-BE6007D7A36B}" type="pres">
      <dgm:prSet presAssocID="{982F3E6D-E8EE-4993-AFE5-3F07B16CD43F}" presName="Name37" presStyleLbl="parChTrans1D3" presStyleIdx="3" presStyleCnt="4"/>
      <dgm:spPr/>
    </dgm:pt>
    <dgm:pt modelId="{0AFCD4EE-D159-495D-9919-87596CA132E4}" type="pres">
      <dgm:prSet presAssocID="{402376C7-1A60-4C7C-9C62-AF9D3B020A96}" presName="hierRoot2" presStyleCnt="0">
        <dgm:presLayoutVars>
          <dgm:hierBranch val="init"/>
        </dgm:presLayoutVars>
      </dgm:prSet>
      <dgm:spPr/>
    </dgm:pt>
    <dgm:pt modelId="{40BD69EB-70F1-4476-AEDA-7064D77FE4B4}" type="pres">
      <dgm:prSet presAssocID="{402376C7-1A60-4C7C-9C62-AF9D3B020A96}" presName="rootComposite" presStyleCnt="0"/>
      <dgm:spPr/>
    </dgm:pt>
    <dgm:pt modelId="{CF2C38C1-9561-4D0A-870A-EEC947F699D8}" type="pres">
      <dgm:prSet presAssocID="{402376C7-1A60-4C7C-9C62-AF9D3B020A96}" presName="rootText" presStyleLbl="node3" presStyleIdx="3" presStyleCnt="4">
        <dgm:presLayoutVars>
          <dgm:chPref val="3"/>
        </dgm:presLayoutVars>
      </dgm:prSet>
      <dgm:spPr/>
    </dgm:pt>
    <dgm:pt modelId="{FF6D1834-D101-4199-A774-284D0D441AC6}" type="pres">
      <dgm:prSet presAssocID="{402376C7-1A60-4C7C-9C62-AF9D3B020A96}" presName="rootConnector" presStyleLbl="node3" presStyleIdx="3" presStyleCnt="4"/>
      <dgm:spPr/>
    </dgm:pt>
    <dgm:pt modelId="{40455751-093D-4F50-BCC5-C27B3C08CB19}" type="pres">
      <dgm:prSet presAssocID="{402376C7-1A60-4C7C-9C62-AF9D3B020A96}" presName="hierChild4" presStyleCnt="0"/>
      <dgm:spPr/>
    </dgm:pt>
    <dgm:pt modelId="{D04D8B8B-6D62-49EA-8F02-F49E3BCE8CC0}" type="pres">
      <dgm:prSet presAssocID="{9B807495-19D1-460D-B2D7-7A9C5025783F}" presName="Name37" presStyleLbl="parChTrans1D4" presStyleIdx="21" presStyleCnt="23"/>
      <dgm:spPr/>
    </dgm:pt>
    <dgm:pt modelId="{0D8F8D52-E88B-4670-AD88-225959A5A462}" type="pres">
      <dgm:prSet presAssocID="{EECCB524-B045-4A8A-A304-2249F91B5939}" presName="hierRoot2" presStyleCnt="0">
        <dgm:presLayoutVars>
          <dgm:hierBranch val="init"/>
        </dgm:presLayoutVars>
      </dgm:prSet>
      <dgm:spPr/>
    </dgm:pt>
    <dgm:pt modelId="{DED31E61-3C7B-4722-B1CC-6D9BD33A180E}" type="pres">
      <dgm:prSet presAssocID="{EECCB524-B045-4A8A-A304-2249F91B5939}" presName="rootComposite" presStyleCnt="0"/>
      <dgm:spPr/>
    </dgm:pt>
    <dgm:pt modelId="{72962AD9-D46A-4102-9B6D-EB73B81D96EA}" type="pres">
      <dgm:prSet presAssocID="{EECCB524-B045-4A8A-A304-2249F91B5939}" presName="rootText" presStyleLbl="node4" presStyleIdx="20" presStyleCnt="22">
        <dgm:presLayoutVars>
          <dgm:chPref val="3"/>
        </dgm:presLayoutVars>
      </dgm:prSet>
      <dgm:spPr/>
    </dgm:pt>
    <dgm:pt modelId="{6DBCCC21-0B9C-468B-92D5-6A70CBFD32C8}" type="pres">
      <dgm:prSet presAssocID="{EECCB524-B045-4A8A-A304-2249F91B5939}" presName="rootConnector" presStyleLbl="node4" presStyleIdx="20" presStyleCnt="22"/>
      <dgm:spPr/>
    </dgm:pt>
    <dgm:pt modelId="{6B672B94-EB6A-43DA-83A6-A57D7D208513}" type="pres">
      <dgm:prSet presAssocID="{EECCB524-B045-4A8A-A304-2249F91B5939}" presName="hierChild4" presStyleCnt="0"/>
      <dgm:spPr/>
    </dgm:pt>
    <dgm:pt modelId="{D8F59A31-AF52-4EAC-9E80-6CE7545A4466}" type="pres">
      <dgm:prSet presAssocID="{EECCB524-B045-4A8A-A304-2249F91B5939}" presName="hierChild5" presStyleCnt="0"/>
      <dgm:spPr/>
    </dgm:pt>
    <dgm:pt modelId="{EFE9001C-BFF6-4047-8DE8-ED4592039CD8}" type="pres">
      <dgm:prSet presAssocID="{8CC36B39-CACE-4297-8C98-E4C157B127C5}" presName="Name37" presStyleLbl="parChTrans1D4" presStyleIdx="22" presStyleCnt="23"/>
      <dgm:spPr/>
    </dgm:pt>
    <dgm:pt modelId="{3DB48751-5C2A-4360-9EDF-646F4F879312}" type="pres">
      <dgm:prSet presAssocID="{1A368006-F438-49F5-BD12-481FF9C2232F}" presName="hierRoot2" presStyleCnt="0">
        <dgm:presLayoutVars>
          <dgm:hierBranch val="init"/>
        </dgm:presLayoutVars>
      </dgm:prSet>
      <dgm:spPr/>
    </dgm:pt>
    <dgm:pt modelId="{93B18B29-4452-4B4A-AFA4-560008FAF565}" type="pres">
      <dgm:prSet presAssocID="{1A368006-F438-49F5-BD12-481FF9C2232F}" presName="rootComposite" presStyleCnt="0"/>
      <dgm:spPr/>
    </dgm:pt>
    <dgm:pt modelId="{1B5FFF98-EC45-4EC1-A14D-BB0B24278A7A}" type="pres">
      <dgm:prSet presAssocID="{1A368006-F438-49F5-BD12-481FF9C2232F}" presName="rootText" presStyleLbl="node4" presStyleIdx="21" presStyleCnt="22">
        <dgm:presLayoutVars>
          <dgm:chPref val="3"/>
        </dgm:presLayoutVars>
      </dgm:prSet>
      <dgm:spPr/>
    </dgm:pt>
    <dgm:pt modelId="{7BCFC071-B149-482F-A8DE-20E380D105D9}" type="pres">
      <dgm:prSet presAssocID="{1A368006-F438-49F5-BD12-481FF9C2232F}" presName="rootConnector" presStyleLbl="node4" presStyleIdx="21" presStyleCnt="22"/>
      <dgm:spPr/>
    </dgm:pt>
    <dgm:pt modelId="{47E80A96-AB98-46F6-BA73-CC41C9927E43}" type="pres">
      <dgm:prSet presAssocID="{1A368006-F438-49F5-BD12-481FF9C2232F}" presName="hierChild4" presStyleCnt="0"/>
      <dgm:spPr/>
    </dgm:pt>
    <dgm:pt modelId="{358AE4A3-6D07-41D0-91F0-F33C1FD3E8B3}" type="pres">
      <dgm:prSet presAssocID="{1A368006-F438-49F5-BD12-481FF9C2232F}" presName="hierChild5" presStyleCnt="0"/>
      <dgm:spPr/>
    </dgm:pt>
    <dgm:pt modelId="{D49261EA-0CFA-4D8C-A011-122C6B81D96D}" type="pres">
      <dgm:prSet presAssocID="{402376C7-1A60-4C7C-9C62-AF9D3B020A96}" presName="hierChild5" presStyleCnt="0"/>
      <dgm:spPr/>
    </dgm:pt>
    <dgm:pt modelId="{035D2DD2-A5A8-4097-88FC-A90063930794}" type="pres">
      <dgm:prSet presAssocID="{22D59487-3537-4D7D-88D1-28C89E216AAB}" presName="hierChild5" presStyleCnt="0"/>
      <dgm:spPr/>
    </dgm:pt>
    <dgm:pt modelId="{6C5696F6-4A09-4847-8D0B-D1F5E275B71C}" type="pres">
      <dgm:prSet presAssocID="{9C258091-9BDC-456B-AF68-103A6AE2467E}" presName="hierChild3" presStyleCnt="0"/>
      <dgm:spPr/>
    </dgm:pt>
  </dgm:ptLst>
  <dgm:cxnLst>
    <dgm:cxn modelId="{9AC1CE01-816E-46F5-BB99-776C3A77D31C}" type="presOf" srcId="{4DC508E5-F512-40B1-B1C4-FB645F541876}" destId="{F386F125-597A-4E0A-855C-35B983963148}" srcOrd="1" destOrd="0" presId="urn:microsoft.com/office/officeart/2005/8/layout/orgChart1"/>
    <dgm:cxn modelId="{62080607-4E4D-4583-B9E3-8AFC4348BDA9}" type="presOf" srcId="{7EAD0A6B-F0AF-4E02-B82D-7ED7C107C01A}" destId="{ED7586D6-752A-4EF9-BCE4-A4C53912C832}" srcOrd="0" destOrd="0" presId="urn:microsoft.com/office/officeart/2005/8/layout/orgChart1"/>
    <dgm:cxn modelId="{845D6A08-822C-41DA-8956-88076290AE60}" type="presOf" srcId="{030F0DB4-53AE-416F-B095-C0E8C246B125}" destId="{59EB19F6-5BAB-4C3C-87E3-81406B20DFC4}" srcOrd="0" destOrd="0" presId="urn:microsoft.com/office/officeart/2005/8/layout/orgChart1"/>
    <dgm:cxn modelId="{27C7DC08-C4A8-4DDC-9200-2DF1122120CE}" type="presOf" srcId="{EECCB524-B045-4A8A-A304-2249F91B5939}" destId="{6DBCCC21-0B9C-468B-92D5-6A70CBFD32C8}" srcOrd="1" destOrd="0" presId="urn:microsoft.com/office/officeart/2005/8/layout/orgChart1"/>
    <dgm:cxn modelId="{A4BDCA0A-DA96-49ED-9D12-A32BB94AFD8C}" type="presOf" srcId="{A5B2C1E7-6A6A-41A6-9B30-F0927822FEBA}" destId="{7481FCE6-8E27-4AA9-AFF3-CB6861CF1AE1}" srcOrd="0" destOrd="0" presId="urn:microsoft.com/office/officeart/2005/8/layout/orgChart1"/>
    <dgm:cxn modelId="{565C030B-C195-49AF-8214-E4791D4E9DAF}" srcId="{9F1B921E-294B-452D-B75D-4D0D1D935C77}" destId="{D2B36E6B-756E-4E0A-B5B1-3C4046FD44BD}" srcOrd="2" destOrd="0" parTransId="{CE0F0CD3-6CF9-43BF-BC6B-625A3EAE5D59}" sibTransId="{FF37578B-69A2-4A77-81F2-C28F6906BA5A}"/>
    <dgm:cxn modelId="{3B11F40C-550C-48CD-8E5D-4D04CC81F3B3}" srcId="{561ED9F6-D617-4E1B-9C66-17C99B8116A6}" destId="{99E4F8DE-B53B-417C-A45F-4BFC9FAAA844}" srcOrd="1" destOrd="0" parTransId="{FD4DDB92-4F23-4D66-9B3D-E51C58E99418}" sibTransId="{30E2E086-B489-4A47-8343-D142F34D6081}"/>
    <dgm:cxn modelId="{80607511-080F-46E5-8A20-D45C07BA99AF}" type="presOf" srcId="{43C7E6D0-3E60-448F-8E84-4A6B0FB4EFE9}" destId="{66198AD3-EC6F-4129-BC17-6AF17D1E12A2}" srcOrd="0" destOrd="0" presId="urn:microsoft.com/office/officeart/2005/8/layout/orgChart1"/>
    <dgm:cxn modelId="{1ADABB14-3F65-4574-9B24-5B83E74CE6A9}" srcId="{22D59487-3537-4D7D-88D1-28C89E216AAB}" destId="{292F239A-4F6B-4116-BE44-94A28D4A2AE4}" srcOrd="1" destOrd="0" parTransId="{F8E3C82A-063F-418E-973D-4A39B80F7753}" sibTransId="{AC6127AB-8257-44B3-AE8E-76B5449CE5F7}"/>
    <dgm:cxn modelId="{89505F15-D3C7-40C9-B62F-BB0D9DA812C4}" type="presOf" srcId="{9C258091-9BDC-456B-AF68-103A6AE2467E}" destId="{E3A29B62-AB6D-400A-B684-998815D51EDB}" srcOrd="1" destOrd="0" presId="urn:microsoft.com/office/officeart/2005/8/layout/orgChart1"/>
    <dgm:cxn modelId="{F7E5B017-6F52-47B6-A707-7AE10FC01FE0}" type="presOf" srcId="{B3673CB7-8E07-451D-9709-29FC69040FB4}" destId="{59D63FF7-AA04-4A41-9EDF-64D23DFA2CC5}" srcOrd="0" destOrd="0" presId="urn:microsoft.com/office/officeart/2005/8/layout/orgChart1"/>
    <dgm:cxn modelId="{E0F9201B-AE46-48F7-9580-5ADCAD9AF282}" type="presOf" srcId="{1070AB38-7B20-4246-B627-A10EA825983C}" destId="{BE9AAFBB-CF46-4D86-A7D1-E318BBBE58A5}" srcOrd="0" destOrd="0" presId="urn:microsoft.com/office/officeart/2005/8/layout/orgChart1"/>
    <dgm:cxn modelId="{1884EB1C-AACA-4992-B6FE-9F3368C397A5}" type="presOf" srcId="{292F239A-4F6B-4116-BE44-94A28D4A2AE4}" destId="{63FF8CFD-B3A8-433F-8F55-B1633144C2A0}" srcOrd="0" destOrd="0" presId="urn:microsoft.com/office/officeart/2005/8/layout/orgChart1"/>
    <dgm:cxn modelId="{8973DC1E-AFC6-4E96-8A54-4B30AC6C355E}" type="presOf" srcId="{863E9166-22ED-4014-B5E6-588E34AC02F4}" destId="{90DB65EA-7BB5-4015-88BD-4183974928EC}" srcOrd="0" destOrd="0" presId="urn:microsoft.com/office/officeart/2005/8/layout/orgChart1"/>
    <dgm:cxn modelId="{72D4C426-59CF-4323-97BE-4BE85A218EC1}" srcId="{402376C7-1A60-4C7C-9C62-AF9D3B020A96}" destId="{EECCB524-B045-4A8A-A304-2249F91B5939}" srcOrd="0" destOrd="0" parTransId="{9B807495-19D1-460D-B2D7-7A9C5025783F}" sibTransId="{56C7D930-8D5D-4885-8D6E-34311D9C1593}"/>
    <dgm:cxn modelId="{D6F1F726-CE81-4FB8-97BD-E20AB2DEF1B9}" srcId="{292F239A-4F6B-4116-BE44-94A28D4A2AE4}" destId="{C8F13A6B-8CC7-4ED5-8C79-58C9B0C88681}" srcOrd="1" destOrd="0" parTransId="{B3673CB7-8E07-451D-9709-29FC69040FB4}" sibTransId="{14A6FC9C-D5D4-477B-980C-9882FF4CFB9B}"/>
    <dgm:cxn modelId="{CB694028-FE58-40B0-9BCB-C2DBCD57DFFC}" srcId="{22D59487-3537-4D7D-88D1-28C89E216AAB}" destId="{402376C7-1A60-4C7C-9C62-AF9D3B020A96}" srcOrd="3" destOrd="0" parTransId="{982F3E6D-E8EE-4993-AFE5-3F07B16CD43F}" sibTransId="{1FAC62E1-42C9-43C5-B23D-00E2C98E754E}"/>
    <dgm:cxn modelId="{F784CD29-BDB1-41F5-8E0F-6251C71F83FE}" type="presOf" srcId="{D2B36E6B-756E-4E0A-B5B1-3C4046FD44BD}" destId="{2A7E5AAF-4031-423D-86F7-8DAF6D8473B2}" srcOrd="1" destOrd="0" presId="urn:microsoft.com/office/officeart/2005/8/layout/orgChart1"/>
    <dgm:cxn modelId="{51BEE32A-93F5-431C-9396-A2EC085A9949}" type="presOf" srcId="{A23F5475-E33A-47BD-99C3-4E7A9AAAEDCB}" destId="{79B841C2-6BD1-4FF6-BA15-41BC9D3EF2DD}" srcOrd="0" destOrd="0" presId="urn:microsoft.com/office/officeart/2005/8/layout/orgChart1"/>
    <dgm:cxn modelId="{5B51772C-968C-48FE-865D-82F389059AE9}" srcId="{C9B616BB-BBA8-4D78-B060-7CB53E25C50D}" destId="{0B2238AD-4F80-49EB-979E-02630BE06E02}" srcOrd="1" destOrd="0" parTransId="{677966AA-B85A-40CB-B6CD-502C88BE66AA}" sibTransId="{FBE9653B-F3A7-44B7-8321-08E37A1D20D4}"/>
    <dgm:cxn modelId="{AA4DF22F-A762-46ED-B1DC-6A02E3EDDA51}" type="presOf" srcId="{0B2238AD-4F80-49EB-979E-02630BE06E02}" destId="{8A908B8B-22CC-4F14-A07E-8CAA73B8EC3C}" srcOrd="0" destOrd="0" presId="urn:microsoft.com/office/officeart/2005/8/layout/orgChart1"/>
    <dgm:cxn modelId="{3BDA3F30-5E4A-4F9D-9375-68975E1DA16D}" type="presOf" srcId="{2D45649F-6D3C-4DA1-BE24-FC74A755E620}" destId="{3B4CD925-FAC3-405A-A2EA-A3D14236CDAC}" srcOrd="0" destOrd="0" presId="urn:microsoft.com/office/officeart/2005/8/layout/orgChart1"/>
    <dgm:cxn modelId="{01906330-993F-4266-9534-E44097286B67}" type="presOf" srcId="{9AC934C5-1935-4ACA-8DA0-EB01053D515F}" destId="{A0C5606C-3FD5-4949-B230-AB1BFF052DDE}" srcOrd="1" destOrd="0" presId="urn:microsoft.com/office/officeart/2005/8/layout/orgChart1"/>
    <dgm:cxn modelId="{20762232-4B54-4746-937D-AE75C0D64C04}" type="presOf" srcId="{F8363E53-C7E6-465F-B210-21E82C7783E0}" destId="{B07AA321-F56E-456B-9034-C7513347352E}" srcOrd="0" destOrd="0" presId="urn:microsoft.com/office/officeart/2005/8/layout/orgChart1"/>
    <dgm:cxn modelId="{97B7B932-8571-41E7-B1C4-8D487DAE988B}" type="presOf" srcId="{C7A30423-10A5-491F-9451-2A84F4C5F90B}" destId="{A0A87162-8C07-487E-8FCE-504F000321A1}" srcOrd="0" destOrd="0" presId="urn:microsoft.com/office/officeart/2005/8/layout/orgChart1"/>
    <dgm:cxn modelId="{92D90140-3595-42C4-8426-F590B29A4826}" type="presOf" srcId="{DE378B06-1F8B-436A-8BAA-97C5DE9718B3}" destId="{7660681A-365B-478F-ABD7-86AF5E97F6F9}" srcOrd="1" destOrd="0" presId="urn:microsoft.com/office/officeart/2005/8/layout/orgChart1"/>
    <dgm:cxn modelId="{C14AA95E-238A-4EC1-90DB-18E69EDD47AF}" type="presOf" srcId="{5EFE209D-2D25-4D18-8A6D-0A68556AB239}" destId="{66EEB67D-F13D-4CBF-B681-7015B6DB937E}" srcOrd="0" destOrd="0" presId="urn:microsoft.com/office/officeart/2005/8/layout/orgChart1"/>
    <dgm:cxn modelId="{E334F15E-0479-4357-9BBF-4AB64B756D00}" type="presOf" srcId="{C8F13A6B-8CC7-4ED5-8C79-58C9B0C88681}" destId="{D6979F84-157E-4D00-8426-98AD085D160E}" srcOrd="0" destOrd="0" presId="urn:microsoft.com/office/officeart/2005/8/layout/orgChart1"/>
    <dgm:cxn modelId="{9C80735F-17B7-4BC3-A206-EBA145EC2C1E}" type="presOf" srcId="{5209775F-755F-418B-BD4D-E28FB283AC1B}" destId="{CB63D97C-7860-449D-A311-7339758EBEC8}" srcOrd="0" destOrd="0" presId="urn:microsoft.com/office/officeart/2005/8/layout/orgChart1"/>
    <dgm:cxn modelId="{85721742-268A-406E-816A-5556712A4D3A}" srcId="{9F1B921E-294B-452D-B75D-4D0D1D935C77}" destId="{C7A30423-10A5-491F-9451-2A84F4C5F90B}" srcOrd="0" destOrd="0" parTransId="{030F0DB4-53AE-416F-B095-C0E8C246B125}" sibTransId="{3AEA214F-018C-4A7B-8BF4-7FD7F22E1E64}"/>
    <dgm:cxn modelId="{E66A9342-85B4-4A02-B4D6-71D069D17F63}" srcId="{561ED9F6-D617-4E1B-9C66-17C99B8116A6}" destId="{77A9F985-E00C-4CC7-BFC0-C340D5C74B36}" srcOrd="2" destOrd="0" parTransId="{E464B870-1299-44DF-91FA-0224E7F94166}" sibTransId="{64BE7D19-A614-4814-885D-DE1023C195CD}"/>
    <dgm:cxn modelId="{A63F6843-66B0-4922-AD63-044CA68EFD78}" srcId="{E0665338-5D8C-406D-B781-5D13F012514B}" destId="{C9B616BB-BBA8-4D78-B060-7CB53E25C50D}" srcOrd="2" destOrd="0" parTransId="{6ED0C04E-6B04-4DE7-92FD-865422D26C51}" sibTransId="{9DB45F0C-4FF1-42E4-A27F-1D090642165D}"/>
    <dgm:cxn modelId="{1A0D9563-C753-43DB-A42A-F90E935423CB}" type="presOf" srcId="{FD4DDB92-4F23-4D66-9B3D-E51C58E99418}" destId="{94545AE4-79D9-427A-93AC-E2ACA2A8C849}" srcOrd="0" destOrd="0" presId="urn:microsoft.com/office/officeart/2005/8/layout/orgChart1"/>
    <dgm:cxn modelId="{B9743B45-90B3-4529-8C5B-A9A08AE30C81}" type="presOf" srcId="{5E1692A9-4215-4383-AC55-42F07E565CD0}" destId="{908220AB-2991-4390-914F-16C0466B34A7}" srcOrd="0" destOrd="0" presId="urn:microsoft.com/office/officeart/2005/8/layout/orgChart1"/>
    <dgm:cxn modelId="{C60D1068-86EF-450A-A9E5-781FDA59F8BB}" srcId="{0FA6887B-5EB4-487B-BB97-5BEABE370A8C}" destId="{7574E067-88B9-4530-A6CA-4E35C93D6BFC}" srcOrd="1" destOrd="0" parTransId="{A3670803-B440-40A3-A315-86F45AEDBC0F}" sibTransId="{F2D5182D-7B1C-4E22-A190-CF4EA888EAF6}"/>
    <dgm:cxn modelId="{A8A61A68-CCE1-479B-A6F0-DA90B2EEF784}" type="presOf" srcId="{22D59487-3537-4D7D-88D1-28C89E216AAB}" destId="{C69AE98F-752F-4FB1-BB7F-D6698C427543}" srcOrd="0" destOrd="0" presId="urn:microsoft.com/office/officeart/2005/8/layout/orgChart1"/>
    <dgm:cxn modelId="{A80E9148-87CB-4DF4-9BF2-1B7D11E31C28}" srcId="{1070AB38-7B20-4246-B627-A10EA825983C}" destId="{9C258091-9BDC-456B-AF68-103A6AE2467E}" srcOrd="0" destOrd="0" parTransId="{053C5CE1-94A8-4CE3-81BD-166425405BCF}" sibTransId="{6CC34572-8220-4863-8704-B5A7E84D4D86}"/>
    <dgm:cxn modelId="{F3E0AB68-AAB1-4DE2-84C4-765D5179AE55}" type="presOf" srcId="{C9B616BB-BBA8-4D78-B060-7CB53E25C50D}" destId="{8FDFB4E7-F930-4C9A-90D4-8D7AAE3564A6}" srcOrd="0" destOrd="0" presId="urn:microsoft.com/office/officeart/2005/8/layout/orgChart1"/>
    <dgm:cxn modelId="{13377E6B-D2F9-42B1-98BC-E3E7D3D2E3CD}" type="presOf" srcId="{8A7E4029-BAC4-40EF-BE00-8851688808A3}" destId="{ED62A62E-3A81-41D9-8343-B6778512EF29}" srcOrd="0" destOrd="0" presId="urn:microsoft.com/office/officeart/2005/8/layout/orgChart1"/>
    <dgm:cxn modelId="{DB35DB4B-8743-4B93-9F9A-18A705522EFD}" type="presOf" srcId="{99E4F8DE-B53B-417C-A45F-4BFC9FAAA844}" destId="{F8CD8CA8-D95B-47A8-907E-79261417C046}" srcOrd="1" destOrd="0" presId="urn:microsoft.com/office/officeart/2005/8/layout/orgChart1"/>
    <dgm:cxn modelId="{39EE724C-1416-4FCA-86D9-4FF9EFA9E825}" type="presOf" srcId="{C9B616BB-BBA8-4D78-B060-7CB53E25C50D}" destId="{8DF9241B-E3FC-41A0-B8F0-3E2A4B13664B}" srcOrd="1" destOrd="0" presId="urn:microsoft.com/office/officeart/2005/8/layout/orgChart1"/>
    <dgm:cxn modelId="{EEAD7E4D-105A-44A3-8044-DB57A0844BC5}" srcId="{0FA6887B-5EB4-487B-BB97-5BEABE370A8C}" destId="{3E720B8C-1A9C-4076-934F-0073257601AB}" srcOrd="2" destOrd="0" parTransId="{29ECFCE8-F4E3-4A1B-B2BE-40B4BD49C829}" sibTransId="{DB63677A-D47A-4986-9734-98EA96C61EF9}"/>
    <dgm:cxn modelId="{8C43BA4D-8743-4F99-9D66-16A2043C63FA}" type="presOf" srcId="{8CC36B39-CACE-4297-8C98-E4C157B127C5}" destId="{EFE9001C-BFF6-4047-8DE8-ED4592039CD8}" srcOrd="0" destOrd="0" presId="urn:microsoft.com/office/officeart/2005/8/layout/orgChart1"/>
    <dgm:cxn modelId="{E42FDC4D-0B10-4230-AB97-46D63F9CF6EA}" type="presOf" srcId="{677966AA-B85A-40CB-B6CD-502C88BE66AA}" destId="{14983072-DFC5-48DA-9D91-275F8C6E899B}" srcOrd="0" destOrd="0" presId="urn:microsoft.com/office/officeart/2005/8/layout/orgChart1"/>
    <dgm:cxn modelId="{0A25014F-155F-433B-BEBB-7FE9CA042AE5}" type="presOf" srcId="{7574E067-88B9-4530-A6CA-4E35C93D6BFC}" destId="{AA40C7FF-4100-469D-A603-F4F172CB3182}" srcOrd="1" destOrd="0" presId="urn:microsoft.com/office/officeart/2005/8/layout/orgChart1"/>
    <dgm:cxn modelId="{1855344F-D480-4134-8DA3-95D448C62CD2}" type="presOf" srcId="{DE378B06-1F8B-436A-8BAA-97C5DE9718B3}" destId="{2E9CF547-6F0E-4082-A1DE-86F773F001D5}" srcOrd="0" destOrd="0" presId="urn:microsoft.com/office/officeart/2005/8/layout/orgChart1"/>
    <dgm:cxn modelId="{E0821771-F6D2-403C-93A7-4B1DDE290CD3}" type="presOf" srcId="{4DC508E5-F512-40B1-B1C4-FB645F541876}" destId="{BFACEACA-C947-44D5-995D-819E416E2A72}" srcOrd="0" destOrd="0" presId="urn:microsoft.com/office/officeart/2005/8/layout/orgChart1"/>
    <dgm:cxn modelId="{D838E172-3B21-4356-8BCE-3DB309C4EF45}" type="presOf" srcId="{9AC934C5-1935-4ACA-8DA0-EB01053D515F}" destId="{2C3C086E-2589-4751-A4A9-7A86B6DBFBCB}" srcOrd="0" destOrd="0" presId="urn:microsoft.com/office/officeart/2005/8/layout/orgChart1"/>
    <dgm:cxn modelId="{F5813B55-B6FD-46C0-8070-97D33CE3A214}" srcId="{9F1B921E-294B-452D-B75D-4D0D1D935C77}" destId="{43C7E6D0-3E60-448F-8E84-4A6B0FB4EFE9}" srcOrd="1" destOrd="0" parTransId="{9C9B4BF5-4B6A-4D38-8F96-04583355740B}" sibTransId="{8D783FF7-BD15-4BFA-91AF-65DF20087756}"/>
    <dgm:cxn modelId="{5C7D5556-C019-4B4B-A831-A0B2356752A0}" srcId="{9AC934C5-1935-4ACA-8DA0-EB01053D515F}" destId="{863E9166-22ED-4014-B5E6-588E34AC02F4}" srcOrd="1" destOrd="0" parTransId="{5EFE209D-2D25-4D18-8A6D-0A68556AB239}" sibTransId="{FDEC2788-40B9-45F7-AB5E-1E86C90214B0}"/>
    <dgm:cxn modelId="{7E955A76-BB09-45D3-B44C-B1F9A21308A0}" type="presOf" srcId="{F8D62E37-5991-4FF2-B334-EBFFB19879A9}" destId="{D6D12A2D-631E-4CD9-9ED3-CB5542CD0D3D}" srcOrd="0" destOrd="0" presId="urn:microsoft.com/office/officeart/2005/8/layout/orgChart1"/>
    <dgm:cxn modelId="{F682D957-AC7C-465E-83F7-10EF59D6BCD3}" type="presOf" srcId="{A3670803-B440-40A3-A315-86F45AEDBC0F}" destId="{6ACFB90A-2C9C-4607-B349-4B2900D1DBF9}" srcOrd="0" destOrd="0" presId="urn:microsoft.com/office/officeart/2005/8/layout/orgChart1"/>
    <dgm:cxn modelId="{9E72B758-D85C-486B-B788-F2E18C224C11}" type="presOf" srcId="{3E720B8C-1A9C-4076-934F-0073257601AB}" destId="{665424B1-8BA4-4F02-BAAA-30882870A20C}" srcOrd="1" destOrd="0" presId="urn:microsoft.com/office/officeart/2005/8/layout/orgChart1"/>
    <dgm:cxn modelId="{5539B459-EEE8-4367-A514-8B1B62403EC4}" type="presOf" srcId="{5209775F-755F-418B-BD4D-E28FB283AC1B}" destId="{405D4BBC-BB13-4FCC-A45D-872C7A923DE4}" srcOrd="1" destOrd="0" presId="urn:microsoft.com/office/officeart/2005/8/layout/orgChart1"/>
    <dgm:cxn modelId="{3D180A7A-152A-4D81-8611-FE7BE30896DD}" type="presOf" srcId="{402376C7-1A60-4C7C-9C62-AF9D3B020A96}" destId="{CF2C38C1-9561-4D0A-870A-EEC947F699D8}" srcOrd="0" destOrd="0" presId="urn:microsoft.com/office/officeart/2005/8/layout/orgChart1"/>
    <dgm:cxn modelId="{A6DA517B-475D-4BA9-90A4-930D0545C72C}" type="presOf" srcId="{77A9F985-E00C-4CC7-BFC0-C340D5C74B36}" destId="{77E6FF7D-6827-4691-B746-9086407F98EA}" srcOrd="0" destOrd="0" presId="urn:microsoft.com/office/officeart/2005/8/layout/orgChart1"/>
    <dgm:cxn modelId="{11A1C27B-6E31-41C5-B5BF-CEF7C4F21A52}" type="presOf" srcId="{F8B90D6C-2FD4-45F6-A6E0-31AF941E339C}" destId="{CC9B14C9-AD97-4B10-B533-3E0AF663B12E}" srcOrd="1" destOrd="0" presId="urn:microsoft.com/office/officeart/2005/8/layout/orgChart1"/>
    <dgm:cxn modelId="{5E03C080-EEF1-40CA-A7E9-B00B4FB8A3B3}" type="presOf" srcId="{7BE9B82F-02E4-4717-8DB9-716411CEFC78}" destId="{6F3F0028-35FD-443B-A21E-F053F307F697}" srcOrd="0" destOrd="0" presId="urn:microsoft.com/office/officeart/2005/8/layout/orgChart1"/>
    <dgm:cxn modelId="{2D880584-39A2-436C-95B8-B791E1CCAA53}" srcId="{9AC934C5-1935-4ACA-8DA0-EB01053D515F}" destId="{8A7E4029-BAC4-40EF-BE00-8851688808A3}" srcOrd="0" destOrd="0" parTransId="{CBCEC864-4390-4EEA-A11D-01492B84655B}" sibTransId="{6EDB03B3-24E2-4CF4-9DB7-B24FBBA5B66B}"/>
    <dgm:cxn modelId="{5858D087-4353-4DA6-8349-641F9EC84A0C}" type="presOf" srcId="{D2B36E6B-756E-4E0A-B5B1-3C4046FD44BD}" destId="{63DD313A-D553-4BA3-BF06-99F4DF3C711F}" srcOrd="0" destOrd="0" presId="urn:microsoft.com/office/officeart/2005/8/layout/orgChart1"/>
    <dgm:cxn modelId="{DDD7DD89-08A9-46D1-ABD6-FC91B452CD4F}" srcId="{0FA6887B-5EB4-487B-BB97-5BEABE370A8C}" destId="{4DC508E5-F512-40B1-B1C4-FB645F541876}" srcOrd="0" destOrd="0" parTransId="{F8D62E37-5991-4FF2-B334-EBFFB19879A9}" sibTransId="{114BB766-09F8-4131-B2EF-29C15749D7DB}"/>
    <dgm:cxn modelId="{476DFB89-1AB6-49C4-9D99-6C9C49FAB914}" type="presOf" srcId="{D911139E-8EBC-44A8-AFFD-95A87B52776A}" destId="{4B384AE5-8DA3-469E-A044-65494F65FA4E}" srcOrd="0" destOrd="0" presId="urn:microsoft.com/office/officeart/2005/8/layout/orgChart1"/>
    <dgm:cxn modelId="{C2A2E38A-5BF1-465B-A0F9-9CE28BE3C5D2}" type="presOf" srcId="{9F1B921E-294B-452D-B75D-4D0D1D935C77}" destId="{0040D538-D81C-41BD-83DC-3FFE9C651C1E}" srcOrd="1" destOrd="0" presId="urn:microsoft.com/office/officeart/2005/8/layout/orgChart1"/>
    <dgm:cxn modelId="{523F588F-A7CC-4C0B-8C68-5310763419A0}" type="presOf" srcId="{8A7E4029-BAC4-40EF-BE00-8851688808A3}" destId="{47B96700-56B3-4DE1-A10B-0E714C930025}" srcOrd="1" destOrd="0" presId="urn:microsoft.com/office/officeart/2005/8/layout/orgChart1"/>
    <dgm:cxn modelId="{06826D91-1A39-457C-91F5-75DA0136F1CC}" srcId="{292F239A-4F6B-4116-BE44-94A28D4A2AE4}" destId="{F8B90D6C-2FD4-45F6-A6E0-31AF941E339C}" srcOrd="0" destOrd="0" parTransId="{466D96CD-61B3-4131-9D33-D4FE38B63BE3}" sibTransId="{880C61C9-0938-48AF-8E41-35A1FD8C75D5}"/>
    <dgm:cxn modelId="{2657C692-70C4-4371-ACC7-EB22401D8211}" type="presOf" srcId="{A251D64C-40E9-4CE4-923B-787E99B7D1BA}" destId="{6CA6C2E7-2C24-4B07-B040-4DBF79D1179B}" srcOrd="0" destOrd="0" presId="urn:microsoft.com/office/officeart/2005/8/layout/orgChart1"/>
    <dgm:cxn modelId="{5A4B3C99-EFD9-46C4-8FF3-6105CBF6091A}" type="presOf" srcId="{561ED9F6-D617-4E1B-9C66-17C99B8116A6}" destId="{5B763F13-0508-4E85-A7D5-EB9D59ABE4CE}" srcOrd="0" destOrd="0" presId="urn:microsoft.com/office/officeart/2005/8/layout/orgChart1"/>
    <dgm:cxn modelId="{633B7B9E-284C-4EDE-ADE3-0FC4060FC12D}" srcId="{E0665338-5D8C-406D-B781-5D13F012514B}" destId="{9F1B921E-294B-452D-B75D-4D0D1D935C77}" srcOrd="3" destOrd="0" parTransId="{4BCD2623-E566-43A7-92D8-396D066BCEBB}" sibTransId="{E8DAEACA-3802-41EA-8236-FB1F02067FEE}"/>
    <dgm:cxn modelId="{FBDC259F-0301-473F-8BEC-A09EB17BCB5E}" type="presOf" srcId="{CE0F0CD3-6CF9-43BF-BC6B-625A3EAE5D59}" destId="{CF8F8206-0B22-4DE3-875C-1A69BB867BCB}" srcOrd="0" destOrd="0" presId="urn:microsoft.com/office/officeart/2005/8/layout/orgChart1"/>
    <dgm:cxn modelId="{B77364A1-524D-4767-83A4-F3AB1CC649BA}" type="presOf" srcId="{D911139E-8EBC-44A8-AFFD-95A87B52776A}" destId="{6DD7CE63-2379-4343-BBED-2E2F7C21A7B4}" srcOrd="1" destOrd="0" presId="urn:microsoft.com/office/officeart/2005/8/layout/orgChart1"/>
    <dgm:cxn modelId="{14F40DA7-6CDC-4BB1-98E4-30AE422EC294}" srcId="{E0665338-5D8C-406D-B781-5D13F012514B}" destId="{561ED9F6-D617-4E1B-9C66-17C99B8116A6}" srcOrd="1" destOrd="0" parTransId="{7BE9B82F-02E4-4717-8DB9-716411CEFC78}" sibTransId="{556EFB38-5EC0-437D-BA32-2F49C0AAD26F}"/>
    <dgm:cxn modelId="{C4102FA7-4EB8-4324-8E29-6A928FC2D233}" type="presOf" srcId="{9B807495-19D1-460D-B2D7-7A9C5025783F}" destId="{D04D8B8B-6D62-49EA-8F02-F49E3BCE8CC0}" srcOrd="0" destOrd="0" presId="urn:microsoft.com/office/officeart/2005/8/layout/orgChart1"/>
    <dgm:cxn modelId="{383233A7-4A93-4003-9F25-2B9B0AC3B160}" type="presOf" srcId="{9DA1C29D-BDAA-4B4D-8412-037F64D29C60}" destId="{2536ED8D-317C-45E0-94D4-F9D4B9C7E25E}" srcOrd="0" destOrd="0" presId="urn:microsoft.com/office/officeart/2005/8/layout/orgChart1"/>
    <dgm:cxn modelId="{0C7CB2A9-7A6F-4C77-B008-600F2384A1FB}" type="presOf" srcId="{1A368006-F438-49F5-BD12-481FF9C2232F}" destId="{7BCFC071-B149-482F-A8DE-20E380D105D9}" srcOrd="1" destOrd="0" presId="urn:microsoft.com/office/officeart/2005/8/layout/orgChart1"/>
    <dgm:cxn modelId="{F5D2A2AA-94FD-493C-B860-45E65A6DD979}" srcId="{22D59487-3537-4D7D-88D1-28C89E216AAB}" destId="{E0665338-5D8C-406D-B781-5D13F012514B}" srcOrd="2" destOrd="0" parTransId="{F8363E53-C7E6-465F-B210-21E82C7783E0}" sibTransId="{B7D5625E-E6B0-4C4D-B90C-F16FEB5CD10F}"/>
    <dgm:cxn modelId="{EE20B7AA-8643-4FB9-98C1-78CCD5DBE252}" type="presOf" srcId="{9F1B921E-294B-452D-B75D-4D0D1D935C77}" destId="{F5DF34C7-9D61-4F5C-85BC-C8B46C1B599E}" srcOrd="0" destOrd="0" presId="urn:microsoft.com/office/officeart/2005/8/layout/orgChart1"/>
    <dgm:cxn modelId="{8E5160AB-8ECE-4B68-B064-61548C1195B8}" type="presOf" srcId="{F8B90D6C-2FD4-45F6-A6E0-31AF941E339C}" destId="{EF9C5A04-F671-4392-9755-ACB94D080400}" srcOrd="0" destOrd="0" presId="urn:microsoft.com/office/officeart/2005/8/layout/orgChart1"/>
    <dgm:cxn modelId="{0066C2AD-CC22-4DA8-9EC0-010B0F076151}" type="presOf" srcId="{1A368006-F438-49F5-BD12-481FF9C2232F}" destId="{1B5FFF98-EC45-4EC1-A14D-BB0B24278A7A}" srcOrd="0" destOrd="0" presId="urn:microsoft.com/office/officeart/2005/8/layout/orgChart1"/>
    <dgm:cxn modelId="{F229D2AD-6AC9-4C4A-8E33-5E80965C1BD2}" srcId="{402376C7-1A60-4C7C-9C62-AF9D3B020A96}" destId="{1A368006-F438-49F5-BD12-481FF9C2232F}" srcOrd="1" destOrd="0" parTransId="{8CC36B39-CACE-4297-8C98-E4C157B127C5}" sibTransId="{AB3E784C-FF80-4691-9963-B1F7DB1ED639}"/>
    <dgm:cxn modelId="{9FE23DB0-DE61-4A79-910F-5051CB090648}" type="presOf" srcId="{AAF8BDF0-B140-44F7-95E0-242B6E28B626}" destId="{9F1F11C7-9072-4F47-8F8E-DE653B74972D}" srcOrd="1" destOrd="0" presId="urn:microsoft.com/office/officeart/2005/8/layout/orgChart1"/>
    <dgm:cxn modelId="{9B88ABB6-61BD-4CB9-B875-2AB619B5D329}" type="presOf" srcId="{AAF8BDF0-B140-44F7-95E0-242B6E28B626}" destId="{46AD6372-5FC4-4C40-9CCA-EDC40D60F555}" srcOrd="0" destOrd="0" presId="urn:microsoft.com/office/officeart/2005/8/layout/orgChart1"/>
    <dgm:cxn modelId="{E91454B9-97AC-4997-8A8E-D238934333DB}" type="presOf" srcId="{C7A30423-10A5-491F-9451-2A84F4C5F90B}" destId="{C6F83C75-F3E2-4486-B8FC-F556D152C38F}" srcOrd="1" destOrd="0" presId="urn:microsoft.com/office/officeart/2005/8/layout/orgChart1"/>
    <dgm:cxn modelId="{5A0675B9-4766-42E0-A8CF-D378CCA29CDA}" type="presOf" srcId="{E0665338-5D8C-406D-B781-5D13F012514B}" destId="{6F4067D0-226E-469A-A5FC-50B5659E46D9}" srcOrd="1" destOrd="0" presId="urn:microsoft.com/office/officeart/2005/8/layout/orgChart1"/>
    <dgm:cxn modelId="{439CEDBA-AE5A-48BA-8015-1080E64BC65A}" type="presOf" srcId="{43C7E6D0-3E60-448F-8E84-4A6B0FB4EFE9}" destId="{DFFE487A-B9CC-4EF1-B763-BBD5C84F302F}" srcOrd="1" destOrd="0" presId="urn:microsoft.com/office/officeart/2005/8/layout/orgChart1"/>
    <dgm:cxn modelId="{14CF60BE-7190-46F1-BE88-D25798D22A94}" type="presOf" srcId="{4BCD2623-E566-43A7-92D8-396D066BCEBB}" destId="{A8385839-6020-4451-BBD3-16AC9EF2573F}" srcOrd="0" destOrd="0" presId="urn:microsoft.com/office/officeart/2005/8/layout/orgChart1"/>
    <dgm:cxn modelId="{9B29F9BF-BE7B-4F78-8024-407210FA3FDA}" type="presOf" srcId="{E464B870-1299-44DF-91FA-0224E7F94166}" destId="{41C81FD8-8ED4-468D-9D68-E6195FDFD953}" srcOrd="0" destOrd="0" presId="urn:microsoft.com/office/officeart/2005/8/layout/orgChart1"/>
    <dgm:cxn modelId="{A0691DC4-EBFF-44E3-ABB5-DE42896C2473}" srcId="{C9B616BB-BBA8-4D78-B060-7CB53E25C50D}" destId="{5209775F-755F-418B-BD4D-E28FB283AC1B}" srcOrd="0" destOrd="0" parTransId="{2D45649F-6D3C-4DA1-BE24-FC74A755E620}" sibTransId="{F3C40578-E06D-468E-926D-231866DBF94F}"/>
    <dgm:cxn modelId="{CABA87C7-EC66-4417-A137-13E0B0D228E1}" type="presOf" srcId="{C8F13A6B-8CC7-4ED5-8C79-58C9B0C88681}" destId="{D82C988C-DC1E-4336-BDF3-D1E542B1EBA7}" srcOrd="1" destOrd="0" presId="urn:microsoft.com/office/officeart/2005/8/layout/orgChart1"/>
    <dgm:cxn modelId="{B5E65AC9-A7B2-456A-A88E-0DD4FBF69D04}" type="presOf" srcId="{CBCEC864-4390-4EEA-A11D-01492B84655B}" destId="{4F8C2E63-F9D1-4063-B67C-D91699AA7910}" srcOrd="0" destOrd="0" presId="urn:microsoft.com/office/officeart/2005/8/layout/orgChart1"/>
    <dgm:cxn modelId="{0ECAAAC9-050C-4491-8529-34A8A5BBF600}" type="presOf" srcId="{466D96CD-61B3-4131-9D33-D4FE38B63BE3}" destId="{7AD0BEDD-F91E-49A8-8BAE-720BE0AE1A74}" srcOrd="0" destOrd="0" presId="urn:microsoft.com/office/officeart/2005/8/layout/orgChart1"/>
    <dgm:cxn modelId="{09A13CCD-6F3C-4719-98C7-96436461752F}" srcId="{22D59487-3537-4D7D-88D1-28C89E216AAB}" destId="{9AC934C5-1935-4ACA-8DA0-EB01053D515F}" srcOrd="0" destOrd="0" parTransId="{5E1692A9-4215-4383-AC55-42F07E565CD0}" sibTransId="{05A7F797-3C2C-4A14-9228-EB493BA69107}"/>
    <dgm:cxn modelId="{E5E65FCD-F492-4489-806A-D0C09BAA380D}" type="presOf" srcId="{9C258091-9BDC-456B-AF68-103A6AE2467E}" destId="{D5076E00-902D-4B39-848D-95AAFE2DF5DC}" srcOrd="0" destOrd="0" presId="urn:microsoft.com/office/officeart/2005/8/layout/orgChart1"/>
    <dgm:cxn modelId="{76BE98CE-036A-4200-AAC8-ABA18051497C}" type="presOf" srcId="{292F239A-4F6B-4116-BE44-94A28D4A2AE4}" destId="{7A7C5AE8-14A5-41C8-98C7-E0487869A5F1}" srcOrd="1" destOrd="0" presId="urn:microsoft.com/office/officeart/2005/8/layout/orgChart1"/>
    <dgm:cxn modelId="{900BAECF-AEFC-4D0A-AE53-8BEDF59524ED}" type="presOf" srcId="{0B2238AD-4F80-49EB-979E-02630BE06E02}" destId="{2A319890-8292-441C-9ABE-6D8CD9B3CB2E}" srcOrd="1" destOrd="0" presId="urn:microsoft.com/office/officeart/2005/8/layout/orgChart1"/>
    <dgm:cxn modelId="{2F7FFCCF-1064-466A-8F96-9E3F1768E92B}" type="presOf" srcId="{402376C7-1A60-4C7C-9C62-AF9D3B020A96}" destId="{FF6D1834-D101-4199-A774-284D0D441AC6}" srcOrd="1" destOrd="0" presId="urn:microsoft.com/office/officeart/2005/8/layout/orgChart1"/>
    <dgm:cxn modelId="{6394BAD1-10A5-4B61-A068-9C3B749066E7}" type="presOf" srcId="{982F3E6D-E8EE-4993-AFE5-3F07B16CD43F}" destId="{D120993B-A9B7-422C-A0E3-BE6007D7A36B}" srcOrd="0" destOrd="0" presId="urn:microsoft.com/office/officeart/2005/8/layout/orgChart1"/>
    <dgm:cxn modelId="{218F2FD2-FD2F-41E0-B4BD-D794750996F4}" type="presOf" srcId="{F8E3C82A-063F-418E-973D-4A39B80F7753}" destId="{A7D4582D-7D42-43F5-BE4A-EFFAFBE39558}" srcOrd="0" destOrd="0" presId="urn:microsoft.com/office/officeart/2005/8/layout/orgChart1"/>
    <dgm:cxn modelId="{ACFAE2D3-6798-403D-A291-D1231917CE05}" type="presOf" srcId="{6ED0C04E-6B04-4DE7-92FD-865422D26C51}" destId="{B53AAE95-4A53-49B5-97C7-28F8E080F64B}" srcOrd="0" destOrd="0" presId="urn:microsoft.com/office/officeart/2005/8/layout/orgChart1"/>
    <dgm:cxn modelId="{7A4D89D7-90DE-4B47-BC89-ACF0C81450B3}" type="presOf" srcId="{EECCB524-B045-4A8A-A304-2249F91B5939}" destId="{72962AD9-D46A-4102-9B6D-EB73B81D96EA}" srcOrd="0" destOrd="0" presId="urn:microsoft.com/office/officeart/2005/8/layout/orgChart1"/>
    <dgm:cxn modelId="{76862CD9-CF2E-4D1C-BA13-8838F3E04962}" srcId="{C9B616BB-BBA8-4D78-B060-7CB53E25C50D}" destId="{DE378B06-1F8B-436A-8BAA-97C5DE9718B3}" srcOrd="2" destOrd="0" parTransId="{A23F5475-E33A-47BD-99C3-4E7A9AAAEDCB}" sibTransId="{F8227C52-2393-4F0C-84BB-A4304C9BD17A}"/>
    <dgm:cxn modelId="{3A1516DD-32E2-4782-854C-669BE0F325C7}" type="presOf" srcId="{863E9166-22ED-4014-B5E6-588E34AC02F4}" destId="{9C3C3FA3-8D28-4996-83C2-F9E8B0012223}" srcOrd="1" destOrd="0" presId="urn:microsoft.com/office/officeart/2005/8/layout/orgChart1"/>
    <dgm:cxn modelId="{B4475CDD-A797-48C4-B0BE-FFCE620FF488}" type="presOf" srcId="{0FA6887B-5EB4-487B-BB97-5BEABE370A8C}" destId="{0CD84816-AE3F-4A22-B927-1EBE5B9F6CE7}" srcOrd="1" destOrd="0" presId="urn:microsoft.com/office/officeart/2005/8/layout/orgChart1"/>
    <dgm:cxn modelId="{9AA82BE4-FA77-40C1-95CE-9D7BDB746B1A}" type="presOf" srcId="{3E720B8C-1A9C-4076-934F-0073257601AB}" destId="{DAE0910C-3C2F-4EDD-BFDA-3135E7C9E530}" srcOrd="0" destOrd="0" presId="urn:microsoft.com/office/officeart/2005/8/layout/orgChart1"/>
    <dgm:cxn modelId="{94A256E4-7A11-4BD9-8DE3-25B76705E266}" type="presOf" srcId="{E0665338-5D8C-406D-B781-5D13F012514B}" destId="{B09A5BD4-F427-46E6-BA49-E26C24B8FA2C}" srcOrd="0" destOrd="0" presId="urn:microsoft.com/office/officeart/2005/8/layout/orgChart1"/>
    <dgm:cxn modelId="{63858AE7-E53F-47DA-B3B7-A304B7800D32}" srcId="{9C258091-9BDC-456B-AF68-103A6AE2467E}" destId="{22D59487-3537-4D7D-88D1-28C89E216AAB}" srcOrd="0" destOrd="0" parTransId="{A251D64C-40E9-4CE4-923B-787E99B7D1BA}" sibTransId="{67E7D7BD-00DC-49C0-9C09-5046D0158A84}"/>
    <dgm:cxn modelId="{0E87B7E7-0E7A-4537-8297-90B4DFE77B67}" type="presOf" srcId="{29ECFCE8-F4E3-4A1B-B2BE-40B4BD49C829}" destId="{C3F12CDD-596E-485D-BEE0-CD8FC2E66663}" srcOrd="0" destOrd="0" presId="urn:microsoft.com/office/officeart/2005/8/layout/orgChart1"/>
    <dgm:cxn modelId="{05CB33EA-C4F2-44A7-9D1C-199090E9B9DE}" type="presOf" srcId="{561ED9F6-D617-4E1B-9C66-17C99B8116A6}" destId="{DFA4AF9C-27BF-4425-AB5E-8F37DEEE4ECF}" srcOrd="1" destOrd="0" presId="urn:microsoft.com/office/officeart/2005/8/layout/orgChart1"/>
    <dgm:cxn modelId="{A1593AEA-75FF-4C06-AFBA-CC9640D89EBC}" type="presOf" srcId="{7574E067-88B9-4530-A6CA-4E35C93D6BFC}" destId="{05AC50E2-133A-4A74-9AA7-A0FF5EBBC544}" srcOrd="0" destOrd="0" presId="urn:microsoft.com/office/officeart/2005/8/layout/orgChart1"/>
    <dgm:cxn modelId="{F9208AEA-283E-451C-BB53-D99F9D3ACEAC}" type="presOf" srcId="{22D59487-3537-4D7D-88D1-28C89E216AAB}" destId="{2D89651F-6ADD-414D-BE99-B47C5965C9CD}" srcOrd="1" destOrd="0" presId="urn:microsoft.com/office/officeart/2005/8/layout/orgChart1"/>
    <dgm:cxn modelId="{A77A4AED-A4A2-4E6C-9C09-74F4693ED08F}" type="presOf" srcId="{0FA6887B-5EB4-487B-BB97-5BEABE370A8C}" destId="{DA9B866A-9D76-4AD8-9E97-A3C8299838FA}" srcOrd="0" destOrd="0" presId="urn:microsoft.com/office/officeart/2005/8/layout/orgChart1"/>
    <dgm:cxn modelId="{A1273CEF-78C5-460A-BBE8-5684F1240852}" type="presOf" srcId="{99E4F8DE-B53B-417C-A45F-4BFC9FAAA844}" destId="{3047FC9F-7CC7-42FE-997B-56178E48A8FD}" srcOrd="0" destOrd="0" presId="urn:microsoft.com/office/officeart/2005/8/layout/orgChart1"/>
    <dgm:cxn modelId="{C3DCECEF-D179-46C1-8B93-D68AAE39B250}" type="presOf" srcId="{77A9F985-E00C-4CC7-BFC0-C340D5C74B36}" destId="{8B0A2C58-892A-435D-8BA7-7F923F127A2D}" srcOrd="1" destOrd="0" presId="urn:microsoft.com/office/officeart/2005/8/layout/orgChart1"/>
    <dgm:cxn modelId="{1B45FDF1-405D-4D0B-9592-861CF0FDA078}" srcId="{9AC934C5-1935-4ACA-8DA0-EB01053D515F}" destId="{D911139E-8EBC-44A8-AFFD-95A87B52776A}" srcOrd="2" destOrd="0" parTransId="{A5B2C1E7-6A6A-41A6-9B30-F0927822FEBA}" sibTransId="{7624FC6F-A53E-4558-B948-5DAED5B96FAD}"/>
    <dgm:cxn modelId="{366463F6-590F-44D1-8285-D764ABE68AFA}" type="presOf" srcId="{9C9B4BF5-4B6A-4D38-8F96-04583355740B}" destId="{9DB02DE9-9A40-48F1-819B-0F2AEDD19257}" srcOrd="0" destOrd="0" presId="urn:microsoft.com/office/officeart/2005/8/layout/orgChart1"/>
    <dgm:cxn modelId="{A39CA6F7-A83C-4F43-9A9A-8CA59DA47B5D}" srcId="{561ED9F6-D617-4E1B-9C66-17C99B8116A6}" destId="{AAF8BDF0-B140-44F7-95E0-242B6E28B626}" srcOrd="0" destOrd="0" parTransId="{7EAD0A6B-F0AF-4E02-B82D-7ED7C107C01A}" sibTransId="{086B5C27-BFAE-4344-8684-96A2EE06E9EE}"/>
    <dgm:cxn modelId="{D33FF6FD-F00E-4893-8B41-8A951A274668}" srcId="{E0665338-5D8C-406D-B781-5D13F012514B}" destId="{0FA6887B-5EB4-487B-BB97-5BEABE370A8C}" srcOrd="0" destOrd="0" parTransId="{9DA1C29D-BDAA-4B4D-8412-037F64D29C60}" sibTransId="{3D74D5DE-88C2-4B67-9350-D91BCAA70132}"/>
    <dgm:cxn modelId="{A6B26527-3BB5-46F5-87E8-73C954B7E277}" type="presParOf" srcId="{BE9AAFBB-CF46-4D86-A7D1-E318BBBE58A5}" destId="{A752F94F-5E59-4BE1-A06A-758A7E706ED0}" srcOrd="0" destOrd="0" presId="urn:microsoft.com/office/officeart/2005/8/layout/orgChart1"/>
    <dgm:cxn modelId="{8EC5D3EC-EE18-4580-9049-AF3F3367BA29}" type="presParOf" srcId="{A752F94F-5E59-4BE1-A06A-758A7E706ED0}" destId="{D8F59A86-6245-4E38-87E6-DD84CCD740D7}" srcOrd="0" destOrd="0" presId="urn:microsoft.com/office/officeart/2005/8/layout/orgChart1"/>
    <dgm:cxn modelId="{497BA491-5724-4191-B83D-3AD688D44DED}" type="presParOf" srcId="{D8F59A86-6245-4E38-87E6-DD84CCD740D7}" destId="{D5076E00-902D-4B39-848D-95AAFE2DF5DC}" srcOrd="0" destOrd="0" presId="urn:microsoft.com/office/officeart/2005/8/layout/orgChart1"/>
    <dgm:cxn modelId="{095855BE-3263-4D93-BFB8-F8696843E7D5}" type="presParOf" srcId="{D8F59A86-6245-4E38-87E6-DD84CCD740D7}" destId="{E3A29B62-AB6D-400A-B684-998815D51EDB}" srcOrd="1" destOrd="0" presId="urn:microsoft.com/office/officeart/2005/8/layout/orgChart1"/>
    <dgm:cxn modelId="{42AAE43A-6AFE-48BC-8741-405E5D5105DA}" type="presParOf" srcId="{A752F94F-5E59-4BE1-A06A-758A7E706ED0}" destId="{830A6D65-4854-4636-AFDF-E469BAF5BFE0}" srcOrd="1" destOrd="0" presId="urn:microsoft.com/office/officeart/2005/8/layout/orgChart1"/>
    <dgm:cxn modelId="{33029639-CA57-4AB9-A38A-EF5886E7A7C5}" type="presParOf" srcId="{830A6D65-4854-4636-AFDF-E469BAF5BFE0}" destId="{6CA6C2E7-2C24-4B07-B040-4DBF79D1179B}" srcOrd="0" destOrd="0" presId="urn:microsoft.com/office/officeart/2005/8/layout/orgChart1"/>
    <dgm:cxn modelId="{E7FDA0B1-E88B-4BDE-912C-B85DAF617ED8}" type="presParOf" srcId="{830A6D65-4854-4636-AFDF-E469BAF5BFE0}" destId="{1502C0F5-9D07-4756-977E-0820F9BB282C}" srcOrd="1" destOrd="0" presId="urn:microsoft.com/office/officeart/2005/8/layout/orgChart1"/>
    <dgm:cxn modelId="{83D5F43A-F486-4C44-8EA4-6F62EE7BA59C}" type="presParOf" srcId="{1502C0F5-9D07-4756-977E-0820F9BB282C}" destId="{D666C609-4BF8-4B6D-914D-899B737B267F}" srcOrd="0" destOrd="0" presId="urn:microsoft.com/office/officeart/2005/8/layout/orgChart1"/>
    <dgm:cxn modelId="{92848EF6-F16C-4CBE-ADBB-DC8CCD7672BD}" type="presParOf" srcId="{D666C609-4BF8-4B6D-914D-899B737B267F}" destId="{C69AE98F-752F-4FB1-BB7F-D6698C427543}" srcOrd="0" destOrd="0" presId="urn:microsoft.com/office/officeart/2005/8/layout/orgChart1"/>
    <dgm:cxn modelId="{00BE83E6-C073-4DB3-B79C-435BA05A230F}" type="presParOf" srcId="{D666C609-4BF8-4B6D-914D-899B737B267F}" destId="{2D89651F-6ADD-414D-BE99-B47C5965C9CD}" srcOrd="1" destOrd="0" presId="urn:microsoft.com/office/officeart/2005/8/layout/orgChart1"/>
    <dgm:cxn modelId="{818CD576-DDA1-45AD-977B-36E20772157E}" type="presParOf" srcId="{1502C0F5-9D07-4756-977E-0820F9BB282C}" destId="{360C8DCF-2118-4A94-BFD2-8F974A840CAF}" srcOrd="1" destOrd="0" presId="urn:microsoft.com/office/officeart/2005/8/layout/orgChart1"/>
    <dgm:cxn modelId="{C265489A-E24D-443D-AF3F-1A8AB01D9015}" type="presParOf" srcId="{360C8DCF-2118-4A94-BFD2-8F974A840CAF}" destId="{908220AB-2991-4390-914F-16C0466B34A7}" srcOrd="0" destOrd="0" presId="urn:microsoft.com/office/officeart/2005/8/layout/orgChart1"/>
    <dgm:cxn modelId="{16A1C189-DE67-42FE-B33C-A5A71A651194}" type="presParOf" srcId="{360C8DCF-2118-4A94-BFD2-8F974A840CAF}" destId="{855C0AF6-C944-49D3-83AD-AE6A67F2F5A9}" srcOrd="1" destOrd="0" presId="urn:microsoft.com/office/officeart/2005/8/layout/orgChart1"/>
    <dgm:cxn modelId="{618D2E21-C8B0-4E68-8B97-8248414D51EF}" type="presParOf" srcId="{855C0AF6-C944-49D3-83AD-AE6A67F2F5A9}" destId="{98D94AFF-3EC0-4830-97F7-6010BB987726}" srcOrd="0" destOrd="0" presId="urn:microsoft.com/office/officeart/2005/8/layout/orgChart1"/>
    <dgm:cxn modelId="{AF835E75-3AA2-4741-804C-5ADEC340635B}" type="presParOf" srcId="{98D94AFF-3EC0-4830-97F7-6010BB987726}" destId="{2C3C086E-2589-4751-A4A9-7A86B6DBFBCB}" srcOrd="0" destOrd="0" presId="urn:microsoft.com/office/officeart/2005/8/layout/orgChart1"/>
    <dgm:cxn modelId="{9B2F8DC2-E28A-4AAC-A978-BBAC7CAE82A0}" type="presParOf" srcId="{98D94AFF-3EC0-4830-97F7-6010BB987726}" destId="{A0C5606C-3FD5-4949-B230-AB1BFF052DDE}" srcOrd="1" destOrd="0" presId="urn:microsoft.com/office/officeart/2005/8/layout/orgChart1"/>
    <dgm:cxn modelId="{E11BD2AE-7ADA-4C1A-B4A7-EEC60B6C5DCF}" type="presParOf" srcId="{855C0AF6-C944-49D3-83AD-AE6A67F2F5A9}" destId="{F0261102-BC6F-47A4-BCC1-9E325EE4CA74}" srcOrd="1" destOrd="0" presId="urn:microsoft.com/office/officeart/2005/8/layout/orgChart1"/>
    <dgm:cxn modelId="{1E015FD0-CFBF-420F-95D1-BDBDC270267C}" type="presParOf" srcId="{F0261102-BC6F-47A4-BCC1-9E325EE4CA74}" destId="{4F8C2E63-F9D1-4063-B67C-D91699AA7910}" srcOrd="0" destOrd="0" presId="urn:microsoft.com/office/officeart/2005/8/layout/orgChart1"/>
    <dgm:cxn modelId="{BFF0CD04-A6CB-462F-B8FE-AD8A54968AA3}" type="presParOf" srcId="{F0261102-BC6F-47A4-BCC1-9E325EE4CA74}" destId="{813590DC-61A6-4EBA-889C-B462E5830A3B}" srcOrd="1" destOrd="0" presId="urn:microsoft.com/office/officeart/2005/8/layout/orgChart1"/>
    <dgm:cxn modelId="{AE01D992-AC04-4264-BC5C-ABABC9665CDC}" type="presParOf" srcId="{813590DC-61A6-4EBA-889C-B462E5830A3B}" destId="{AF030C45-DBD7-4E0B-9B5C-3BD2945403BC}" srcOrd="0" destOrd="0" presId="urn:microsoft.com/office/officeart/2005/8/layout/orgChart1"/>
    <dgm:cxn modelId="{021EF22C-6E7E-428F-94D5-DAC61F23E27C}" type="presParOf" srcId="{AF030C45-DBD7-4E0B-9B5C-3BD2945403BC}" destId="{ED62A62E-3A81-41D9-8343-B6778512EF29}" srcOrd="0" destOrd="0" presId="urn:microsoft.com/office/officeart/2005/8/layout/orgChart1"/>
    <dgm:cxn modelId="{D9CD5145-A697-48DC-9E11-24F637DF06A0}" type="presParOf" srcId="{AF030C45-DBD7-4E0B-9B5C-3BD2945403BC}" destId="{47B96700-56B3-4DE1-A10B-0E714C930025}" srcOrd="1" destOrd="0" presId="urn:microsoft.com/office/officeart/2005/8/layout/orgChart1"/>
    <dgm:cxn modelId="{D7357232-835A-4068-80C8-4C648778FBD6}" type="presParOf" srcId="{813590DC-61A6-4EBA-889C-B462E5830A3B}" destId="{928DD13F-E885-40E4-876A-A6EF1AE373F7}" srcOrd="1" destOrd="0" presId="urn:microsoft.com/office/officeart/2005/8/layout/orgChart1"/>
    <dgm:cxn modelId="{56A34C25-120F-4E54-9592-75AC371FF87E}" type="presParOf" srcId="{813590DC-61A6-4EBA-889C-B462E5830A3B}" destId="{4C63274F-9597-436A-A670-4B2ECB9D8CB1}" srcOrd="2" destOrd="0" presId="urn:microsoft.com/office/officeart/2005/8/layout/orgChart1"/>
    <dgm:cxn modelId="{7C7F4DC3-3A98-4888-825A-451B141BF2DC}" type="presParOf" srcId="{F0261102-BC6F-47A4-BCC1-9E325EE4CA74}" destId="{66EEB67D-F13D-4CBF-B681-7015B6DB937E}" srcOrd="2" destOrd="0" presId="urn:microsoft.com/office/officeart/2005/8/layout/orgChart1"/>
    <dgm:cxn modelId="{7194714A-287B-4378-8BD7-4C1BB838CE71}" type="presParOf" srcId="{F0261102-BC6F-47A4-BCC1-9E325EE4CA74}" destId="{96ADC855-352C-4879-9E7B-800EA47CCE6D}" srcOrd="3" destOrd="0" presId="urn:microsoft.com/office/officeart/2005/8/layout/orgChart1"/>
    <dgm:cxn modelId="{36D9FB79-F0BE-49C1-B7CB-F5CEADEB6896}" type="presParOf" srcId="{96ADC855-352C-4879-9E7B-800EA47CCE6D}" destId="{EAA658BE-3739-45EB-A23B-8E1C541CCED1}" srcOrd="0" destOrd="0" presId="urn:microsoft.com/office/officeart/2005/8/layout/orgChart1"/>
    <dgm:cxn modelId="{06B30495-63EE-4FE5-9FEC-0E17E567E0F9}" type="presParOf" srcId="{EAA658BE-3739-45EB-A23B-8E1C541CCED1}" destId="{90DB65EA-7BB5-4015-88BD-4183974928EC}" srcOrd="0" destOrd="0" presId="urn:microsoft.com/office/officeart/2005/8/layout/orgChart1"/>
    <dgm:cxn modelId="{24AD45FF-FCAF-4D5F-9FE9-E86BEAD66DD5}" type="presParOf" srcId="{EAA658BE-3739-45EB-A23B-8E1C541CCED1}" destId="{9C3C3FA3-8D28-4996-83C2-F9E8B0012223}" srcOrd="1" destOrd="0" presId="urn:microsoft.com/office/officeart/2005/8/layout/orgChart1"/>
    <dgm:cxn modelId="{B2F237A7-12EE-465F-9DBA-FF826196B6E3}" type="presParOf" srcId="{96ADC855-352C-4879-9E7B-800EA47CCE6D}" destId="{6EBCF7CB-FBDE-420B-8DDB-1DEC66A8F2F7}" srcOrd="1" destOrd="0" presId="urn:microsoft.com/office/officeart/2005/8/layout/orgChart1"/>
    <dgm:cxn modelId="{65BA21A8-D8E9-42A2-A48E-4026E72D8A77}" type="presParOf" srcId="{96ADC855-352C-4879-9E7B-800EA47CCE6D}" destId="{04C00B18-0B9D-42DF-851D-2ECAA68C7231}" srcOrd="2" destOrd="0" presId="urn:microsoft.com/office/officeart/2005/8/layout/orgChart1"/>
    <dgm:cxn modelId="{7E892EFD-FF96-4F84-800D-FB84380B3220}" type="presParOf" srcId="{F0261102-BC6F-47A4-BCC1-9E325EE4CA74}" destId="{7481FCE6-8E27-4AA9-AFF3-CB6861CF1AE1}" srcOrd="4" destOrd="0" presId="urn:microsoft.com/office/officeart/2005/8/layout/orgChart1"/>
    <dgm:cxn modelId="{A0760206-7D0C-4180-AB6F-E93F8F02E989}" type="presParOf" srcId="{F0261102-BC6F-47A4-BCC1-9E325EE4CA74}" destId="{47C31803-C812-4C32-BBF6-930D3DA11023}" srcOrd="5" destOrd="0" presId="urn:microsoft.com/office/officeart/2005/8/layout/orgChart1"/>
    <dgm:cxn modelId="{8A9DB8CB-AFF5-4B9E-9905-4552C247B782}" type="presParOf" srcId="{47C31803-C812-4C32-BBF6-930D3DA11023}" destId="{1CC506D7-25F9-40FB-B306-91430B45EAD0}" srcOrd="0" destOrd="0" presId="urn:microsoft.com/office/officeart/2005/8/layout/orgChart1"/>
    <dgm:cxn modelId="{3A338A5D-B58A-4F27-BDDE-74DFF504DCF6}" type="presParOf" srcId="{1CC506D7-25F9-40FB-B306-91430B45EAD0}" destId="{4B384AE5-8DA3-469E-A044-65494F65FA4E}" srcOrd="0" destOrd="0" presId="urn:microsoft.com/office/officeart/2005/8/layout/orgChart1"/>
    <dgm:cxn modelId="{E0913093-2D86-4880-B22E-9089B6759987}" type="presParOf" srcId="{1CC506D7-25F9-40FB-B306-91430B45EAD0}" destId="{6DD7CE63-2379-4343-BBED-2E2F7C21A7B4}" srcOrd="1" destOrd="0" presId="urn:microsoft.com/office/officeart/2005/8/layout/orgChart1"/>
    <dgm:cxn modelId="{E7DEE195-3E7D-44D7-83A5-6D48A089ABE6}" type="presParOf" srcId="{47C31803-C812-4C32-BBF6-930D3DA11023}" destId="{0BA2D283-89FE-4DEC-8048-6462BC52E8A9}" srcOrd="1" destOrd="0" presId="urn:microsoft.com/office/officeart/2005/8/layout/orgChart1"/>
    <dgm:cxn modelId="{DC37B6BB-6106-417B-9F2E-A63C486BC641}" type="presParOf" srcId="{47C31803-C812-4C32-BBF6-930D3DA11023}" destId="{3FCF3C1B-CB43-472E-81AA-15AFDF7FE33D}" srcOrd="2" destOrd="0" presId="urn:microsoft.com/office/officeart/2005/8/layout/orgChart1"/>
    <dgm:cxn modelId="{D0E8DE35-117A-4C2D-A184-180EA60E5AFD}" type="presParOf" srcId="{855C0AF6-C944-49D3-83AD-AE6A67F2F5A9}" destId="{8E630855-CBC7-4767-A57B-70B9084FBE16}" srcOrd="2" destOrd="0" presId="urn:microsoft.com/office/officeart/2005/8/layout/orgChart1"/>
    <dgm:cxn modelId="{DFBF3AFF-815B-4AFE-A5FA-8F3FD61E4FAB}" type="presParOf" srcId="{360C8DCF-2118-4A94-BFD2-8F974A840CAF}" destId="{A7D4582D-7D42-43F5-BE4A-EFFAFBE39558}" srcOrd="2" destOrd="0" presId="urn:microsoft.com/office/officeart/2005/8/layout/orgChart1"/>
    <dgm:cxn modelId="{B832D2C2-593D-4E37-9689-36E78306FA72}" type="presParOf" srcId="{360C8DCF-2118-4A94-BFD2-8F974A840CAF}" destId="{3B56B0A9-6481-4E9F-A036-12ED77A65D77}" srcOrd="3" destOrd="0" presId="urn:microsoft.com/office/officeart/2005/8/layout/orgChart1"/>
    <dgm:cxn modelId="{0CDF2887-B140-4EC5-88FF-5FF2F29ADBBC}" type="presParOf" srcId="{3B56B0A9-6481-4E9F-A036-12ED77A65D77}" destId="{18D22EEB-49FC-4BF4-AED8-080CF9705FDE}" srcOrd="0" destOrd="0" presId="urn:microsoft.com/office/officeart/2005/8/layout/orgChart1"/>
    <dgm:cxn modelId="{FAF26B45-69BE-4797-828E-BC7407CF40CE}" type="presParOf" srcId="{18D22EEB-49FC-4BF4-AED8-080CF9705FDE}" destId="{63FF8CFD-B3A8-433F-8F55-B1633144C2A0}" srcOrd="0" destOrd="0" presId="urn:microsoft.com/office/officeart/2005/8/layout/orgChart1"/>
    <dgm:cxn modelId="{9D3BC78D-F901-44CD-B9BF-2EF172B68440}" type="presParOf" srcId="{18D22EEB-49FC-4BF4-AED8-080CF9705FDE}" destId="{7A7C5AE8-14A5-41C8-98C7-E0487869A5F1}" srcOrd="1" destOrd="0" presId="urn:microsoft.com/office/officeart/2005/8/layout/orgChart1"/>
    <dgm:cxn modelId="{2E29A2F6-5E9F-4166-AC26-A8FEE9B780F9}" type="presParOf" srcId="{3B56B0A9-6481-4E9F-A036-12ED77A65D77}" destId="{6DBE1014-137D-42C5-B947-551FFA4EB9E8}" srcOrd="1" destOrd="0" presId="urn:microsoft.com/office/officeart/2005/8/layout/orgChart1"/>
    <dgm:cxn modelId="{71364BF8-1EC4-46E7-9D33-AFE77DB6F4B8}" type="presParOf" srcId="{6DBE1014-137D-42C5-B947-551FFA4EB9E8}" destId="{7AD0BEDD-F91E-49A8-8BAE-720BE0AE1A74}" srcOrd="0" destOrd="0" presId="urn:microsoft.com/office/officeart/2005/8/layout/orgChart1"/>
    <dgm:cxn modelId="{2632F25C-4385-4AD6-BCC2-350F6DEF9C25}" type="presParOf" srcId="{6DBE1014-137D-42C5-B947-551FFA4EB9E8}" destId="{8C29D07F-6BF0-4009-8FAF-273E9E51FDAD}" srcOrd="1" destOrd="0" presId="urn:microsoft.com/office/officeart/2005/8/layout/orgChart1"/>
    <dgm:cxn modelId="{CF7F4207-59F9-4ED1-9F60-6923D27D250C}" type="presParOf" srcId="{8C29D07F-6BF0-4009-8FAF-273E9E51FDAD}" destId="{78A3FA35-440B-4193-8FA8-3A7BC98AB52F}" srcOrd="0" destOrd="0" presId="urn:microsoft.com/office/officeart/2005/8/layout/orgChart1"/>
    <dgm:cxn modelId="{8320E1F3-7749-42EA-B357-69D82C87B78E}" type="presParOf" srcId="{78A3FA35-440B-4193-8FA8-3A7BC98AB52F}" destId="{EF9C5A04-F671-4392-9755-ACB94D080400}" srcOrd="0" destOrd="0" presId="urn:microsoft.com/office/officeart/2005/8/layout/orgChart1"/>
    <dgm:cxn modelId="{40E8F4FB-D14B-46AA-8281-85A1C42DF500}" type="presParOf" srcId="{78A3FA35-440B-4193-8FA8-3A7BC98AB52F}" destId="{CC9B14C9-AD97-4B10-B533-3E0AF663B12E}" srcOrd="1" destOrd="0" presId="urn:microsoft.com/office/officeart/2005/8/layout/orgChart1"/>
    <dgm:cxn modelId="{4392BDE0-7516-4C9B-B3E4-E2C6F3571FA8}" type="presParOf" srcId="{8C29D07F-6BF0-4009-8FAF-273E9E51FDAD}" destId="{2646F715-AE94-474C-AB05-D7D8CD6EB6B9}" srcOrd="1" destOrd="0" presId="urn:microsoft.com/office/officeart/2005/8/layout/orgChart1"/>
    <dgm:cxn modelId="{DD89B23A-E172-4173-BF14-77CD74BB98AA}" type="presParOf" srcId="{8C29D07F-6BF0-4009-8FAF-273E9E51FDAD}" destId="{B6AF6CEE-6682-42E6-A4B2-7D2A10B08C93}" srcOrd="2" destOrd="0" presId="urn:microsoft.com/office/officeart/2005/8/layout/orgChart1"/>
    <dgm:cxn modelId="{7DD17E65-8EBD-4D7A-876F-80A9087777CF}" type="presParOf" srcId="{6DBE1014-137D-42C5-B947-551FFA4EB9E8}" destId="{59D63FF7-AA04-4A41-9EDF-64D23DFA2CC5}" srcOrd="2" destOrd="0" presId="urn:microsoft.com/office/officeart/2005/8/layout/orgChart1"/>
    <dgm:cxn modelId="{7B5F6469-7268-4F3A-B23B-D0E539088E71}" type="presParOf" srcId="{6DBE1014-137D-42C5-B947-551FFA4EB9E8}" destId="{F10FAFF7-BD3A-4B38-B624-CF213DF58DF8}" srcOrd="3" destOrd="0" presId="urn:microsoft.com/office/officeart/2005/8/layout/orgChart1"/>
    <dgm:cxn modelId="{46492913-AA71-49CE-AA3F-0018BA2E7AAC}" type="presParOf" srcId="{F10FAFF7-BD3A-4B38-B624-CF213DF58DF8}" destId="{4F1AF21E-62C7-4950-96BD-6A201B99C499}" srcOrd="0" destOrd="0" presId="urn:microsoft.com/office/officeart/2005/8/layout/orgChart1"/>
    <dgm:cxn modelId="{7BF2E39E-8067-40D3-A297-8F8EBEDD49E0}" type="presParOf" srcId="{4F1AF21E-62C7-4950-96BD-6A201B99C499}" destId="{D6979F84-157E-4D00-8426-98AD085D160E}" srcOrd="0" destOrd="0" presId="urn:microsoft.com/office/officeart/2005/8/layout/orgChart1"/>
    <dgm:cxn modelId="{A55C9AA0-849E-41D3-8CA7-177A0558DB1C}" type="presParOf" srcId="{4F1AF21E-62C7-4950-96BD-6A201B99C499}" destId="{D82C988C-DC1E-4336-BDF3-D1E542B1EBA7}" srcOrd="1" destOrd="0" presId="urn:microsoft.com/office/officeart/2005/8/layout/orgChart1"/>
    <dgm:cxn modelId="{4DF4D83A-8648-463A-B2AE-7EB98D010B72}" type="presParOf" srcId="{F10FAFF7-BD3A-4B38-B624-CF213DF58DF8}" destId="{E3D5BC39-A0DC-457F-8BEF-B0E7370D54B7}" srcOrd="1" destOrd="0" presId="urn:microsoft.com/office/officeart/2005/8/layout/orgChart1"/>
    <dgm:cxn modelId="{97786374-5933-444A-99BE-0B1B3DF10C36}" type="presParOf" srcId="{F10FAFF7-BD3A-4B38-B624-CF213DF58DF8}" destId="{7981BF2B-024C-4826-AA31-0A3414979715}" srcOrd="2" destOrd="0" presId="urn:microsoft.com/office/officeart/2005/8/layout/orgChart1"/>
    <dgm:cxn modelId="{1A3F054F-6C8A-4FD5-8CB7-23E1BD89B9B5}" type="presParOf" srcId="{3B56B0A9-6481-4E9F-A036-12ED77A65D77}" destId="{F0D1929F-DC81-44D8-8A15-80659307DFF0}" srcOrd="2" destOrd="0" presId="urn:microsoft.com/office/officeart/2005/8/layout/orgChart1"/>
    <dgm:cxn modelId="{C295EF80-8C8B-45A6-BE1C-DBE6C9A7F5DC}" type="presParOf" srcId="{360C8DCF-2118-4A94-BFD2-8F974A840CAF}" destId="{B07AA321-F56E-456B-9034-C7513347352E}" srcOrd="4" destOrd="0" presId="urn:microsoft.com/office/officeart/2005/8/layout/orgChart1"/>
    <dgm:cxn modelId="{C936E074-E6AA-4C66-9051-CA28283522D4}" type="presParOf" srcId="{360C8DCF-2118-4A94-BFD2-8F974A840CAF}" destId="{F2E61B80-1E93-4695-B4BB-74DE38E4A9DD}" srcOrd="5" destOrd="0" presId="urn:microsoft.com/office/officeart/2005/8/layout/orgChart1"/>
    <dgm:cxn modelId="{325CE299-B67F-4AAD-B25B-89538FC05922}" type="presParOf" srcId="{F2E61B80-1E93-4695-B4BB-74DE38E4A9DD}" destId="{50B23EB3-BF01-4B49-8003-93EA6F990C4F}" srcOrd="0" destOrd="0" presId="urn:microsoft.com/office/officeart/2005/8/layout/orgChart1"/>
    <dgm:cxn modelId="{C5EDE0D9-3A11-4A6E-95D5-BE98E8AE64BF}" type="presParOf" srcId="{50B23EB3-BF01-4B49-8003-93EA6F990C4F}" destId="{B09A5BD4-F427-46E6-BA49-E26C24B8FA2C}" srcOrd="0" destOrd="0" presId="urn:microsoft.com/office/officeart/2005/8/layout/orgChart1"/>
    <dgm:cxn modelId="{730FAC80-3D29-4527-BF62-B45A399FB174}" type="presParOf" srcId="{50B23EB3-BF01-4B49-8003-93EA6F990C4F}" destId="{6F4067D0-226E-469A-A5FC-50B5659E46D9}" srcOrd="1" destOrd="0" presId="urn:microsoft.com/office/officeart/2005/8/layout/orgChart1"/>
    <dgm:cxn modelId="{7E98FD2D-7040-45D0-A825-B6A8A30DCDBA}" type="presParOf" srcId="{F2E61B80-1E93-4695-B4BB-74DE38E4A9DD}" destId="{F5F4DD09-8C05-4D50-A011-748A36E875B4}" srcOrd="1" destOrd="0" presId="urn:microsoft.com/office/officeart/2005/8/layout/orgChart1"/>
    <dgm:cxn modelId="{9F4AA7C0-B4D1-4C48-B0AC-651FB6F9024D}" type="presParOf" srcId="{F5F4DD09-8C05-4D50-A011-748A36E875B4}" destId="{2536ED8D-317C-45E0-94D4-F9D4B9C7E25E}" srcOrd="0" destOrd="0" presId="urn:microsoft.com/office/officeart/2005/8/layout/orgChart1"/>
    <dgm:cxn modelId="{5E9BF8EE-E848-4EDE-A190-783F4690C7D1}" type="presParOf" srcId="{F5F4DD09-8C05-4D50-A011-748A36E875B4}" destId="{5F49B958-2593-452D-983A-C9DDF8433EEA}" srcOrd="1" destOrd="0" presId="urn:microsoft.com/office/officeart/2005/8/layout/orgChart1"/>
    <dgm:cxn modelId="{99DF3F89-ECAF-47AD-A139-2D5C400D48A7}" type="presParOf" srcId="{5F49B958-2593-452D-983A-C9DDF8433EEA}" destId="{BE25D6F7-44D1-4270-B165-A520701AA67B}" srcOrd="0" destOrd="0" presId="urn:microsoft.com/office/officeart/2005/8/layout/orgChart1"/>
    <dgm:cxn modelId="{7141906A-2F12-451E-84BF-AFFA6D8D9ABE}" type="presParOf" srcId="{BE25D6F7-44D1-4270-B165-A520701AA67B}" destId="{DA9B866A-9D76-4AD8-9E97-A3C8299838FA}" srcOrd="0" destOrd="0" presId="urn:microsoft.com/office/officeart/2005/8/layout/orgChart1"/>
    <dgm:cxn modelId="{F463C7F7-E626-4247-8907-84544655B4FB}" type="presParOf" srcId="{BE25D6F7-44D1-4270-B165-A520701AA67B}" destId="{0CD84816-AE3F-4A22-B927-1EBE5B9F6CE7}" srcOrd="1" destOrd="0" presId="urn:microsoft.com/office/officeart/2005/8/layout/orgChart1"/>
    <dgm:cxn modelId="{C842AE07-10CD-49B5-8A97-662CEF7EBDA5}" type="presParOf" srcId="{5F49B958-2593-452D-983A-C9DDF8433EEA}" destId="{20A47D7F-E6CD-4356-9DC2-921F73FCDA59}" srcOrd="1" destOrd="0" presId="urn:microsoft.com/office/officeart/2005/8/layout/orgChart1"/>
    <dgm:cxn modelId="{7907D1D2-3F3F-4F63-9A1E-4DBCEF67DC1B}" type="presParOf" srcId="{20A47D7F-E6CD-4356-9DC2-921F73FCDA59}" destId="{D6D12A2D-631E-4CD9-9ED3-CB5542CD0D3D}" srcOrd="0" destOrd="0" presId="urn:microsoft.com/office/officeart/2005/8/layout/orgChart1"/>
    <dgm:cxn modelId="{0872F814-C48D-402D-81C5-B088D782EA16}" type="presParOf" srcId="{20A47D7F-E6CD-4356-9DC2-921F73FCDA59}" destId="{49FA89FC-F362-4761-A2CC-6FCCF0922959}" srcOrd="1" destOrd="0" presId="urn:microsoft.com/office/officeart/2005/8/layout/orgChart1"/>
    <dgm:cxn modelId="{68A1DC3E-1A79-40D6-A8C7-801A60746D91}" type="presParOf" srcId="{49FA89FC-F362-4761-A2CC-6FCCF0922959}" destId="{CAFC1D3B-C0A9-41D0-84E0-78224DDBD551}" srcOrd="0" destOrd="0" presId="urn:microsoft.com/office/officeart/2005/8/layout/orgChart1"/>
    <dgm:cxn modelId="{FF02B182-8A78-4CA1-BDF2-BB9F14F931BB}" type="presParOf" srcId="{CAFC1D3B-C0A9-41D0-84E0-78224DDBD551}" destId="{BFACEACA-C947-44D5-995D-819E416E2A72}" srcOrd="0" destOrd="0" presId="urn:microsoft.com/office/officeart/2005/8/layout/orgChart1"/>
    <dgm:cxn modelId="{7A087486-0F59-4E0F-8318-70E25582DDE1}" type="presParOf" srcId="{CAFC1D3B-C0A9-41D0-84E0-78224DDBD551}" destId="{F386F125-597A-4E0A-855C-35B983963148}" srcOrd="1" destOrd="0" presId="urn:microsoft.com/office/officeart/2005/8/layout/orgChart1"/>
    <dgm:cxn modelId="{4D766267-D01E-45E7-AF18-F9560B6D43E8}" type="presParOf" srcId="{49FA89FC-F362-4761-A2CC-6FCCF0922959}" destId="{9E2EAB34-820B-4E90-AF36-5533F8C683B5}" srcOrd="1" destOrd="0" presId="urn:microsoft.com/office/officeart/2005/8/layout/orgChart1"/>
    <dgm:cxn modelId="{876CC914-B2A8-4CF4-9A23-BDA7BFA9241C}" type="presParOf" srcId="{49FA89FC-F362-4761-A2CC-6FCCF0922959}" destId="{35B0E2A6-9956-40D5-BCAC-C8173CA689B0}" srcOrd="2" destOrd="0" presId="urn:microsoft.com/office/officeart/2005/8/layout/orgChart1"/>
    <dgm:cxn modelId="{05B41AEE-7AB0-4553-9403-B2F9509A7690}" type="presParOf" srcId="{20A47D7F-E6CD-4356-9DC2-921F73FCDA59}" destId="{6ACFB90A-2C9C-4607-B349-4B2900D1DBF9}" srcOrd="2" destOrd="0" presId="urn:microsoft.com/office/officeart/2005/8/layout/orgChart1"/>
    <dgm:cxn modelId="{43AD4CC4-96F0-4EDF-9341-A9FCC24FC5FB}" type="presParOf" srcId="{20A47D7F-E6CD-4356-9DC2-921F73FCDA59}" destId="{BC80E89A-BFBE-41DB-8DB8-E46A46F4AF0E}" srcOrd="3" destOrd="0" presId="urn:microsoft.com/office/officeart/2005/8/layout/orgChart1"/>
    <dgm:cxn modelId="{4135BC0F-866D-4919-BBDF-5534AA3FA4ED}" type="presParOf" srcId="{BC80E89A-BFBE-41DB-8DB8-E46A46F4AF0E}" destId="{AA8D2AFB-EBBD-4D9F-AE3A-72B2244E4676}" srcOrd="0" destOrd="0" presId="urn:microsoft.com/office/officeart/2005/8/layout/orgChart1"/>
    <dgm:cxn modelId="{DE9DAACA-B49A-4E39-87FD-906D9AB6A02A}" type="presParOf" srcId="{AA8D2AFB-EBBD-4D9F-AE3A-72B2244E4676}" destId="{05AC50E2-133A-4A74-9AA7-A0FF5EBBC544}" srcOrd="0" destOrd="0" presId="urn:microsoft.com/office/officeart/2005/8/layout/orgChart1"/>
    <dgm:cxn modelId="{CF154522-E66A-4783-9966-27307AC72686}" type="presParOf" srcId="{AA8D2AFB-EBBD-4D9F-AE3A-72B2244E4676}" destId="{AA40C7FF-4100-469D-A603-F4F172CB3182}" srcOrd="1" destOrd="0" presId="urn:microsoft.com/office/officeart/2005/8/layout/orgChart1"/>
    <dgm:cxn modelId="{56A84C72-A328-4C16-A938-D736390E8A62}" type="presParOf" srcId="{BC80E89A-BFBE-41DB-8DB8-E46A46F4AF0E}" destId="{0F47F884-F4E5-4270-863B-8EB9C8F087E5}" srcOrd="1" destOrd="0" presId="urn:microsoft.com/office/officeart/2005/8/layout/orgChart1"/>
    <dgm:cxn modelId="{EEC92F37-3656-426A-A6C7-9A4FADD9D337}" type="presParOf" srcId="{BC80E89A-BFBE-41DB-8DB8-E46A46F4AF0E}" destId="{83240B61-0CB2-4BB3-BBAA-20CCD7FBF4E7}" srcOrd="2" destOrd="0" presId="urn:microsoft.com/office/officeart/2005/8/layout/orgChart1"/>
    <dgm:cxn modelId="{4E3AAD0A-779D-4170-B893-DA05A14F6971}" type="presParOf" srcId="{5F49B958-2593-452D-983A-C9DDF8433EEA}" destId="{5693313F-DA4F-4F7D-AA16-2CEE36D008A0}" srcOrd="2" destOrd="0" presId="urn:microsoft.com/office/officeart/2005/8/layout/orgChart1"/>
    <dgm:cxn modelId="{142C6C82-E4FC-4BF3-9A9E-A4B79A82768C}" type="presParOf" srcId="{5693313F-DA4F-4F7D-AA16-2CEE36D008A0}" destId="{C3F12CDD-596E-485D-BEE0-CD8FC2E66663}" srcOrd="0" destOrd="0" presId="urn:microsoft.com/office/officeart/2005/8/layout/orgChart1"/>
    <dgm:cxn modelId="{E2B9682B-77B0-4C54-92D4-13BF63219220}" type="presParOf" srcId="{5693313F-DA4F-4F7D-AA16-2CEE36D008A0}" destId="{B9BCAE1F-9AF6-48DB-9B99-0A1EF1550C5B}" srcOrd="1" destOrd="0" presId="urn:microsoft.com/office/officeart/2005/8/layout/orgChart1"/>
    <dgm:cxn modelId="{FF7CA49F-1BA0-4B14-B8E4-B114022A0BA3}" type="presParOf" srcId="{B9BCAE1F-9AF6-48DB-9B99-0A1EF1550C5B}" destId="{380003A0-BC09-4B7D-BE20-5F54AB5CB47E}" srcOrd="0" destOrd="0" presId="urn:microsoft.com/office/officeart/2005/8/layout/orgChart1"/>
    <dgm:cxn modelId="{EFE28EA4-A647-44B0-902A-AF1338343971}" type="presParOf" srcId="{380003A0-BC09-4B7D-BE20-5F54AB5CB47E}" destId="{DAE0910C-3C2F-4EDD-BFDA-3135E7C9E530}" srcOrd="0" destOrd="0" presId="urn:microsoft.com/office/officeart/2005/8/layout/orgChart1"/>
    <dgm:cxn modelId="{F0B97219-1B6E-4660-B795-F71E6287EC11}" type="presParOf" srcId="{380003A0-BC09-4B7D-BE20-5F54AB5CB47E}" destId="{665424B1-8BA4-4F02-BAAA-30882870A20C}" srcOrd="1" destOrd="0" presId="urn:microsoft.com/office/officeart/2005/8/layout/orgChart1"/>
    <dgm:cxn modelId="{992EAAA8-2DC5-45D9-AED3-59A7C10FDC63}" type="presParOf" srcId="{B9BCAE1F-9AF6-48DB-9B99-0A1EF1550C5B}" destId="{5349CD50-6232-4D16-9243-DD893772A1F0}" srcOrd="1" destOrd="0" presId="urn:microsoft.com/office/officeart/2005/8/layout/orgChart1"/>
    <dgm:cxn modelId="{3669AA2F-63D4-4ED5-A55C-ED01C5FAE33F}" type="presParOf" srcId="{B9BCAE1F-9AF6-48DB-9B99-0A1EF1550C5B}" destId="{23B14F82-0CAC-4313-8FE3-F903370F9496}" srcOrd="2" destOrd="0" presId="urn:microsoft.com/office/officeart/2005/8/layout/orgChart1"/>
    <dgm:cxn modelId="{EE5B5D54-6B3B-47A5-9E91-213979FC39D2}" type="presParOf" srcId="{F5F4DD09-8C05-4D50-A011-748A36E875B4}" destId="{6F3F0028-35FD-443B-A21E-F053F307F697}" srcOrd="2" destOrd="0" presId="urn:microsoft.com/office/officeart/2005/8/layout/orgChart1"/>
    <dgm:cxn modelId="{5BACCE06-2F6F-4250-A576-96320E89D88B}" type="presParOf" srcId="{F5F4DD09-8C05-4D50-A011-748A36E875B4}" destId="{431D9BEE-4441-427D-90B7-CC61C0D3FB6A}" srcOrd="3" destOrd="0" presId="urn:microsoft.com/office/officeart/2005/8/layout/orgChart1"/>
    <dgm:cxn modelId="{DEA7F6D6-52A7-486E-80B3-6C5BF78C974C}" type="presParOf" srcId="{431D9BEE-4441-427D-90B7-CC61C0D3FB6A}" destId="{AB7612C9-4B37-4528-8208-9B2F426C3BB7}" srcOrd="0" destOrd="0" presId="urn:microsoft.com/office/officeart/2005/8/layout/orgChart1"/>
    <dgm:cxn modelId="{9CD90CC2-1461-4A95-BFFF-BD70520033E0}" type="presParOf" srcId="{AB7612C9-4B37-4528-8208-9B2F426C3BB7}" destId="{5B763F13-0508-4E85-A7D5-EB9D59ABE4CE}" srcOrd="0" destOrd="0" presId="urn:microsoft.com/office/officeart/2005/8/layout/orgChart1"/>
    <dgm:cxn modelId="{7109FE32-8A5E-4D8F-BAC4-B24B41E2C322}" type="presParOf" srcId="{AB7612C9-4B37-4528-8208-9B2F426C3BB7}" destId="{DFA4AF9C-27BF-4425-AB5E-8F37DEEE4ECF}" srcOrd="1" destOrd="0" presId="urn:microsoft.com/office/officeart/2005/8/layout/orgChart1"/>
    <dgm:cxn modelId="{0BBD7A66-B56E-4385-B1AD-F87702D8970B}" type="presParOf" srcId="{431D9BEE-4441-427D-90B7-CC61C0D3FB6A}" destId="{8168A05A-BDCA-48B1-9719-C2FF383287A4}" srcOrd="1" destOrd="0" presId="urn:microsoft.com/office/officeart/2005/8/layout/orgChart1"/>
    <dgm:cxn modelId="{59B43FAF-08B9-4B16-96F6-4EC3503DE083}" type="presParOf" srcId="{8168A05A-BDCA-48B1-9719-C2FF383287A4}" destId="{ED7586D6-752A-4EF9-BCE4-A4C53912C832}" srcOrd="0" destOrd="0" presId="urn:microsoft.com/office/officeart/2005/8/layout/orgChart1"/>
    <dgm:cxn modelId="{E5C87D6C-05C4-4E13-A37A-C7A553518E68}" type="presParOf" srcId="{8168A05A-BDCA-48B1-9719-C2FF383287A4}" destId="{49173808-E3E6-4E11-B177-8224D3888E28}" srcOrd="1" destOrd="0" presId="urn:microsoft.com/office/officeart/2005/8/layout/orgChart1"/>
    <dgm:cxn modelId="{BBAE96DE-E0AB-4DC2-A322-2A08D630DAB4}" type="presParOf" srcId="{49173808-E3E6-4E11-B177-8224D3888E28}" destId="{77524B50-29EB-4E57-A67E-9F46188763A3}" srcOrd="0" destOrd="0" presId="urn:microsoft.com/office/officeart/2005/8/layout/orgChart1"/>
    <dgm:cxn modelId="{574B8455-FA00-4EB6-ADA0-E53385ECD5E2}" type="presParOf" srcId="{77524B50-29EB-4E57-A67E-9F46188763A3}" destId="{46AD6372-5FC4-4C40-9CCA-EDC40D60F555}" srcOrd="0" destOrd="0" presId="urn:microsoft.com/office/officeart/2005/8/layout/orgChart1"/>
    <dgm:cxn modelId="{27921E4E-60A3-4CDF-83BB-8DF9D50A09E7}" type="presParOf" srcId="{77524B50-29EB-4E57-A67E-9F46188763A3}" destId="{9F1F11C7-9072-4F47-8F8E-DE653B74972D}" srcOrd="1" destOrd="0" presId="urn:microsoft.com/office/officeart/2005/8/layout/orgChart1"/>
    <dgm:cxn modelId="{E7D565FC-953C-41C6-8090-302ABF4ED51C}" type="presParOf" srcId="{49173808-E3E6-4E11-B177-8224D3888E28}" destId="{C93404CD-8153-43B9-A472-0D7517F8DBEE}" srcOrd="1" destOrd="0" presId="urn:microsoft.com/office/officeart/2005/8/layout/orgChart1"/>
    <dgm:cxn modelId="{48DE2ED1-95A6-4DC8-9F9A-333433EBA708}" type="presParOf" srcId="{49173808-E3E6-4E11-B177-8224D3888E28}" destId="{21365951-6C3B-440B-A391-EBCB020FB0C9}" srcOrd="2" destOrd="0" presId="urn:microsoft.com/office/officeart/2005/8/layout/orgChart1"/>
    <dgm:cxn modelId="{286BFC6E-5C04-4997-9D39-4A724D1CB7D6}" type="presParOf" srcId="{8168A05A-BDCA-48B1-9719-C2FF383287A4}" destId="{94545AE4-79D9-427A-93AC-E2ACA2A8C849}" srcOrd="2" destOrd="0" presId="urn:microsoft.com/office/officeart/2005/8/layout/orgChart1"/>
    <dgm:cxn modelId="{41BE3083-2731-4405-A5DD-4A35A9DD52A7}" type="presParOf" srcId="{8168A05A-BDCA-48B1-9719-C2FF383287A4}" destId="{63BEF665-1025-4C40-8A92-84FEC487CE97}" srcOrd="3" destOrd="0" presId="urn:microsoft.com/office/officeart/2005/8/layout/orgChart1"/>
    <dgm:cxn modelId="{9F712CDD-AE52-4769-BAFB-DD86F43B1DF0}" type="presParOf" srcId="{63BEF665-1025-4C40-8A92-84FEC487CE97}" destId="{746034E7-FCFE-4A7B-AAB8-119A6D7CF222}" srcOrd="0" destOrd="0" presId="urn:microsoft.com/office/officeart/2005/8/layout/orgChart1"/>
    <dgm:cxn modelId="{E3615641-3F95-42C4-BB5C-F780AABEA683}" type="presParOf" srcId="{746034E7-FCFE-4A7B-AAB8-119A6D7CF222}" destId="{3047FC9F-7CC7-42FE-997B-56178E48A8FD}" srcOrd="0" destOrd="0" presId="urn:microsoft.com/office/officeart/2005/8/layout/orgChart1"/>
    <dgm:cxn modelId="{A363B6ED-BDB4-43F9-8019-599ADCE428E3}" type="presParOf" srcId="{746034E7-FCFE-4A7B-AAB8-119A6D7CF222}" destId="{F8CD8CA8-D95B-47A8-907E-79261417C046}" srcOrd="1" destOrd="0" presId="urn:microsoft.com/office/officeart/2005/8/layout/orgChart1"/>
    <dgm:cxn modelId="{AB2ED25D-4D45-4A57-8932-63DFCE34E5AB}" type="presParOf" srcId="{63BEF665-1025-4C40-8A92-84FEC487CE97}" destId="{D76CED68-AD54-426C-86AC-8AC9A4F47BFF}" srcOrd="1" destOrd="0" presId="urn:microsoft.com/office/officeart/2005/8/layout/orgChart1"/>
    <dgm:cxn modelId="{71F080D2-B3CD-45C2-9A4B-5617D9D59E85}" type="presParOf" srcId="{63BEF665-1025-4C40-8A92-84FEC487CE97}" destId="{42D16CCB-8790-4FE3-A104-D46926210C6D}" srcOrd="2" destOrd="0" presId="urn:microsoft.com/office/officeart/2005/8/layout/orgChart1"/>
    <dgm:cxn modelId="{AB1BF7B9-DCCE-43CA-BDD5-B86E3445FCE0}" type="presParOf" srcId="{8168A05A-BDCA-48B1-9719-C2FF383287A4}" destId="{41C81FD8-8ED4-468D-9D68-E6195FDFD953}" srcOrd="4" destOrd="0" presId="urn:microsoft.com/office/officeart/2005/8/layout/orgChart1"/>
    <dgm:cxn modelId="{75270B6E-61FE-4D8E-B470-698E72C2D40B}" type="presParOf" srcId="{8168A05A-BDCA-48B1-9719-C2FF383287A4}" destId="{45D8CD3D-E995-4575-AAA2-FBA91C977402}" srcOrd="5" destOrd="0" presId="urn:microsoft.com/office/officeart/2005/8/layout/orgChart1"/>
    <dgm:cxn modelId="{C6048F68-9C17-4848-82E1-E2BA36C25DEF}" type="presParOf" srcId="{45D8CD3D-E995-4575-AAA2-FBA91C977402}" destId="{57CF5C01-54EB-4C6A-8BF4-89A07BE322DB}" srcOrd="0" destOrd="0" presId="urn:microsoft.com/office/officeart/2005/8/layout/orgChart1"/>
    <dgm:cxn modelId="{0E9BAC12-C46E-4668-8FF1-29E8A50FF395}" type="presParOf" srcId="{57CF5C01-54EB-4C6A-8BF4-89A07BE322DB}" destId="{77E6FF7D-6827-4691-B746-9086407F98EA}" srcOrd="0" destOrd="0" presId="urn:microsoft.com/office/officeart/2005/8/layout/orgChart1"/>
    <dgm:cxn modelId="{51E9720F-2293-4F22-8F78-CF02F283B8C1}" type="presParOf" srcId="{57CF5C01-54EB-4C6A-8BF4-89A07BE322DB}" destId="{8B0A2C58-892A-435D-8BA7-7F923F127A2D}" srcOrd="1" destOrd="0" presId="urn:microsoft.com/office/officeart/2005/8/layout/orgChart1"/>
    <dgm:cxn modelId="{5C78361B-1A61-4409-BE39-67ADD25C0FF5}" type="presParOf" srcId="{45D8CD3D-E995-4575-AAA2-FBA91C977402}" destId="{24A9071A-166E-4564-8928-81E3EF255397}" srcOrd="1" destOrd="0" presId="urn:microsoft.com/office/officeart/2005/8/layout/orgChart1"/>
    <dgm:cxn modelId="{C1D0C5C8-8E62-4031-8B50-3684BB122DC2}" type="presParOf" srcId="{45D8CD3D-E995-4575-AAA2-FBA91C977402}" destId="{401006F6-2E7B-4624-A6C8-C7504059F649}" srcOrd="2" destOrd="0" presId="urn:microsoft.com/office/officeart/2005/8/layout/orgChart1"/>
    <dgm:cxn modelId="{C18F0F20-2EBC-4469-93C3-495A98B5CBD1}" type="presParOf" srcId="{431D9BEE-4441-427D-90B7-CC61C0D3FB6A}" destId="{C8AFFD03-48CC-4043-B694-05BF9F9E5AEC}" srcOrd="2" destOrd="0" presId="urn:microsoft.com/office/officeart/2005/8/layout/orgChart1"/>
    <dgm:cxn modelId="{1A05F8CD-ECBA-40D6-B35C-A1A37C75F641}" type="presParOf" srcId="{F5F4DD09-8C05-4D50-A011-748A36E875B4}" destId="{B53AAE95-4A53-49B5-97C7-28F8E080F64B}" srcOrd="4" destOrd="0" presId="urn:microsoft.com/office/officeart/2005/8/layout/orgChart1"/>
    <dgm:cxn modelId="{4667638F-F9EF-4F10-A26F-CDCEC5AEC398}" type="presParOf" srcId="{F5F4DD09-8C05-4D50-A011-748A36E875B4}" destId="{079FB91F-4C06-41D4-B48F-48B084252BA1}" srcOrd="5" destOrd="0" presId="urn:microsoft.com/office/officeart/2005/8/layout/orgChart1"/>
    <dgm:cxn modelId="{20CB13FC-DD41-4186-B79D-423DE1E7D1DD}" type="presParOf" srcId="{079FB91F-4C06-41D4-B48F-48B084252BA1}" destId="{C5E1B13B-C608-4A39-BC24-E1B942915553}" srcOrd="0" destOrd="0" presId="urn:microsoft.com/office/officeart/2005/8/layout/orgChart1"/>
    <dgm:cxn modelId="{D1BA4EB2-3DF9-47F9-A768-1BB1187B2A7F}" type="presParOf" srcId="{C5E1B13B-C608-4A39-BC24-E1B942915553}" destId="{8FDFB4E7-F930-4C9A-90D4-8D7AAE3564A6}" srcOrd="0" destOrd="0" presId="urn:microsoft.com/office/officeart/2005/8/layout/orgChart1"/>
    <dgm:cxn modelId="{334CA1EE-109A-4965-AD9C-DE83DCA0A962}" type="presParOf" srcId="{C5E1B13B-C608-4A39-BC24-E1B942915553}" destId="{8DF9241B-E3FC-41A0-B8F0-3E2A4B13664B}" srcOrd="1" destOrd="0" presId="urn:microsoft.com/office/officeart/2005/8/layout/orgChart1"/>
    <dgm:cxn modelId="{2C0A0597-8F97-48C7-AC73-0BDE9F101E26}" type="presParOf" srcId="{079FB91F-4C06-41D4-B48F-48B084252BA1}" destId="{BFBEAABF-7BF1-4240-96D1-5AB063C5BA04}" srcOrd="1" destOrd="0" presId="urn:microsoft.com/office/officeart/2005/8/layout/orgChart1"/>
    <dgm:cxn modelId="{28EE4B5E-CC57-4204-B352-F89151B1157B}" type="presParOf" srcId="{BFBEAABF-7BF1-4240-96D1-5AB063C5BA04}" destId="{3B4CD925-FAC3-405A-A2EA-A3D14236CDAC}" srcOrd="0" destOrd="0" presId="urn:microsoft.com/office/officeart/2005/8/layout/orgChart1"/>
    <dgm:cxn modelId="{D2792B53-2DDD-42D5-981D-B631A4EC3A00}" type="presParOf" srcId="{BFBEAABF-7BF1-4240-96D1-5AB063C5BA04}" destId="{62EC6236-21CE-42E3-B718-B855FF7291E7}" srcOrd="1" destOrd="0" presId="urn:microsoft.com/office/officeart/2005/8/layout/orgChart1"/>
    <dgm:cxn modelId="{FFB3A4D1-2982-47A3-A55A-58E6A8DA6796}" type="presParOf" srcId="{62EC6236-21CE-42E3-B718-B855FF7291E7}" destId="{F3FB5503-063D-477F-AF0E-111148472382}" srcOrd="0" destOrd="0" presId="urn:microsoft.com/office/officeart/2005/8/layout/orgChart1"/>
    <dgm:cxn modelId="{86C12135-C9AC-4CAB-96FF-483F7A2E348B}" type="presParOf" srcId="{F3FB5503-063D-477F-AF0E-111148472382}" destId="{CB63D97C-7860-449D-A311-7339758EBEC8}" srcOrd="0" destOrd="0" presId="urn:microsoft.com/office/officeart/2005/8/layout/orgChart1"/>
    <dgm:cxn modelId="{11EB9F2B-B956-4A74-B44C-B2E6DD72DD5D}" type="presParOf" srcId="{F3FB5503-063D-477F-AF0E-111148472382}" destId="{405D4BBC-BB13-4FCC-A45D-872C7A923DE4}" srcOrd="1" destOrd="0" presId="urn:microsoft.com/office/officeart/2005/8/layout/orgChart1"/>
    <dgm:cxn modelId="{AEDF2DC7-FFB3-42E3-A686-15265B8BB516}" type="presParOf" srcId="{62EC6236-21CE-42E3-B718-B855FF7291E7}" destId="{367D8BA3-29C3-42F7-A7BE-5B49CA1E9737}" srcOrd="1" destOrd="0" presId="urn:microsoft.com/office/officeart/2005/8/layout/orgChart1"/>
    <dgm:cxn modelId="{5C58831C-4209-4D26-A44A-63024A955403}" type="presParOf" srcId="{62EC6236-21CE-42E3-B718-B855FF7291E7}" destId="{4CAD0ECA-8CD2-4A2D-B995-B0A4EFA96484}" srcOrd="2" destOrd="0" presId="urn:microsoft.com/office/officeart/2005/8/layout/orgChart1"/>
    <dgm:cxn modelId="{072C92BE-EA02-49A2-9EAF-B4AD759CD319}" type="presParOf" srcId="{BFBEAABF-7BF1-4240-96D1-5AB063C5BA04}" destId="{14983072-DFC5-48DA-9D91-275F8C6E899B}" srcOrd="2" destOrd="0" presId="urn:microsoft.com/office/officeart/2005/8/layout/orgChart1"/>
    <dgm:cxn modelId="{F8430152-5967-4537-892A-619E4994EEE1}" type="presParOf" srcId="{BFBEAABF-7BF1-4240-96D1-5AB063C5BA04}" destId="{A9A8DF39-ECEF-4EB5-8613-114E2FEEC6B0}" srcOrd="3" destOrd="0" presId="urn:microsoft.com/office/officeart/2005/8/layout/orgChart1"/>
    <dgm:cxn modelId="{0D5F6983-22BC-43D7-9934-5CFD0C7A1E7D}" type="presParOf" srcId="{A9A8DF39-ECEF-4EB5-8613-114E2FEEC6B0}" destId="{D7A396F5-52CE-407C-9CD8-216012E772F4}" srcOrd="0" destOrd="0" presId="urn:microsoft.com/office/officeart/2005/8/layout/orgChart1"/>
    <dgm:cxn modelId="{1C3E32C5-DE4F-4FC4-93E1-70965C95EDDB}" type="presParOf" srcId="{D7A396F5-52CE-407C-9CD8-216012E772F4}" destId="{8A908B8B-22CC-4F14-A07E-8CAA73B8EC3C}" srcOrd="0" destOrd="0" presId="urn:microsoft.com/office/officeart/2005/8/layout/orgChart1"/>
    <dgm:cxn modelId="{5727A360-3742-40C3-9A70-9B8605B6CE9C}" type="presParOf" srcId="{D7A396F5-52CE-407C-9CD8-216012E772F4}" destId="{2A319890-8292-441C-9ABE-6D8CD9B3CB2E}" srcOrd="1" destOrd="0" presId="urn:microsoft.com/office/officeart/2005/8/layout/orgChart1"/>
    <dgm:cxn modelId="{13E59006-4A8A-4CEA-9E4C-3B0506B1158B}" type="presParOf" srcId="{A9A8DF39-ECEF-4EB5-8613-114E2FEEC6B0}" destId="{03A1CF6B-9635-4B69-A855-63FC25947B87}" srcOrd="1" destOrd="0" presId="urn:microsoft.com/office/officeart/2005/8/layout/orgChart1"/>
    <dgm:cxn modelId="{BC5BA1C5-5C0F-4ECE-928C-59AC6C49907B}" type="presParOf" srcId="{A9A8DF39-ECEF-4EB5-8613-114E2FEEC6B0}" destId="{374E4859-B6B9-456D-A87B-60C636ADA070}" srcOrd="2" destOrd="0" presId="urn:microsoft.com/office/officeart/2005/8/layout/orgChart1"/>
    <dgm:cxn modelId="{A601E277-D38A-4D89-9FB0-6CB91D850C18}" type="presParOf" srcId="{BFBEAABF-7BF1-4240-96D1-5AB063C5BA04}" destId="{79B841C2-6BD1-4FF6-BA15-41BC9D3EF2DD}" srcOrd="4" destOrd="0" presId="urn:microsoft.com/office/officeart/2005/8/layout/orgChart1"/>
    <dgm:cxn modelId="{8DFDC74F-9900-463C-B063-AAD2DE2701CB}" type="presParOf" srcId="{BFBEAABF-7BF1-4240-96D1-5AB063C5BA04}" destId="{601E35D2-EF12-4D4C-BDB0-B6BC5A4CD3B1}" srcOrd="5" destOrd="0" presId="urn:microsoft.com/office/officeart/2005/8/layout/orgChart1"/>
    <dgm:cxn modelId="{7AA75E1E-F78D-4FF2-B136-2D06ABCB8A3D}" type="presParOf" srcId="{601E35D2-EF12-4D4C-BDB0-B6BC5A4CD3B1}" destId="{F66E10CA-C8CD-41D1-AD8A-D043EAFE5BA2}" srcOrd="0" destOrd="0" presId="urn:microsoft.com/office/officeart/2005/8/layout/orgChart1"/>
    <dgm:cxn modelId="{838C6529-26B2-42EC-BD7A-C3DD06262C15}" type="presParOf" srcId="{F66E10CA-C8CD-41D1-AD8A-D043EAFE5BA2}" destId="{2E9CF547-6F0E-4082-A1DE-86F773F001D5}" srcOrd="0" destOrd="0" presId="urn:microsoft.com/office/officeart/2005/8/layout/orgChart1"/>
    <dgm:cxn modelId="{769DEE37-1E8A-48FE-AA40-04929D23747D}" type="presParOf" srcId="{F66E10CA-C8CD-41D1-AD8A-D043EAFE5BA2}" destId="{7660681A-365B-478F-ABD7-86AF5E97F6F9}" srcOrd="1" destOrd="0" presId="urn:microsoft.com/office/officeart/2005/8/layout/orgChart1"/>
    <dgm:cxn modelId="{297E729A-07CC-47FF-A751-2870C9BC0FC5}" type="presParOf" srcId="{601E35D2-EF12-4D4C-BDB0-B6BC5A4CD3B1}" destId="{20121A3D-73E7-494F-BAC8-AC353222A611}" srcOrd="1" destOrd="0" presId="urn:microsoft.com/office/officeart/2005/8/layout/orgChart1"/>
    <dgm:cxn modelId="{CE7C8B64-BBF6-49C1-AEE6-AA7282F6FD31}" type="presParOf" srcId="{601E35D2-EF12-4D4C-BDB0-B6BC5A4CD3B1}" destId="{162F9730-4D19-4A8C-B117-6D1FDD59B418}" srcOrd="2" destOrd="0" presId="urn:microsoft.com/office/officeart/2005/8/layout/orgChart1"/>
    <dgm:cxn modelId="{0FCACC78-1179-48B2-938C-11C03AE69B48}" type="presParOf" srcId="{079FB91F-4C06-41D4-B48F-48B084252BA1}" destId="{F73B4170-14EB-4F15-80D2-75E162480633}" srcOrd="2" destOrd="0" presId="urn:microsoft.com/office/officeart/2005/8/layout/orgChart1"/>
    <dgm:cxn modelId="{EEBF3EA7-940D-4BF1-A00E-7BD13F088B1D}" type="presParOf" srcId="{F5F4DD09-8C05-4D50-A011-748A36E875B4}" destId="{A8385839-6020-4451-BBD3-16AC9EF2573F}" srcOrd="6" destOrd="0" presId="urn:microsoft.com/office/officeart/2005/8/layout/orgChart1"/>
    <dgm:cxn modelId="{14C1F9C7-B00E-4EFF-A574-4E695C1831A3}" type="presParOf" srcId="{F5F4DD09-8C05-4D50-A011-748A36E875B4}" destId="{06320B34-D490-4EE4-9496-67CC960ADE69}" srcOrd="7" destOrd="0" presId="urn:microsoft.com/office/officeart/2005/8/layout/orgChart1"/>
    <dgm:cxn modelId="{28171384-7EB7-479D-81C3-F7C851B24AFB}" type="presParOf" srcId="{06320B34-D490-4EE4-9496-67CC960ADE69}" destId="{5A5C053F-5454-4B88-8279-A67749E6E260}" srcOrd="0" destOrd="0" presId="urn:microsoft.com/office/officeart/2005/8/layout/orgChart1"/>
    <dgm:cxn modelId="{B7D86FEB-211A-43F7-92EB-6646430C66DB}" type="presParOf" srcId="{5A5C053F-5454-4B88-8279-A67749E6E260}" destId="{F5DF34C7-9D61-4F5C-85BC-C8B46C1B599E}" srcOrd="0" destOrd="0" presId="urn:microsoft.com/office/officeart/2005/8/layout/orgChart1"/>
    <dgm:cxn modelId="{AF1FDF65-0145-482B-BFFF-4CEAB0A30EA0}" type="presParOf" srcId="{5A5C053F-5454-4B88-8279-A67749E6E260}" destId="{0040D538-D81C-41BD-83DC-3FFE9C651C1E}" srcOrd="1" destOrd="0" presId="urn:microsoft.com/office/officeart/2005/8/layout/orgChart1"/>
    <dgm:cxn modelId="{BA38E3A1-A3D3-4669-AC4A-74E8F6B0C6FD}" type="presParOf" srcId="{06320B34-D490-4EE4-9496-67CC960ADE69}" destId="{DBA088B0-BE78-4D55-8573-E5127F3A2BDE}" srcOrd="1" destOrd="0" presId="urn:microsoft.com/office/officeart/2005/8/layout/orgChart1"/>
    <dgm:cxn modelId="{3D135466-2A3F-4A32-9427-81485057817B}" type="presParOf" srcId="{DBA088B0-BE78-4D55-8573-E5127F3A2BDE}" destId="{59EB19F6-5BAB-4C3C-87E3-81406B20DFC4}" srcOrd="0" destOrd="0" presId="urn:microsoft.com/office/officeart/2005/8/layout/orgChart1"/>
    <dgm:cxn modelId="{B2A2DEAC-A8E9-4A25-86C9-B739CD9DF3FA}" type="presParOf" srcId="{DBA088B0-BE78-4D55-8573-E5127F3A2BDE}" destId="{E74AB48A-DBAA-4150-A664-09B22D8CB5E5}" srcOrd="1" destOrd="0" presId="urn:microsoft.com/office/officeart/2005/8/layout/orgChart1"/>
    <dgm:cxn modelId="{8105C8AA-BC55-4F14-B4B6-16FA63500ADF}" type="presParOf" srcId="{E74AB48A-DBAA-4150-A664-09B22D8CB5E5}" destId="{D23D9F0D-E755-4354-BB1A-D3171670CB4F}" srcOrd="0" destOrd="0" presId="urn:microsoft.com/office/officeart/2005/8/layout/orgChart1"/>
    <dgm:cxn modelId="{C8B487C9-BA0B-4032-ACC0-E6090B7CA5D5}" type="presParOf" srcId="{D23D9F0D-E755-4354-BB1A-D3171670CB4F}" destId="{A0A87162-8C07-487E-8FCE-504F000321A1}" srcOrd="0" destOrd="0" presId="urn:microsoft.com/office/officeart/2005/8/layout/orgChart1"/>
    <dgm:cxn modelId="{B99A32B0-A30B-4889-B6C0-5AD5F1120D6A}" type="presParOf" srcId="{D23D9F0D-E755-4354-BB1A-D3171670CB4F}" destId="{C6F83C75-F3E2-4486-B8FC-F556D152C38F}" srcOrd="1" destOrd="0" presId="urn:microsoft.com/office/officeart/2005/8/layout/orgChart1"/>
    <dgm:cxn modelId="{186D1B35-E304-4753-A7B7-C252B627C043}" type="presParOf" srcId="{E74AB48A-DBAA-4150-A664-09B22D8CB5E5}" destId="{E60C277A-C626-492B-AB13-BB3B141563D3}" srcOrd="1" destOrd="0" presId="urn:microsoft.com/office/officeart/2005/8/layout/orgChart1"/>
    <dgm:cxn modelId="{89E4BDE1-54D6-4928-B2B0-D7CCB8EB6F5C}" type="presParOf" srcId="{E74AB48A-DBAA-4150-A664-09B22D8CB5E5}" destId="{F0EF4483-6B59-4CB1-9478-ED6CC9DF3918}" srcOrd="2" destOrd="0" presId="urn:microsoft.com/office/officeart/2005/8/layout/orgChart1"/>
    <dgm:cxn modelId="{3CACC8F8-A1DF-4C8C-ACDB-04EBFAA568C3}" type="presParOf" srcId="{DBA088B0-BE78-4D55-8573-E5127F3A2BDE}" destId="{9DB02DE9-9A40-48F1-819B-0F2AEDD19257}" srcOrd="2" destOrd="0" presId="urn:microsoft.com/office/officeart/2005/8/layout/orgChart1"/>
    <dgm:cxn modelId="{B8E0B5F5-29DB-43CF-831B-093EEF9C4FB9}" type="presParOf" srcId="{DBA088B0-BE78-4D55-8573-E5127F3A2BDE}" destId="{0E48524C-D777-44CD-A39D-6DA7ED493811}" srcOrd="3" destOrd="0" presId="urn:microsoft.com/office/officeart/2005/8/layout/orgChart1"/>
    <dgm:cxn modelId="{EC86224A-6434-4682-B4D0-A08987C1F449}" type="presParOf" srcId="{0E48524C-D777-44CD-A39D-6DA7ED493811}" destId="{F62F1A89-CD5B-4799-AB38-28E18E4EF98D}" srcOrd="0" destOrd="0" presId="urn:microsoft.com/office/officeart/2005/8/layout/orgChart1"/>
    <dgm:cxn modelId="{F5CEE261-DC63-4E2E-841B-49D0FC21BF4D}" type="presParOf" srcId="{F62F1A89-CD5B-4799-AB38-28E18E4EF98D}" destId="{66198AD3-EC6F-4129-BC17-6AF17D1E12A2}" srcOrd="0" destOrd="0" presId="urn:microsoft.com/office/officeart/2005/8/layout/orgChart1"/>
    <dgm:cxn modelId="{2566FB99-3A27-444C-B73A-44E9A48A1E34}" type="presParOf" srcId="{F62F1A89-CD5B-4799-AB38-28E18E4EF98D}" destId="{DFFE487A-B9CC-4EF1-B763-BBD5C84F302F}" srcOrd="1" destOrd="0" presId="urn:microsoft.com/office/officeart/2005/8/layout/orgChart1"/>
    <dgm:cxn modelId="{ADE9F828-CC1C-47EB-8D03-5CE8322FE73D}" type="presParOf" srcId="{0E48524C-D777-44CD-A39D-6DA7ED493811}" destId="{91ED8BB2-B124-471D-9D2E-E5D0DFFCFD00}" srcOrd="1" destOrd="0" presId="urn:microsoft.com/office/officeart/2005/8/layout/orgChart1"/>
    <dgm:cxn modelId="{7AB494D9-3B69-417F-AEAD-C2CF75960A18}" type="presParOf" srcId="{0E48524C-D777-44CD-A39D-6DA7ED493811}" destId="{516ADE74-38F9-46D8-8A84-75B12AE665CE}" srcOrd="2" destOrd="0" presId="urn:microsoft.com/office/officeart/2005/8/layout/orgChart1"/>
    <dgm:cxn modelId="{589073B6-5677-42ED-9F2D-5268297091C5}" type="presParOf" srcId="{DBA088B0-BE78-4D55-8573-E5127F3A2BDE}" destId="{CF8F8206-0B22-4DE3-875C-1A69BB867BCB}" srcOrd="4" destOrd="0" presId="urn:microsoft.com/office/officeart/2005/8/layout/orgChart1"/>
    <dgm:cxn modelId="{153BA019-C1E9-465F-BD1D-0E40EAD8B745}" type="presParOf" srcId="{DBA088B0-BE78-4D55-8573-E5127F3A2BDE}" destId="{B98624B7-2B0C-4A02-8113-319572DDB2DE}" srcOrd="5" destOrd="0" presId="urn:microsoft.com/office/officeart/2005/8/layout/orgChart1"/>
    <dgm:cxn modelId="{C98C5E2D-10D1-46E6-B287-B411E1E6010C}" type="presParOf" srcId="{B98624B7-2B0C-4A02-8113-319572DDB2DE}" destId="{70DCAD13-8B80-4CB2-955D-F84D37D52A08}" srcOrd="0" destOrd="0" presId="urn:microsoft.com/office/officeart/2005/8/layout/orgChart1"/>
    <dgm:cxn modelId="{95D66E10-AE1B-4D20-A9D9-B8998F50205D}" type="presParOf" srcId="{70DCAD13-8B80-4CB2-955D-F84D37D52A08}" destId="{63DD313A-D553-4BA3-BF06-99F4DF3C711F}" srcOrd="0" destOrd="0" presId="urn:microsoft.com/office/officeart/2005/8/layout/orgChart1"/>
    <dgm:cxn modelId="{DE3D16D2-5F9F-49C5-9863-D0FDE8782314}" type="presParOf" srcId="{70DCAD13-8B80-4CB2-955D-F84D37D52A08}" destId="{2A7E5AAF-4031-423D-86F7-8DAF6D8473B2}" srcOrd="1" destOrd="0" presId="urn:microsoft.com/office/officeart/2005/8/layout/orgChart1"/>
    <dgm:cxn modelId="{EED19F4C-0852-4E18-9E04-289CB994AF20}" type="presParOf" srcId="{B98624B7-2B0C-4A02-8113-319572DDB2DE}" destId="{2C3382C3-1E36-44E8-953D-6F8AF84D328D}" srcOrd="1" destOrd="0" presId="urn:microsoft.com/office/officeart/2005/8/layout/orgChart1"/>
    <dgm:cxn modelId="{F82C7C38-CA50-4D61-A45A-9891B400006B}" type="presParOf" srcId="{B98624B7-2B0C-4A02-8113-319572DDB2DE}" destId="{E3F7E421-91BF-44E1-A534-3E314852569B}" srcOrd="2" destOrd="0" presId="urn:microsoft.com/office/officeart/2005/8/layout/orgChart1"/>
    <dgm:cxn modelId="{41FCECDB-95E6-409A-8FC5-BF4728955AC6}" type="presParOf" srcId="{06320B34-D490-4EE4-9496-67CC960ADE69}" destId="{5D1C5E1D-8345-4ACF-A5D6-B4F6A72986B8}" srcOrd="2" destOrd="0" presId="urn:microsoft.com/office/officeart/2005/8/layout/orgChart1"/>
    <dgm:cxn modelId="{42FB386A-2C87-4D3D-B59F-122ECF221685}" type="presParOf" srcId="{F2E61B80-1E93-4695-B4BB-74DE38E4A9DD}" destId="{B1A4CF68-5414-4F5C-A50D-830098B90DEC}" srcOrd="2" destOrd="0" presId="urn:microsoft.com/office/officeart/2005/8/layout/orgChart1"/>
    <dgm:cxn modelId="{7730B144-B265-4286-9E40-688AEBFC3803}" type="presParOf" srcId="{360C8DCF-2118-4A94-BFD2-8F974A840CAF}" destId="{D120993B-A9B7-422C-A0E3-BE6007D7A36B}" srcOrd="6" destOrd="0" presId="urn:microsoft.com/office/officeart/2005/8/layout/orgChart1"/>
    <dgm:cxn modelId="{326BDC36-99C1-46CC-A1C2-7B2C7859CA5E}" type="presParOf" srcId="{360C8DCF-2118-4A94-BFD2-8F974A840CAF}" destId="{0AFCD4EE-D159-495D-9919-87596CA132E4}" srcOrd="7" destOrd="0" presId="urn:microsoft.com/office/officeart/2005/8/layout/orgChart1"/>
    <dgm:cxn modelId="{E74DFC65-7182-4D66-A75E-74FF547B30A2}" type="presParOf" srcId="{0AFCD4EE-D159-495D-9919-87596CA132E4}" destId="{40BD69EB-70F1-4476-AEDA-7064D77FE4B4}" srcOrd="0" destOrd="0" presId="urn:microsoft.com/office/officeart/2005/8/layout/orgChart1"/>
    <dgm:cxn modelId="{905B88D1-C611-4BF4-9347-2D6F64859AEE}" type="presParOf" srcId="{40BD69EB-70F1-4476-AEDA-7064D77FE4B4}" destId="{CF2C38C1-9561-4D0A-870A-EEC947F699D8}" srcOrd="0" destOrd="0" presId="urn:microsoft.com/office/officeart/2005/8/layout/orgChart1"/>
    <dgm:cxn modelId="{8426A195-9085-4330-BC50-FBBA5DECCC4E}" type="presParOf" srcId="{40BD69EB-70F1-4476-AEDA-7064D77FE4B4}" destId="{FF6D1834-D101-4199-A774-284D0D441AC6}" srcOrd="1" destOrd="0" presId="urn:microsoft.com/office/officeart/2005/8/layout/orgChart1"/>
    <dgm:cxn modelId="{4D50BE71-9DBF-4A1B-A3C8-9908F7AA016A}" type="presParOf" srcId="{0AFCD4EE-D159-495D-9919-87596CA132E4}" destId="{40455751-093D-4F50-BCC5-C27B3C08CB19}" srcOrd="1" destOrd="0" presId="urn:microsoft.com/office/officeart/2005/8/layout/orgChart1"/>
    <dgm:cxn modelId="{2E55568D-7ADA-4D2D-8005-7410D1B97DB5}" type="presParOf" srcId="{40455751-093D-4F50-BCC5-C27B3C08CB19}" destId="{D04D8B8B-6D62-49EA-8F02-F49E3BCE8CC0}" srcOrd="0" destOrd="0" presId="urn:microsoft.com/office/officeart/2005/8/layout/orgChart1"/>
    <dgm:cxn modelId="{EE84C9EB-2EA6-4318-A786-723822090AF4}" type="presParOf" srcId="{40455751-093D-4F50-BCC5-C27B3C08CB19}" destId="{0D8F8D52-E88B-4670-AD88-225959A5A462}" srcOrd="1" destOrd="0" presId="urn:microsoft.com/office/officeart/2005/8/layout/orgChart1"/>
    <dgm:cxn modelId="{A2CC645F-7307-4B50-A547-5F7BEF8A4D7A}" type="presParOf" srcId="{0D8F8D52-E88B-4670-AD88-225959A5A462}" destId="{DED31E61-3C7B-4722-B1CC-6D9BD33A180E}" srcOrd="0" destOrd="0" presId="urn:microsoft.com/office/officeart/2005/8/layout/orgChart1"/>
    <dgm:cxn modelId="{9634E427-E514-49D8-B33C-909E430BD584}" type="presParOf" srcId="{DED31E61-3C7B-4722-B1CC-6D9BD33A180E}" destId="{72962AD9-D46A-4102-9B6D-EB73B81D96EA}" srcOrd="0" destOrd="0" presId="urn:microsoft.com/office/officeart/2005/8/layout/orgChart1"/>
    <dgm:cxn modelId="{ABD28A39-378E-4FB0-801C-4CD8DDB6ADD9}" type="presParOf" srcId="{DED31E61-3C7B-4722-B1CC-6D9BD33A180E}" destId="{6DBCCC21-0B9C-468B-92D5-6A70CBFD32C8}" srcOrd="1" destOrd="0" presId="urn:microsoft.com/office/officeart/2005/8/layout/orgChart1"/>
    <dgm:cxn modelId="{1828550C-4F27-4A8A-A098-BF3A2DCD4872}" type="presParOf" srcId="{0D8F8D52-E88B-4670-AD88-225959A5A462}" destId="{6B672B94-EB6A-43DA-83A6-A57D7D208513}" srcOrd="1" destOrd="0" presId="urn:microsoft.com/office/officeart/2005/8/layout/orgChart1"/>
    <dgm:cxn modelId="{DF500AF6-1145-4888-A763-5066E3695D04}" type="presParOf" srcId="{0D8F8D52-E88B-4670-AD88-225959A5A462}" destId="{D8F59A31-AF52-4EAC-9E80-6CE7545A4466}" srcOrd="2" destOrd="0" presId="urn:microsoft.com/office/officeart/2005/8/layout/orgChart1"/>
    <dgm:cxn modelId="{EACE7CC7-CF08-4917-8D7C-0B85D73DF024}" type="presParOf" srcId="{40455751-093D-4F50-BCC5-C27B3C08CB19}" destId="{EFE9001C-BFF6-4047-8DE8-ED4592039CD8}" srcOrd="2" destOrd="0" presId="urn:microsoft.com/office/officeart/2005/8/layout/orgChart1"/>
    <dgm:cxn modelId="{19223B0D-DC44-47D9-B46E-C2DDB226CF1C}" type="presParOf" srcId="{40455751-093D-4F50-BCC5-C27B3C08CB19}" destId="{3DB48751-5C2A-4360-9EDF-646F4F879312}" srcOrd="3" destOrd="0" presId="urn:microsoft.com/office/officeart/2005/8/layout/orgChart1"/>
    <dgm:cxn modelId="{23D968DC-F99D-4DD2-AE7A-CEB195050092}" type="presParOf" srcId="{3DB48751-5C2A-4360-9EDF-646F4F879312}" destId="{93B18B29-4452-4B4A-AFA4-560008FAF565}" srcOrd="0" destOrd="0" presId="urn:microsoft.com/office/officeart/2005/8/layout/orgChart1"/>
    <dgm:cxn modelId="{1AB4C5AA-C99E-4CA6-951C-8E0DF0DAEBFE}" type="presParOf" srcId="{93B18B29-4452-4B4A-AFA4-560008FAF565}" destId="{1B5FFF98-EC45-4EC1-A14D-BB0B24278A7A}" srcOrd="0" destOrd="0" presId="urn:microsoft.com/office/officeart/2005/8/layout/orgChart1"/>
    <dgm:cxn modelId="{FB21C487-29D0-4E37-B130-2F8E920D591B}" type="presParOf" srcId="{93B18B29-4452-4B4A-AFA4-560008FAF565}" destId="{7BCFC071-B149-482F-A8DE-20E380D105D9}" srcOrd="1" destOrd="0" presId="urn:microsoft.com/office/officeart/2005/8/layout/orgChart1"/>
    <dgm:cxn modelId="{1A683FE8-99AF-4091-80A9-4A33BCC1E6B5}" type="presParOf" srcId="{3DB48751-5C2A-4360-9EDF-646F4F879312}" destId="{47E80A96-AB98-46F6-BA73-CC41C9927E43}" srcOrd="1" destOrd="0" presId="urn:microsoft.com/office/officeart/2005/8/layout/orgChart1"/>
    <dgm:cxn modelId="{2F0CD135-05DD-49D5-B9FB-6042A97DBA29}" type="presParOf" srcId="{3DB48751-5C2A-4360-9EDF-646F4F879312}" destId="{358AE4A3-6D07-41D0-91F0-F33C1FD3E8B3}" srcOrd="2" destOrd="0" presId="urn:microsoft.com/office/officeart/2005/8/layout/orgChart1"/>
    <dgm:cxn modelId="{C9B5433D-2D65-4E3A-AF07-E89923C61053}" type="presParOf" srcId="{0AFCD4EE-D159-495D-9919-87596CA132E4}" destId="{D49261EA-0CFA-4D8C-A011-122C6B81D96D}" srcOrd="2" destOrd="0" presId="urn:microsoft.com/office/officeart/2005/8/layout/orgChart1"/>
    <dgm:cxn modelId="{512BD203-59B8-4220-BD47-A3EC838C1761}" type="presParOf" srcId="{1502C0F5-9D07-4756-977E-0820F9BB282C}" destId="{035D2DD2-A5A8-4097-88FC-A90063930794}" srcOrd="2" destOrd="0" presId="urn:microsoft.com/office/officeart/2005/8/layout/orgChart1"/>
    <dgm:cxn modelId="{32ACE812-9BFE-496B-B87B-25DCD873B336}" type="presParOf" srcId="{A752F94F-5E59-4BE1-A06A-758A7E706ED0}" destId="{6C5696F6-4A09-4847-8D0B-D1F5E275B71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9001C-BFF6-4047-8DE8-ED4592039CD8}">
      <dsp:nvSpPr>
        <dsp:cNvPr id="0" name=""/>
        <dsp:cNvSpPr/>
      </dsp:nvSpPr>
      <dsp:spPr>
        <a:xfrm>
          <a:off x="8453730" y="2515533"/>
          <a:ext cx="147175" cy="1147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7970"/>
              </a:lnTo>
              <a:lnTo>
                <a:pt x="147175" y="11479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4D8B8B-6D62-49EA-8F02-F49E3BCE8CC0}">
      <dsp:nvSpPr>
        <dsp:cNvPr id="0" name=""/>
        <dsp:cNvSpPr/>
      </dsp:nvSpPr>
      <dsp:spPr>
        <a:xfrm>
          <a:off x="8453730" y="2515533"/>
          <a:ext cx="147175" cy="4513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338"/>
              </a:lnTo>
              <a:lnTo>
                <a:pt x="147175" y="4513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0993B-A9B7-422C-A0E3-BE6007D7A36B}">
      <dsp:nvSpPr>
        <dsp:cNvPr id="0" name=""/>
        <dsp:cNvSpPr/>
      </dsp:nvSpPr>
      <dsp:spPr>
        <a:xfrm>
          <a:off x="4668862" y="1818901"/>
          <a:ext cx="4177336" cy="2060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022"/>
              </a:lnTo>
              <a:lnTo>
                <a:pt x="4177336" y="103022"/>
              </a:lnTo>
              <a:lnTo>
                <a:pt x="4177336" y="20604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F8206-0B22-4DE3-875C-1A69BB867BCB}">
      <dsp:nvSpPr>
        <dsp:cNvPr id="0" name=""/>
        <dsp:cNvSpPr/>
      </dsp:nvSpPr>
      <dsp:spPr>
        <a:xfrm>
          <a:off x="7266513" y="3212164"/>
          <a:ext cx="147175" cy="18446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4602"/>
              </a:lnTo>
              <a:lnTo>
                <a:pt x="147175" y="184460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02DE9-9A40-48F1-819B-0F2AEDD19257}">
      <dsp:nvSpPr>
        <dsp:cNvPr id="0" name=""/>
        <dsp:cNvSpPr/>
      </dsp:nvSpPr>
      <dsp:spPr>
        <a:xfrm>
          <a:off x="7266513" y="3212164"/>
          <a:ext cx="147175" cy="1147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7970"/>
              </a:lnTo>
              <a:lnTo>
                <a:pt x="147175" y="11479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EB19F6-5BAB-4C3C-87E3-81406B20DFC4}">
      <dsp:nvSpPr>
        <dsp:cNvPr id="0" name=""/>
        <dsp:cNvSpPr/>
      </dsp:nvSpPr>
      <dsp:spPr>
        <a:xfrm>
          <a:off x="7266513" y="3212164"/>
          <a:ext cx="147175" cy="4513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338"/>
              </a:lnTo>
              <a:lnTo>
                <a:pt x="147175" y="4513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85839-6020-4451-BBD3-16AC9EF2573F}">
      <dsp:nvSpPr>
        <dsp:cNvPr id="0" name=""/>
        <dsp:cNvSpPr/>
      </dsp:nvSpPr>
      <dsp:spPr>
        <a:xfrm>
          <a:off x="5681921" y="2515533"/>
          <a:ext cx="1977060" cy="2060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022"/>
              </a:lnTo>
              <a:lnTo>
                <a:pt x="1977060" y="103022"/>
              </a:lnTo>
              <a:lnTo>
                <a:pt x="1977060" y="20604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B841C2-6BD1-4FF6-BA15-41BC9D3EF2DD}">
      <dsp:nvSpPr>
        <dsp:cNvPr id="0" name=""/>
        <dsp:cNvSpPr/>
      </dsp:nvSpPr>
      <dsp:spPr>
        <a:xfrm>
          <a:off x="6079295" y="3212164"/>
          <a:ext cx="147175" cy="18446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4602"/>
              </a:lnTo>
              <a:lnTo>
                <a:pt x="147175" y="184460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83072-DFC5-48DA-9D91-275F8C6E899B}">
      <dsp:nvSpPr>
        <dsp:cNvPr id="0" name=""/>
        <dsp:cNvSpPr/>
      </dsp:nvSpPr>
      <dsp:spPr>
        <a:xfrm>
          <a:off x="6079295" y="3212164"/>
          <a:ext cx="147175" cy="1147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7970"/>
              </a:lnTo>
              <a:lnTo>
                <a:pt x="147175" y="11479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CD925-FAC3-405A-A2EA-A3D14236CDAC}">
      <dsp:nvSpPr>
        <dsp:cNvPr id="0" name=""/>
        <dsp:cNvSpPr/>
      </dsp:nvSpPr>
      <dsp:spPr>
        <a:xfrm>
          <a:off x="6079295" y="3212164"/>
          <a:ext cx="147175" cy="4513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338"/>
              </a:lnTo>
              <a:lnTo>
                <a:pt x="147175" y="4513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3AAE95-4A53-49B5-97C7-28F8E080F64B}">
      <dsp:nvSpPr>
        <dsp:cNvPr id="0" name=""/>
        <dsp:cNvSpPr/>
      </dsp:nvSpPr>
      <dsp:spPr>
        <a:xfrm>
          <a:off x="5681921" y="2515533"/>
          <a:ext cx="789842" cy="2060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022"/>
              </a:lnTo>
              <a:lnTo>
                <a:pt x="789842" y="103022"/>
              </a:lnTo>
              <a:lnTo>
                <a:pt x="789842" y="20604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C81FD8-8ED4-468D-9D68-E6195FDFD953}">
      <dsp:nvSpPr>
        <dsp:cNvPr id="0" name=""/>
        <dsp:cNvSpPr/>
      </dsp:nvSpPr>
      <dsp:spPr>
        <a:xfrm>
          <a:off x="4892078" y="3212164"/>
          <a:ext cx="147175" cy="18446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4602"/>
              </a:lnTo>
              <a:lnTo>
                <a:pt x="147175" y="184460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45AE4-79D9-427A-93AC-E2ACA2A8C849}">
      <dsp:nvSpPr>
        <dsp:cNvPr id="0" name=""/>
        <dsp:cNvSpPr/>
      </dsp:nvSpPr>
      <dsp:spPr>
        <a:xfrm>
          <a:off x="4892078" y="3212164"/>
          <a:ext cx="147175" cy="1147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7970"/>
              </a:lnTo>
              <a:lnTo>
                <a:pt x="147175" y="11479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586D6-752A-4EF9-BCE4-A4C53912C832}">
      <dsp:nvSpPr>
        <dsp:cNvPr id="0" name=""/>
        <dsp:cNvSpPr/>
      </dsp:nvSpPr>
      <dsp:spPr>
        <a:xfrm>
          <a:off x="4892078" y="3212164"/>
          <a:ext cx="147175" cy="4513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338"/>
              </a:lnTo>
              <a:lnTo>
                <a:pt x="147175" y="4513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3F0028-35FD-443B-A21E-F053F307F697}">
      <dsp:nvSpPr>
        <dsp:cNvPr id="0" name=""/>
        <dsp:cNvSpPr/>
      </dsp:nvSpPr>
      <dsp:spPr>
        <a:xfrm>
          <a:off x="5284547" y="2515533"/>
          <a:ext cx="397374" cy="206045"/>
        </a:xfrm>
        <a:custGeom>
          <a:avLst/>
          <a:gdLst/>
          <a:ahLst/>
          <a:cxnLst/>
          <a:rect l="0" t="0" r="0" b="0"/>
          <a:pathLst>
            <a:path>
              <a:moveTo>
                <a:pt x="397374" y="0"/>
              </a:moveTo>
              <a:lnTo>
                <a:pt x="397374" y="103022"/>
              </a:lnTo>
              <a:lnTo>
                <a:pt x="0" y="103022"/>
              </a:lnTo>
              <a:lnTo>
                <a:pt x="0" y="20604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F12CDD-596E-485D-BEE0-CD8FC2E66663}">
      <dsp:nvSpPr>
        <dsp:cNvPr id="0" name=""/>
        <dsp:cNvSpPr/>
      </dsp:nvSpPr>
      <dsp:spPr>
        <a:xfrm>
          <a:off x="3519920" y="3212164"/>
          <a:ext cx="184940" cy="1169634"/>
        </a:xfrm>
        <a:custGeom>
          <a:avLst/>
          <a:gdLst/>
          <a:ahLst/>
          <a:cxnLst/>
          <a:rect l="0" t="0" r="0" b="0"/>
          <a:pathLst>
            <a:path>
              <a:moveTo>
                <a:pt x="184940" y="0"/>
              </a:moveTo>
              <a:lnTo>
                <a:pt x="184940" y="1169634"/>
              </a:lnTo>
              <a:lnTo>
                <a:pt x="0" y="116963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CFB90A-2C9C-4607-B349-4B2900D1DBF9}">
      <dsp:nvSpPr>
        <dsp:cNvPr id="0" name=""/>
        <dsp:cNvSpPr/>
      </dsp:nvSpPr>
      <dsp:spPr>
        <a:xfrm>
          <a:off x="3704861" y="3212164"/>
          <a:ext cx="147175" cy="18446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4602"/>
              </a:lnTo>
              <a:lnTo>
                <a:pt x="147175" y="184460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12A2D-631E-4CD9-9ED3-CB5542CD0D3D}">
      <dsp:nvSpPr>
        <dsp:cNvPr id="0" name=""/>
        <dsp:cNvSpPr/>
      </dsp:nvSpPr>
      <dsp:spPr>
        <a:xfrm>
          <a:off x="3704861" y="3212164"/>
          <a:ext cx="144536" cy="461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361"/>
              </a:lnTo>
              <a:lnTo>
                <a:pt x="144536" y="46136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36ED8D-317C-45E0-94D4-F9D4B9C7E25E}">
      <dsp:nvSpPr>
        <dsp:cNvPr id="0" name=""/>
        <dsp:cNvSpPr/>
      </dsp:nvSpPr>
      <dsp:spPr>
        <a:xfrm>
          <a:off x="3704861" y="2515533"/>
          <a:ext cx="1977060" cy="206045"/>
        </a:xfrm>
        <a:custGeom>
          <a:avLst/>
          <a:gdLst/>
          <a:ahLst/>
          <a:cxnLst/>
          <a:rect l="0" t="0" r="0" b="0"/>
          <a:pathLst>
            <a:path>
              <a:moveTo>
                <a:pt x="1977060" y="0"/>
              </a:moveTo>
              <a:lnTo>
                <a:pt x="1977060" y="103022"/>
              </a:lnTo>
              <a:lnTo>
                <a:pt x="0" y="103022"/>
              </a:lnTo>
              <a:lnTo>
                <a:pt x="0" y="20604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7AA321-F56E-456B-9034-C7513347352E}">
      <dsp:nvSpPr>
        <dsp:cNvPr id="0" name=""/>
        <dsp:cNvSpPr/>
      </dsp:nvSpPr>
      <dsp:spPr>
        <a:xfrm>
          <a:off x="4668862" y="1818901"/>
          <a:ext cx="1013059" cy="2060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022"/>
              </a:lnTo>
              <a:lnTo>
                <a:pt x="1013059" y="103022"/>
              </a:lnTo>
              <a:lnTo>
                <a:pt x="1013059" y="20604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63FF7-AA04-4A41-9EDF-64D23DFA2CC5}">
      <dsp:nvSpPr>
        <dsp:cNvPr id="0" name=""/>
        <dsp:cNvSpPr/>
      </dsp:nvSpPr>
      <dsp:spPr>
        <a:xfrm>
          <a:off x="1286273" y="2515533"/>
          <a:ext cx="147175" cy="1147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7970"/>
              </a:lnTo>
              <a:lnTo>
                <a:pt x="147175" y="11479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D0BEDD-F91E-49A8-8BAE-720BE0AE1A74}">
      <dsp:nvSpPr>
        <dsp:cNvPr id="0" name=""/>
        <dsp:cNvSpPr/>
      </dsp:nvSpPr>
      <dsp:spPr>
        <a:xfrm>
          <a:off x="1286273" y="2515533"/>
          <a:ext cx="147175" cy="4513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338"/>
              </a:lnTo>
              <a:lnTo>
                <a:pt x="147175" y="4513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D4582D-7D42-43F5-BE4A-EFFAFBE39558}">
      <dsp:nvSpPr>
        <dsp:cNvPr id="0" name=""/>
        <dsp:cNvSpPr/>
      </dsp:nvSpPr>
      <dsp:spPr>
        <a:xfrm>
          <a:off x="1678742" y="1818901"/>
          <a:ext cx="2990119" cy="206045"/>
        </a:xfrm>
        <a:custGeom>
          <a:avLst/>
          <a:gdLst/>
          <a:ahLst/>
          <a:cxnLst/>
          <a:rect l="0" t="0" r="0" b="0"/>
          <a:pathLst>
            <a:path>
              <a:moveTo>
                <a:pt x="2990119" y="0"/>
              </a:moveTo>
              <a:lnTo>
                <a:pt x="2990119" y="103022"/>
              </a:lnTo>
              <a:lnTo>
                <a:pt x="0" y="103022"/>
              </a:lnTo>
              <a:lnTo>
                <a:pt x="0" y="20604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81FCE6-8E27-4AA9-AFF3-CB6861CF1AE1}">
      <dsp:nvSpPr>
        <dsp:cNvPr id="0" name=""/>
        <dsp:cNvSpPr/>
      </dsp:nvSpPr>
      <dsp:spPr>
        <a:xfrm>
          <a:off x="99056" y="2515533"/>
          <a:ext cx="147175" cy="18446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4602"/>
              </a:lnTo>
              <a:lnTo>
                <a:pt x="147175" y="184460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EB67D-F13D-4CBF-B681-7015B6DB937E}">
      <dsp:nvSpPr>
        <dsp:cNvPr id="0" name=""/>
        <dsp:cNvSpPr/>
      </dsp:nvSpPr>
      <dsp:spPr>
        <a:xfrm>
          <a:off x="99056" y="2515533"/>
          <a:ext cx="147175" cy="1147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7970"/>
              </a:lnTo>
              <a:lnTo>
                <a:pt x="147175" y="11479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8C2E63-F9D1-4063-B67C-D91699AA7910}">
      <dsp:nvSpPr>
        <dsp:cNvPr id="0" name=""/>
        <dsp:cNvSpPr/>
      </dsp:nvSpPr>
      <dsp:spPr>
        <a:xfrm>
          <a:off x="99056" y="2515533"/>
          <a:ext cx="147175" cy="4513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338"/>
              </a:lnTo>
              <a:lnTo>
                <a:pt x="147175" y="4513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220AB-2991-4390-914F-16C0466B34A7}">
      <dsp:nvSpPr>
        <dsp:cNvPr id="0" name=""/>
        <dsp:cNvSpPr/>
      </dsp:nvSpPr>
      <dsp:spPr>
        <a:xfrm>
          <a:off x="491525" y="1818901"/>
          <a:ext cx="4177336" cy="206045"/>
        </a:xfrm>
        <a:custGeom>
          <a:avLst/>
          <a:gdLst/>
          <a:ahLst/>
          <a:cxnLst/>
          <a:rect l="0" t="0" r="0" b="0"/>
          <a:pathLst>
            <a:path>
              <a:moveTo>
                <a:pt x="4177336" y="0"/>
              </a:moveTo>
              <a:lnTo>
                <a:pt x="4177336" y="103022"/>
              </a:lnTo>
              <a:lnTo>
                <a:pt x="0" y="103022"/>
              </a:lnTo>
              <a:lnTo>
                <a:pt x="0" y="20604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A6C2E7-2C24-4B07-B040-4DBF79D1179B}">
      <dsp:nvSpPr>
        <dsp:cNvPr id="0" name=""/>
        <dsp:cNvSpPr/>
      </dsp:nvSpPr>
      <dsp:spPr>
        <a:xfrm>
          <a:off x="4623142" y="1122269"/>
          <a:ext cx="91440" cy="2060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604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076E00-902D-4B39-848D-95AAFE2DF5DC}">
      <dsp:nvSpPr>
        <dsp:cNvPr id="0" name=""/>
        <dsp:cNvSpPr/>
      </dsp:nvSpPr>
      <dsp:spPr>
        <a:xfrm>
          <a:off x="2240919" y="665642"/>
          <a:ext cx="4855885" cy="45662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Through out each step each member will review the work being done and sign off that it is of a good standard as part of the validation and Verification of the project </a:t>
          </a:r>
        </a:p>
      </dsp:txBody>
      <dsp:txXfrm>
        <a:off x="2240919" y="665642"/>
        <a:ext cx="4855885" cy="456627"/>
      </dsp:txXfrm>
    </dsp:sp>
    <dsp:sp modelId="{C69AE98F-752F-4FB1-BB7F-D6698C427543}">
      <dsp:nvSpPr>
        <dsp:cNvPr id="0" name=""/>
        <dsp:cNvSpPr/>
      </dsp:nvSpPr>
      <dsp:spPr>
        <a:xfrm>
          <a:off x="4178276" y="1328315"/>
          <a:ext cx="981171" cy="490585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Calibri Light" panose="020F0302020204030204"/>
            </a:rPr>
            <a:t>Resistor Sorting Arm</a:t>
          </a:r>
          <a:endParaRPr lang="en-GB" sz="1100" kern="1200" dirty="0"/>
        </a:p>
      </dsp:txBody>
      <dsp:txXfrm>
        <a:off x="4178276" y="1328315"/>
        <a:ext cx="981171" cy="490585"/>
      </dsp:txXfrm>
    </dsp:sp>
    <dsp:sp modelId="{2C3C086E-2589-4751-A4A9-7A86B6DBFBCB}">
      <dsp:nvSpPr>
        <dsp:cNvPr id="0" name=""/>
        <dsp:cNvSpPr/>
      </dsp:nvSpPr>
      <dsp:spPr>
        <a:xfrm>
          <a:off x="939" y="2024947"/>
          <a:ext cx="981171" cy="49058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Calibri Light" panose="020F0302020204030204"/>
            </a:rPr>
            <a:t>Project Initiation</a:t>
          </a:r>
        </a:p>
      </dsp:txBody>
      <dsp:txXfrm>
        <a:off x="939" y="2024947"/>
        <a:ext cx="981171" cy="490585"/>
      </dsp:txXfrm>
    </dsp:sp>
    <dsp:sp modelId="{ED62A62E-3A81-41D9-8343-B6778512EF29}">
      <dsp:nvSpPr>
        <dsp:cNvPr id="0" name=""/>
        <dsp:cNvSpPr/>
      </dsp:nvSpPr>
      <dsp:spPr>
        <a:xfrm>
          <a:off x="246232" y="2721578"/>
          <a:ext cx="981171" cy="490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>
              <a:latin typeface="Calibri Light" panose="020F0302020204030204"/>
            </a:rPr>
            <a:t>Define Scope</a:t>
          </a:r>
        </a:p>
      </dsp:txBody>
      <dsp:txXfrm>
        <a:off x="246232" y="2721578"/>
        <a:ext cx="981171" cy="490585"/>
      </dsp:txXfrm>
    </dsp:sp>
    <dsp:sp modelId="{90DB65EA-7BB5-4015-88BD-4183974928EC}">
      <dsp:nvSpPr>
        <dsp:cNvPr id="0" name=""/>
        <dsp:cNvSpPr/>
      </dsp:nvSpPr>
      <dsp:spPr>
        <a:xfrm>
          <a:off x="246232" y="3418210"/>
          <a:ext cx="981171" cy="490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>
              <a:latin typeface="Calibri Light" panose="020F0302020204030204"/>
            </a:rPr>
            <a:t>Defining Roles</a:t>
          </a:r>
        </a:p>
      </dsp:txBody>
      <dsp:txXfrm>
        <a:off x="246232" y="3418210"/>
        <a:ext cx="981171" cy="490585"/>
      </dsp:txXfrm>
    </dsp:sp>
    <dsp:sp modelId="{4B384AE5-8DA3-469E-A044-65494F65FA4E}">
      <dsp:nvSpPr>
        <dsp:cNvPr id="0" name=""/>
        <dsp:cNvSpPr/>
      </dsp:nvSpPr>
      <dsp:spPr>
        <a:xfrm>
          <a:off x="246232" y="4114842"/>
          <a:ext cx="981171" cy="490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>
              <a:latin typeface="Calibri Light" panose="020F0302020204030204"/>
            </a:rPr>
            <a:t>Defining Stakeholders</a:t>
          </a:r>
        </a:p>
      </dsp:txBody>
      <dsp:txXfrm>
        <a:off x="246232" y="4114842"/>
        <a:ext cx="981171" cy="490585"/>
      </dsp:txXfrm>
    </dsp:sp>
    <dsp:sp modelId="{63FF8CFD-B3A8-433F-8F55-B1633144C2A0}">
      <dsp:nvSpPr>
        <dsp:cNvPr id="0" name=""/>
        <dsp:cNvSpPr/>
      </dsp:nvSpPr>
      <dsp:spPr>
        <a:xfrm>
          <a:off x="1188156" y="2024947"/>
          <a:ext cx="981171" cy="49058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>
              <a:latin typeface="Calibri Light" panose="020F0302020204030204"/>
            </a:rPr>
            <a:t>Project Planning</a:t>
          </a:r>
          <a:endParaRPr lang="en-GB" sz="1100" kern="1200"/>
        </a:p>
      </dsp:txBody>
      <dsp:txXfrm>
        <a:off x="1188156" y="2024947"/>
        <a:ext cx="981171" cy="490585"/>
      </dsp:txXfrm>
    </dsp:sp>
    <dsp:sp modelId="{EF9C5A04-F671-4392-9755-ACB94D080400}">
      <dsp:nvSpPr>
        <dsp:cNvPr id="0" name=""/>
        <dsp:cNvSpPr/>
      </dsp:nvSpPr>
      <dsp:spPr>
        <a:xfrm>
          <a:off x="1433449" y="2721578"/>
          <a:ext cx="981171" cy="490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>
              <a:latin typeface="Calibri Light" panose="020F0302020204030204"/>
            </a:rPr>
            <a:t>Define design Requirements</a:t>
          </a:r>
        </a:p>
      </dsp:txBody>
      <dsp:txXfrm>
        <a:off x="1433449" y="2721578"/>
        <a:ext cx="981171" cy="490585"/>
      </dsp:txXfrm>
    </dsp:sp>
    <dsp:sp modelId="{D6979F84-157E-4D00-8426-98AD085D160E}">
      <dsp:nvSpPr>
        <dsp:cNvPr id="0" name=""/>
        <dsp:cNvSpPr/>
      </dsp:nvSpPr>
      <dsp:spPr>
        <a:xfrm>
          <a:off x="1433449" y="3418210"/>
          <a:ext cx="981171" cy="490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>
              <a:latin typeface="Calibri Light" panose="020F0302020204030204"/>
            </a:rPr>
            <a:t>Select bought in components</a:t>
          </a:r>
        </a:p>
      </dsp:txBody>
      <dsp:txXfrm>
        <a:off x="1433449" y="3418210"/>
        <a:ext cx="981171" cy="490585"/>
      </dsp:txXfrm>
    </dsp:sp>
    <dsp:sp modelId="{B09A5BD4-F427-46E6-BA49-E26C24B8FA2C}">
      <dsp:nvSpPr>
        <dsp:cNvPr id="0" name=""/>
        <dsp:cNvSpPr/>
      </dsp:nvSpPr>
      <dsp:spPr>
        <a:xfrm>
          <a:off x="5191335" y="2024947"/>
          <a:ext cx="981171" cy="49058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Calibri Light" panose="020F0302020204030204"/>
            </a:rPr>
            <a:t>Project Development</a:t>
          </a:r>
          <a:endParaRPr lang="en-GB" sz="1100" kern="1200" dirty="0"/>
        </a:p>
      </dsp:txBody>
      <dsp:txXfrm>
        <a:off x="5191335" y="2024947"/>
        <a:ext cx="981171" cy="490585"/>
      </dsp:txXfrm>
    </dsp:sp>
    <dsp:sp modelId="{DA9B866A-9D76-4AD8-9E97-A3C8299838FA}">
      <dsp:nvSpPr>
        <dsp:cNvPr id="0" name=""/>
        <dsp:cNvSpPr/>
      </dsp:nvSpPr>
      <dsp:spPr>
        <a:xfrm>
          <a:off x="3214275" y="2721578"/>
          <a:ext cx="981171" cy="490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Calibri Light" panose="020F0302020204030204"/>
            </a:rPr>
            <a:t>Electrical Components</a:t>
          </a:r>
        </a:p>
      </dsp:txBody>
      <dsp:txXfrm>
        <a:off x="3214275" y="2721578"/>
        <a:ext cx="981171" cy="490585"/>
      </dsp:txXfrm>
    </dsp:sp>
    <dsp:sp modelId="{BFACEACA-C947-44D5-995D-819E416E2A72}">
      <dsp:nvSpPr>
        <dsp:cNvPr id="0" name=""/>
        <dsp:cNvSpPr/>
      </dsp:nvSpPr>
      <dsp:spPr>
        <a:xfrm>
          <a:off x="3849397" y="3428233"/>
          <a:ext cx="981171" cy="490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>
              <a:latin typeface="Calibri Light" panose="020F0302020204030204"/>
            </a:rPr>
            <a:t>Design Electrical components</a:t>
          </a:r>
        </a:p>
      </dsp:txBody>
      <dsp:txXfrm>
        <a:off x="3849397" y="3428233"/>
        <a:ext cx="981171" cy="490585"/>
      </dsp:txXfrm>
    </dsp:sp>
    <dsp:sp modelId="{05AC50E2-133A-4A74-9AA7-A0FF5EBBC544}">
      <dsp:nvSpPr>
        <dsp:cNvPr id="0" name=""/>
        <dsp:cNvSpPr/>
      </dsp:nvSpPr>
      <dsp:spPr>
        <a:xfrm>
          <a:off x="3852036" y="4811473"/>
          <a:ext cx="981171" cy="490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Calibri Light" panose="020F0302020204030204"/>
            </a:rPr>
            <a:t>Test Electrical components</a:t>
          </a:r>
        </a:p>
      </dsp:txBody>
      <dsp:txXfrm>
        <a:off x="3852036" y="4811473"/>
        <a:ext cx="981171" cy="490585"/>
      </dsp:txXfrm>
    </dsp:sp>
    <dsp:sp modelId="{DAE0910C-3C2F-4EDD-BFDA-3135E7C9E530}">
      <dsp:nvSpPr>
        <dsp:cNvPr id="0" name=""/>
        <dsp:cNvSpPr/>
      </dsp:nvSpPr>
      <dsp:spPr>
        <a:xfrm>
          <a:off x="2538748" y="4136506"/>
          <a:ext cx="981171" cy="490585"/>
        </a:xfrm>
        <a:prstGeom prst="rect">
          <a:avLst/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Program Arm</a:t>
          </a:r>
        </a:p>
      </dsp:txBody>
      <dsp:txXfrm>
        <a:off x="2538748" y="4136506"/>
        <a:ext cx="981171" cy="490585"/>
      </dsp:txXfrm>
    </dsp:sp>
    <dsp:sp modelId="{5B763F13-0508-4E85-A7D5-EB9D59ABE4CE}">
      <dsp:nvSpPr>
        <dsp:cNvPr id="0" name=""/>
        <dsp:cNvSpPr/>
      </dsp:nvSpPr>
      <dsp:spPr>
        <a:xfrm>
          <a:off x="4793961" y="2721578"/>
          <a:ext cx="981171" cy="490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Calibri Light" panose="020F0302020204030204"/>
            </a:rPr>
            <a:t>Arm Design</a:t>
          </a:r>
        </a:p>
      </dsp:txBody>
      <dsp:txXfrm>
        <a:off x="4793961" y="2721578"/>
        <a:ext cx="981171" cy="490585"/>
      </dsp:txXfrm>
    </dsp:sp>
    <dsp:sp modelId="{46AD6372-5FC4-4C40-9CCA-EDC40D60F555}">
      <dsp:nvSpPr>
        <dsp:cNvPr id="0" name=""/>
        <dsp:cNvSpPr/>
      </dsp:nvSpPr>
      <dsp:spPr>
        <a:xfrm>
          <a:off x="5039254" y="3418210"/>
          <a:ext cx="981171" cy="490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Calibri Light" panose="020F0302020204030204"/>
            </a:rPr>
            <a:t>Calculate Arm Geometry</a:t>
          </a:r>
        </a:p>
      </dsp:txBody>
      <dsp:txXfrm>
        <a:off x="5039254" y="3418210"/>
        <a:ext cx="981171" cy="490585"/>
      </dsp:txXfrm>
    </dsp:sp>
    <dsp:sp modelId="{3047FC9F-7CC7-42FE-997B-56178E48A8FD}">
      <dsp:nvSpPr>
        <dsp:cNvPr id="0" name=""/>
        <dsp:cNvSpPr/>
      </dsp:nvSpPr>
      <dsp:spPr>
        <a:xfrm>
          <a:off x="5039254" y="4114842"/>
          <a:ext cx="981171" cy="490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Calibri Light" panose="020F0302020204030204"/>
            </a:rPr>
            <a:t>Modify arm to fit Design spec</a:t>
          </a:r>
        </a:p>
      </dsp:txBody>
      <dsp:txXfrm>
        <a:off x="5039254" y="4114842"/>
        <a:ext cx="981171" cy="490585"/>
      </dsp:txXfrm>
    </dsp:sp>
    <dsp:sp modelId="{77E6FF7D-6827-4691-B746-9086407F98EA}">
      <dsp:nvSpPr>
        <dsp:cNvPr id="0" name=""/>
        <dsp:cNvSpPr/>
      </dsp:nvSpPr>
      <dsp:spPr>
        <a:xfrm>
          <a:off x="5039254" y="4811473"/>
          <a:ext cx="981171" cy="490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Test Arm Geometry</a:t>
          </a:r>
        </a:p>
      </dsp:txBody>
      <dsp:txXfrm>
        <a:off x="5039254" y="4811473"/>
        <a:ext cx="981171" cy="490585"/>
      </dsp:txXfrm>
    </dsp:sp>
    <dsp:sp modelId="{8FDFB4E7-F930-4C9A-90D4-8D7AAE3564A6}">
      <dsp:nvSpPr>
        <dsp:cNvPr id="0" name=""/>
        <dsp:cNvSpPr/>
      </dsp:nvSpPr>
      <dsp:spPr>
        <a:xfrm>
          <a:off x="5981178" y="2721578"/>
          <a:ext cx="981171" cy="490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Calibri Light" panose="020F0302020204030204"/>
            </a:rPr>
            <a:t>Gripper design </a:t>
          </a:r>
        </a:p>
      </dsp:txBody>
      <dsp:txXfrm>
        <a:off x="5981178" y="2721578"/>
        <a:ext cx="981171" cy="490585"/>
      </dsp:txXfrm>
    </dsp:sp>
    <dsp:sp modelId="{CB63D97C-7860-449D-A311-7339758EBEC8}">
      <dsp:nvSpPr>
        <dsp:cNvPr id="0" name=""/>
        <dsp:cNvSpPr/>
      </dsp:nvSpPr>
      <dsp:spPr>
        <a:xfrm>
          <a:off x="6226471" y="3418210"/>
          <a:ext cx="981171" cy="490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Calibri Light" panose="020F0302020204030204"/>
            </a:rPr>
            <a:t>Design Gripper</a:t>
          </a:r>
        </a:p>
      </dsp:txBody>
      <dsp:txXfrm>
        <a:off x="6226471" y="3418210"/>
        <a:ext cx="981171" cy="490585"/>
      </dsp:txXfrm>
    </dsp:sp>
    <dsp:sp modelId="{8A908B8B-22CC-4F14-A07E-8CAA73B8EC3C}">
      <dsp:nvSpPr>
        <dsp:cNvPr id="0" name=""/>
        <dsp:cNvSpPr/>
      </dsp:nvSpPr>
      <dsp:spPr>
        <a:xfrm>
          <a:off x="6226471" y="4114842"/>
          <a:ext cx="981171" cy="490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Calibri Light" panose="020F0302020204030204"/>
            </a:rPr>
            <a:t>Model gripper in CAD</a:t>
          </a:r>
        </a:p>
      </dsp:txBody>
      <dsp:txXfrm>
        <a:off x="6226471" y="4114842"/>
        <a:ext cx="981171" cy="490585"/>
      </dsp:txXfrm>
    </dsp:sp>
    <dsp:sp modelId="{2E9CF547-6F0E-4082-A1DE-86F773F001D5}">
      <dsp:nvSpPr>
        <dsp:cNvPr id="0" name=""/>
        <dsp:cNvSpPr/>
      </dsp:nvSpPr>
      <dsp:spPr>
        <a:xfrm>
          <a:off x="6226471" y="4811473"/>
          <a:ext cx="981171" cy="490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Calibri Light" panose="020F0302020204030204"/>
            </a:rPr>
            <a:t>Produce and Fit Gripper</a:t>
          </a:r>
        </a:p>
      </dsp:txBody>
      <dsp:txXfrm>
        <a:off x="6226471" y="4811473"/>
        <a:ext cx="981171" cy="490585"/>
      </dsp:txXfrm>
    </dsp:sp>
    <dsp:sp modelId="{F5DF34C7-9D61-4F5C-85BC-C8B46C1B599E}">
      <dsp:nvSpPr>
        <dsp:cNvPr id="0" name=""/>
        <dsp:cNvSpPr/>
      </dsp:nvSpPr>
      <dsp:spPr>
        <a:xfrm>
          <a:off x="7168396" y="2721578"/>
          <a:ext cx="981171" cy="490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Calibri Light" panose="020F0302020204030204"/>
            </a:rPr>
            <a:t>Minimum Viable Product</a:t>
          </a:r>
          <a:endParaRPr lang="en-GB" sz="1100" kern="1200" dirty="0"/>
        </a:p>
      </dsp:txBody>
      <dsp:txXfrm>
        <a:off x="7168396" y="2721578"/>
        <a:ext cx="981171" cy="490585"/>
      </dsp:txXfrm>
    </dsp:sp>
    <dsp:sp modelId="{A0A87162-8C07-487E-8FCE-504F000321A1}">
      <dsp:nvSpPr>
        <dsp:cNvPr id="0" name=""/>
        <dsp:cNvSpPr/>
      </dsp:nvSpPr>
      <dsp:spPr>
        <a:xfrm>
          <a:off x="7413688" y="3418210"/>
          <a:ext cx="981171" cy="490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Assemble MVP</a:t>
          </a:r>
        </a:p>
      </dsp:txBody>
      <dsp:txXfrm>
        <a:off x="7413688" y="3418210"/>
        <a:ext cx="981171" cy="490585"/>
      </dsp:txXfrm>
    </dsp:sp>
    <dsp:sp modelId="{66198AD3-EC6F-4129-BC17-6AF17D1E12A2}">
      <dsp:nvSpPr>
        <dsp:cNvPr id="0" name=""/>
        <dsp:cNvSpPr/>
      </dsp:nvSpPr>
      <dsp:spPr>
        <a:xfrm>
          <a:off x="7413688" y="4114842"/>
          <a:ext cx="981171" cy="490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Test MVP – In set conditions</a:t>
          </a:r>
        </a:p>
      </dsp:txBody>
      <dsp:txXfrm>
        <a:off x="7413688" y="4114842"/>
        <a:ext cx="981171" cy="490585"/>
      </dsp:txXfrm>
    </dsp:sp>
    <dsp:sp modelId="{63DD313A-D553-4BA3-BF06-99F4DF3C711F}">
      <dsp:nvSpPr>
        <dsp:cNvPr id="0" name=""/>
        <dsp:cNvSpPr/>
      </dsp:nvSpPr>
      <dsp:spPr>
        <a:xfrm>
          <a:off x="7413688" y="4811473"/>
          <a:ext cx="981171" cy="490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Test MVP in not set conditions</a:t>
          </a:r>
        </a:p>
      </dsp:txBody>
      <dsp:txXfrm>
        <a:off x="7413688" y="4811473"/>
        <a:ext cx="981171" cy="490585"/>
      </dsp:txXfrm>
    </dsp:sp>
    <dsp:sp modelId="{CF2C38C1-9561-4D0A-870A-EEC947F699D8}">
      <dsp:nvSpPr>
        <dsp:cNvPr id="0" name=""/>
        <dsp:cNvSpPr/>
      </dsp:nvSpPr>
      <dsp:spPr>
        <a:xfrm>
          <a:off x="8355613" y="2024947"/>
          <a:ext cx="981171" cy="49058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>
              <a:latin typeface="Calibri Light" panose="020F0302020204030204"/>
            </a:rPr>
            <a:t>Project Close</a:t>
          </a:r>
          <a:endParaRPr lang="en-GB" sz="1100" kern="1200"/>
        </a:p>
      </dsp:txBody>
      <dsp:txXfrm>
        <a:off x="8355613" y="2024947"/>
        <a:ext cx="981171" cy="490585"/>
      </dsp:txXfrm>
    </dsp:sp>
    <dsp:sp modelId="{72962AD9-D46A-4102-9B6D-EB73B81D96EA}">
      <dsp:nvSpPr>
        <dsp:cNvPr id="0" name=""/>
        <dsp:cNvSpPr/>
      </dsp:nvSpPr>
      <dsp:spPr>
        <a:xfrm>
          <a:off x="8600906" y="2721578"/>
          <a:ext cx="981171" cy="490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>
              <a:latin typeface="Calibri Light" panose="020F0302020204030204"/>
            </a:rPr>
            <a:t>Set up production line</a:t>
          </a:r>
        </a:p>
      </dsp:txBody>
      <dsp:txXfrm>
        <a:off x="8600906" y="2721578"/>
        <a:ext cx="981171" cy="490585"/>
      </dsp:txXfrm>
    </dsp:sp>
    <dsp:sp modelId="{1B5FFF98-EC45-4EC1-A14D-BB0B24278A7A}">
      <dsp:nvSpPr>
        <dsp:cNvPr id="0" name=""/>
        <dsp:cNvSpPr/>
      </dsp:nvSpPr>
      <dsp:spPr>
        <a:xfrm>
          <a:off x="8600906" y="3418210"/>
          <a:ext cx="981171" cy="490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>
              <a:latin typeface="Calibri Light" panose="020F0302020204030204"/>
            </a:rPr>
            <a:t>Build 1st off Batch</a:t>
          </a:r>
        </a:p>
      </dsp:txBody>
      <dsp:txXfrm>
        <a:off x="8600906" y="3418210"/>
        <a:ext cx="981171" cy="490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B695-7A7D-A825-EAFB-DD9E852D4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9D120-EA95-3D29-7197-29F8022D7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094F5-9C15-7ADC-2262-CB90CB79D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4CFE-ADA4-4D4F-9778-2DDAF782497E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64206-0C63-A038-8E16-24F3B373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DB9B1-2100-3C33-C115-EF31C3A5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E016-BC2A-448E-940D-69B611082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82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E0E5-36E3-E326-38D9-C26F593E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5BAEC-5DC6-92C7-6EF3-EE62D8510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08057-F23F-8074-197C-0715FF4CA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4CFE-ADA4-4D4F-9778-2DDAF782497E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E7DE5-73CA-4AB7-7C73-5F387D57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F2186-B278-4B34-24F3-89D80B20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E016-BC2A-448E-940D-69B611082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91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D6E68-B7D8-DCA7-80F9-F9845D095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3CCF0-7A3C-D042-3B0B-1FF9FB431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ADB6B-D4D0-009E-1D07-5420677B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4CFE-ADA4-4D4F-9778-2DDAF782497E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669E9-2A6F-F9D3-8907-302DD0BE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C6C6F-3171-F93C-B7BA-D7A20C94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E016-BC2A-448E-940D-69B611082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88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3B31-2195-6A27-C3F8-4352A0A6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65302-D801-8DFD-B4FB-36B35C9B4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5DDB3-6AB6-C8BD-CF41-681709BC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4CFE-ADA4-4D4F-9778-2DDAF782497E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CD858-A937-6A2A-C1E7-6923C745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88810-D33A-042C-3FAE-FEDDADCED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E016-BC2A-448E-940D-69B611082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60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ED94-95BC-7D4E-272F-6B39F53AF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A192D-D7C3-CEC6-9569-1F4CF6D0C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939F1-00CF-CC4B-74BE-043577FF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4CFE-ADA4-4D4F-9778-2DDAF782497E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07C62-CCA1-69D4-8F93-10A3DC3D4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02498-71AE-FA23-07C6-486EF9D68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E016-BC2A-448E-940D-69B611082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75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C593-ECD3-1C07-415B-69DD66FC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DA3EF-BE41-E54F-A6C9-30F8639E1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62704-E52D-F732-28CD-254707B3A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F1A35-16E9-19C0-DE0E-241709EB2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4CFE-ADA4-4D4F-9778-2DDAF782497E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E973D-1CFC-396A-34C8-1C83B773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9CF30-719F-2959-864E-21E9A64D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E016-BC2A-448E-940D-69B611082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47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C486-5C62-DED2-A646-76222F23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1D9E5-8848-F267-42C0-4877CB433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0AFA0-0E33-821D-4864-8B52C107B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E1AC2-9456-1EB3-441D-831916514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A75E3E-B918-EBDF-50B7-84270021D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1ABFE-4565-1468-F377-8D2C6F55A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4CFE-ADA4-4D4F-9778-2DDAF782497E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29922-9187-DEFF-3C55-915E1C951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9372DB-A748-4503-7FD1-ECC8341E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E016-BC2A-448E-940D-69B611082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57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B5DF-4CFB-2E5E-B53F-E62744D2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9EA973-CD65-D1D5-A39C-2679FEFC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4CFE-ADA4-4D4F-9778-2DDAF782497E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AFEDA7-EEFD-F146-E877-9776D638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36BDB-94D6-B2B5-E1FD-8C12005E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E016-BC2A-448E-940D-69B611082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05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D3629-B54E-5B40-F854-4100B584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4CFE-ADA4-4D4F-9778-2DDAF782497E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1A781-FB6A-07E7-41A1-8CBFC81E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C8B04-462C-5178-6FE3-EDDAF800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E016-BC2A-448E-940D-69B611082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5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6982-8205-5576-B8A9-9EDFE72F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59BB8-0477-A9DE-EF06-C3BBC2188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67A3E-1AA1-E1C0-34A8-49196AE78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2783A-58F6-B8E9-C225-50DA80EA4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4CFE-ADA4-4D4F-9778-2DDAF782497E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D3570-F11F-CF80-E6CC-8CE63403A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BCEF4-E710-2A9A-D114-1951F131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E016-BC2A-448E-940D-69B611082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55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9B853-832F-A412-C4B6-D9CB8FF0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91975D-6DA5-4F46-3012-50B833A24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D8CE4-B8D7-ED7F-B358-29183E73F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CFC64-03FB-079B-9E45-8E655A257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4CFE-ADA4-4D4F-9778-2DDAF782497E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99260-EEB0-5856-05DF-C23A102EB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D051A-D234-CB5E-9814-AA8F7FA9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E016-BC2A-448E-940D-69B611082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17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A19B6E-A8E3-7D31-D478-08AE60CA7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726B5-B820-45F0-C53A-DA3F71E0D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067ED-E313-3B1E-893B-E2EA0F779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A4CFE-ADA4-4D4F-9778-2DDAF782497E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A512C-A721-2A4B-193F-2DDF4F286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FB1C6-5163-025A-1AB4-476844585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8E016-BC2A-448E-940D-69B611082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05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C9648AA-819A-C6B4-95FF-1DB7023B2D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1719031"/>
              </p:ext>
            </p:extLst>
          </p:nvPr>
        </p:nvGraphicFramePr>
        <p:xfrm>
          <a:off x="923070" y="1134788"/>
          <a:ext cx="9583017" cy="5967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2">
            <a:extLst>
              <a:ext uri="{FF2B5EF4-FFF2-40B4-BE49-F238E27FC236}">
                <a16:creationId xmlns:a16="http://schemas.microsoft.com/office/drawing/2014/main" id="{CFCA0561-7B56-9574-ED9F-775106DA59DF}"/>
              </a:ext>
            </a:extLst>
          </p:cNvPr>
          <p:cNvSpPr txBox="1"/>
          <p:nvPr/>
        </p:nvSpPr>
        <p:spPr>
          <a:xfrm>
            <a:off x="2455003" y="2748200"/>
            <a:ext cx="5149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dirty="0">
                <a:solidFill>
                  <a:srgbClr val="FF0000"/>
                </a:solidFill>
              </a:rPr>
              <a:t>1.1</a:t>
            </a:r>
            <a:endParaRPr lang="en-GB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2511FAC-F836-AFD6-FC78-85CA6A827920}"/>
              </a:ext>
            </a:extLst>
          </p:cNvPr>
          <p:cNvSpPr txBox="1"/>
          <p:nvPr/>
        </p:nvSpPr>
        <p:spPr>
          <a:xfrm>
            <a:off x="6419756" y="2762473"/>
            <a:ext cx="5149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dirty="0">
                <a:solidFill>
                  <a:srgbClr val="FF0000"/>
                </a:solidFill>
              </a:rPr>
              <a:t>1.2</a:t>
            </a:r>
            <a:endParaRPr lang="en-GB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5E32E040-2A25-601E-8070-2BF1094D18AB}"/>
              </a:ext>
            </a:extLst>
          </p:cNvPr>
          <p:cNvSpPr txBox="1"/>
          <p:nvPr/>
        </p:nvSpPr>
        <p:spPr>
          <a:xfrm>
            <a:off x="9471139" y="2715165"/>
            <a:ext cx="5149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dirty="0">
                <a:solidFill>
                  <a:srgbClr val="FF0000"/>
                </a:solidFill>
              </a:rPr>
              <a:t>1.3</a:t>
            </a:r>
            <a:endParaRPr lang="en-GB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974E011C-A4FA-1509-7679-5DA1F5ED6914}"/>
              </a:ext>
            </a:extLst>
          </p:cNvPr>
          <p:cNvSpPr txBox="1"/>
          <p:nvPr/>
        </p:nvSpPr>
        <p:spPr>
          <a:xfrm>
            <a:off x="2311839" y="3662143"/>
            <a:ext cx="572656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solidFill>
                  <a:srgbClr val="FF0000"/>
                </a:solidFill>
              </a:rPr>
              <a:t>1.1.1</a:t>
            </a:r>
            <a:endParaRPr lang="en-GB" sz="1400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1CEDFD9E-3E43-4BBD-3E9E-2817E87D55FC}"/>
              </a:ext>
            </a:extLst>
          </p:cNvPr>
          <p:cNvSpPr txBox="1"/>
          <p:nvPr/>
        </p:nvSpPr>
        <p:spPr>
          <a:xfrm>
            <a:off x="2282598" y="4360642"/>
            <a:ext cx="572656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solidFill>
                  <a:srgbClr val="FF0000"/>
                </a:solidFill>
              </a:rPr>
              <a:t>1.1.2</a:t>
            </a:r>
            <a:endParaRPr lang="en-GB" sz="1400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991D718B-A489-6B5B-1E38-BB329A034381}"/>
              </a:ext>
            </a:extLst>
          </p:cNvPr>
          <p:cNvSpPr txBox="1"/>
          <p:nvPr/>
        </p:nvSpPr>
        <p:spPr>
          <a:xfrm>
            <a:off x="4110985" y="3508717"/>
            <a:ext cx="572656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solidFill>
                  <a:srgbClr val="FF0000"/>
                </a:solidFill>
              </a:rPr>
              <a:t>1.2.1</a:t>
            </a:r>
            <a:endParaRPr lang="en-GB" sz="1400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B62FF532-A395-6CE8-E8A2-245EC32A2926}"/>
              </a:ext>
            </a:extLst>
          </p:cNvPr>
          <p:cNvSpPr txBox="1"/>
          <p:nvPr/>
        </p:nvSpPr>
        <p:spPr>
          <a:xfrm>
            <a:off x="5623803" y="3499560"/>
            <a:ext cx="572656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solidFill>
                  <a:srgbClr val="FF0000"/>
                </a:solidFill>
              </a:rPr>
              <a:t>1.2.2</a:t>
            </a:r>
            <a:endParaRPr lang="en-GB" sz="1400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DBE5FC14-5AE0-0E1E-67A6-A82E4A50E8E5}"/>
              </a:ext>
            </a:extLst>
          </p:cNvPr>
          <p:cNvSpPr txBox="1"/>
          <p:nvPr/>
        </p:nvSpPr>
        <p:spPr>
          <a:xfrm>
            <a:off x="7143471" y="3534771"/>
            <a:ext cx="572656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solidFill>
                  <a:srgbClr val="FF0000"/>
                </a:solidFill>
              </a:rPr>
              <a:t>1.2.3</a:t>
            </a:r>
            <a:endParaRPr lang="en-GB" sz="1400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662F155B-D598-A5FE-8D14-2AC97CC01F81}"/>
              </a:ext>
            </a:extLst>
          </p:cNvPr>
          <p:cNvSpPr txBox="1"/>
          <p:nvPr/>
        </p:nvSpPr>
        <p:spPr>
          <a:xfrm>
            <a:off x="4698202" y="4361236"/>
            <a:ext cx="734292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solidFill>
                  <a:srgbClr val="FF0000"/>
                </a:solidFill>
              </a:rPr>
              <a:t>1.2.1.1</a:t>
            </a:r>
            <a:endParaRPr lang="en-GB" sz="1400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9C082897-ABD8-440A-437B-81A21313B09B}"/>
              </a:ext>
            </a:extLst>
          </p:cNvPr>
          <p:cNvSpPr txBox="1"/>
          <p:nvPr/>
        </p:nvSpPr>
        <p:spPr>
          <a:xfrm>
            <a:off x="3376693" y="5060444"/>
            <a:ext cx="734292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solidFill>
                  <a:srgbClr val="FF0000"/>
                </a:solidFill>
              </a:rPr>
              <a:t>1.2.1.2</a:t>
            </a:r>
            <a:endParaRPr lang="en-GB" sz="1400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D222EED1-AC2F-F932-1784-C82ECBADC71C}"/>
              </a:ext>
            </a:extLst>
          </p:cNvPr>
          <p:cNvSpPr txBox="1"/>
          <p:nvPr/>
        </p:nvSpPr>
        <p:spPr>
          <a:xfrm>
            <a:off x="5885407" y="4360641"/>
            <a:ext cx="734292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solidFill>
                  <a:srgbClr val="FF0000"/>
                </a:solidFill>
              </a:rPr>
              <a:t>1.2.2.1</a:t>
            </a:r>
            <a:endParaRPr lang="en-GB" sz="1400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C5D28689-EBDB-274D-4E6E-998CCCD6CBDF}"/>
              </a:ext>
            </a:extLst>
          </p:cNvPr>
          <p:cNvSpPr txBox="1"/>
          <p:nvPr/>
        </p:nvSpPr>
        <p:spPr>
          <a:xfrm>
            <a:off x="5910131" y="5036173"/>
            <a:ext cx="734292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>
                <a:solidFill>
                  <a:srgbClr val="FF0000"/>
                </a:solidFill>
              </a:rPr>
              <a:t>1.2.2.2</a:t>
            </a:r>
            <a:endParaRPr lang="en-GB" sz="1400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5E249579-B700-45E8-F73A-4F195FC259EC}"/>
              </a:ext>
            </a:extLst>
          </p:cNvPr>
          <p:cNvSpPr txBox="1"/>
          <p:nvPr/>
        </p:nvSpPr>
        <p:spPr>
          <a:xfrm>
            <a:off x="7072612" y="4360640"/>
            <a:ext cx="780474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solidFill>
                  <a:srgbClr val="FF0000"/>
                </a:solidFill>
              </a:rPr>
              <a:t>1.2.3.1</a:t>
            </a:r>
            <a:endParaRPr lang="en-GB" sz="1400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E94EAF88-5975-6168-584A-AA2877A7AF8A}"/>
              </a:ext>
            </a:extLst>
          </p:cNvPr>
          <p:cNvSpPr txBox="1"/>
          <p:nvPr/>
        </p:nvSpPr>
        <p:spPr>
          <a:xfrm>
            <a:off x="7072612" y="5057571"/>
            <a:ext cx="780474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solidFill>
                  <a:srgbClr val="FF0000"/>
                </a:solidFill>
              </a:rPr>
              <a:t>1.2.3.2</a:t>
            </a:r>
            <a:endParaRPr lang="en-GB" sz="1400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19" name="TextBox 16">
            <a:extLst>
              <a:ext uri="{FF2B5EF4-FFF2-40B4-BE49-F238E27FC236}">
                <a16:creationId xmlns:a16="http://schemas.microsoft.com/office/drawing/2014/main" id="{1A0591EC-03D4-38AA-A8CA-CD301B16D3C0}"/>
              </a:ext>
            </a:extLst>
          </p:cNvPr>
          <p:cNvSpPr txBox="1"/>
          <p:nvPr/>
        </p:nvSpPr>
        <p:spPr>
          <a:xfrm>
            <a:off x="7072612" y="5749948"/>
            <a:ext cx="780474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solidFill>
                  <a:srgbClr val="FF0000"/>
                </a:solidFill>
              </a:rPr>
              <a:t>1.2.3.3</a:t>
            </a:r>
            <a:endParaRPr lang="en-GB" sz="1400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2CBA3386-CE38-0646-758E-01FA059B8220}"/>
              </a:ext>
            </a:extLst>
          </p:cNvPr>
          <p:cNvSpPr txBox="1"/>
          <p:nvPr/>
        </p:nvSpPr>
        <p:spPr>
          <a:xfrm>
            <a:off x="9430206" y="3653171"/>
            <a:ext cx="780474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solidFill>
                  <a:srgbClr val="FF0000"/>
                </a:solidFill>
              </a:rPr>
              <a:t>1.3.1</a:t>
            </a:r>
            <a:endParaRPr lang="en-GB" sz="1400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0E3FB2C5-DFA7-1BEB-8900-1509C2D61C27}"/>
              </a:ext>
            </a:extLst>
          </p:cNvPr>
          <p:cNvSpPr txBox="1"/>
          <p:nvPr/>
        </p:nvSpPr>
        <p:spPr>
          <a:xfrm>
            <a:off x="9455373" y="4347490"/>
            <a:ext cx="780474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solidFill>
                  <a:srgbClr val="FF0000"/>
                </a:solidFill>
              </a:rPr>
              <a:t>1.3.2</a:t>
            </a:r>
            <a:endParaRPr lang="en-GB" sz="1400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22" name="TextBox 19">
            <a:extLst>
              <a:ext uri="{FF2B5EF4-FFF2-40B4-BE49-F238E27FC236}">
                <a16:creationId xmlns:a16="http://schemas.microsoft.com/office/drawing/2014/main" id="{92186D8F-5FF3-2979-960D-7584BCA3677A}"/>
              </a:ext>
            </a:extLst>
          </p:cNvPr>
          <p:cNvSpPr txBox="1"/>
          <p:nvPr/>
        </p:nvSpPr>
        <p:spPr>
          <a:xfrm>
            <a:off x="1233119" y="2715165"/>
            <a:ext cx="5149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dirty="0">
                <a:solidFill>
                  <a:srgbClr val="FF0000"/>
                </a:solidFill>
              </a:rPr>
              <a:t>1.0</a:t>
            </a:r>
            <a:endParaRPr lang="en-GB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8B8EF129-0F48-10DB-A845-7504D3DDF296}"/>
              </a:ext>
            </a:extLst>
          </p:cNvPr>
          <p:cNvSpPr txBox="1"/>
          <p:nvPr/>
        </p:nvSpPr>
        <p:spPr>
          <a:xfrm>
            <a:off x="1078499" y="3662144"/>
            <a:ext cx="572656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solidFill>
                  <a:srgbClr val="FF0000"/>
                </a:solidFill>
              </a:rPr>
              <a:t>1.0.1</a:t>
            </a:r>
            <a:endParaRPr lang="en-GB" sz="1400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24" name="TextBox 21">
            <a:extLst>
              <a:ext uri="{FF2B5EF4-FFF2-40B4-BE49-F238E27FC236}">
                <a16:creationId xmlns:a16="http://schemas.microsoft.com/office/drawing/2014/main" id="{21CDC37E-45A4-3E28-6325-A2013181DBAA}"/>
              </a:ext>
            </a:extLst>
          </p:cNvPr>
          <p:cNvSpPr txBox="1"/>
          <p:nvPr/>
        </p:nvSpPr>
        <p:spPr>
          <a:xfrm>
            <a:off x="1095393" y="4352847"/>
            <a:ext cx="572656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solidFill>
                  <a:srgbClr val="FF0000"/>
                </a:solidFill>
              </a:rPr>
              <a:t>1.0.2</a:t>
            </a:r>
            <a:endParaRPr lang="en-GB" sz="1400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25" name="TextBox 22">
            <a:extLst>
              <a:ext uri="{FF2B5EF4-FFF2-40B4-BE49-F238E27FC236}">
                <a16:creationId xmlns:a16="http://schemas.microsoft.com/office/drawing/2014/main" id="{01D64BC4-A4BC-4DED-A384-8DB7133AC060}"/>
              </a:ext>
            </a:extLst>
          </p:cNvPr>
          <p:cNvSpPr txBox="1"/>
          <p:nvPr/>
        </p:nvSpPr>
        <p:spPr>
          <a:xfrm>
            <a:off x="1095393" y="5043550"/>
            <a:ext cx="572656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solidFill>
                  <a:srgbClr val="FF0000"/>
                </a:solidFill>
              </a:rPr>
              <a:t>1.0.3</a:t>
            </a:r>
            <a:endParaRPr lang="en-GB" sz="1400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AF264D-AAC9-B4AA-9AA3-8A5B038621B8}"/>
              </a:ext>
            </a:extLst>
          </p:cNvPr>
          <p:cNvSpPr txBox="1"/>
          <p:nvPr/>
        </p:nvSpPr>
        <p:spPr>
          <a:xfrm>
            <a:off x="4698202" y="5749948"/>
            <a:ext cx="734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1.2.1.3</a:t>
            </a:r>
          </a:p>
        </p:txBody>
      </p:sp>
      <p:sp>
        <p:nvSpPr>
          <p:cNvPr id="27" name="TextBox 13">
            <a:extLst>
              <a:ext uri="{FF2B5EF4-FFF2-40B4-BE49-F238E27FC236}">
                <a16:creationId xmlns:a16="http://schemas.microsoft.com/office/drawing/2014/main" id="{EB57F595-4044-0223-64DF-FAAE9A2E3733}"/>
              </a:ext>
            </a:extLst>
          </p:cNvPr>
          <p:cNvSpPr txBox="1"/>
          <p:nvPr/>
        </p:nvSpPr>
        <p:spPr>
          <a:xfrm>
            <a:off x="5910131" y="5736659"/>
            <a:ext cx="734292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solidFill>
                  <a:srgbClr val="FF0000"/>
                </a:solidFill>
              </a:rPr>
              <a:t>1.2.2.3</a:t>
            </a:r>
            <a:endParaRPr lang="en-GB" sz="1400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30" name="TextBox 13">
            <a:extLst>
              <a:ext uri="{FF2B5EF4-FFF2-40B4-BE49-F238E27FC236}">
                <a16:creationId xmlns:a16="http://schemas.microsoft.com/office/drawing/2014/main" id="{0E6E5705-15FE-EB09-AF2F-45EA4CD0741E}"/>
              </a:ext>
            </a:extLst>
          </p:cNvPr>
          <p:cNvSpPr txBox="1"/>
          <p:nvPr/>
        </p:nvSpPr>
        <p:spPr>
          <a:xfrm>
            <a:off x="8268002" y="5047582"/>
            <a:ext cx="734292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solidFill>
                  <a:srgbClr val="FF0000"/>
                </a:solidFill>
              </a:rPr>
              <a:t>1.2.4.2</a:t>
            </a:r>
            <a:endParaRPr lang="en-GB" sz="1400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31" name="TextBox 13">
            <a:extLst>
              <a:ext uri="{FF2B5EF4-FFF2-40B4-BE49-F238E27FC236}">
                <a16:creationId xmlns:a16="http://schemas.microsoft.com/office/drawing/2014/main" id="{54A1059F-DC00-1D6B-257B-E5C5A534C1FC}"/>
              </a:ext>
            </a:extLst>
          </p:cNvPr>
          <p:cNvSpPr txBox="1"/>
          <p:nvPr/>
        </p:nvSpPr>
        <p:spPr>
          <a:xfrm>
            <a:off x="8277110" y="4360640"/>
            <a:ext cx="734292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solidFill>
                  <a:srgbClr val="FF0000"/>
                </a:solidFill>
              </a:rPr>
              <a:t>1.2.4.1</a:t>
            </a:r>
            <a:endParaRPr lang="en-GB" sz="1400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32" name="TextBox 13">
            <a:extLst>
              <a:ext uri="{FF2B5EF4-FFF2-40B4-BE49-F238E27FC236}">
                <a16:creationId xmlns:a16="http://schemas.microsoft.com/office/drawing/2014/main" id="{87BF5320-BE01-B406-CEFA-A261ECB28AED}"/>
              </a:ext>
            </a:extLst>
          </p:cNvPr>
          <p:cNvSpPr txBox="1"/>
          <p:nvPr/>
        </p:nvSpPr>
        <p:spPr>
          <a:xfrm>
            <a:off x="8295993" y="5734524"/>
            <a:ext cx="734292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solidFill>
                  <a:srgbClr val="FF0000"/>
                </a:solidFill>
              </a:rPr>
              <a:t>1.2.4.3</a:t>
            </a:r>
            <a:endParaRPr lang="en-GB" sz="1400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33" name="TextBox 13">
            <a:extLst>
              <a:ext uri="{FF2B5EF4-FFF2-40B4-BE49-F238E27FC236}">
                <a16:creationId xmlns:a16="http://schemas.microsoft.com/office/drawing/2014/main" id="{A567D0B1-CF93-1773-84EE-76F6E24C400B}"/>
              </a:ext>
            </a:extLst>
          </p:cNvPr>
          <p:cNvSpPr txBox="1"/>
          <p:nvPr/>
        </p:nvSpPr>
        <p:spPr>
          <a:xfrm>
            <a:off x="8295993" y="3534771"/>
            <a:ext cx="734292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solidFill>
                  <a:srgbClr val="FF0000"/>
                </a:solidFill>
              </a:rPr>
              <a:t>1.2.4</a:t>
            </a:r>
            <a:endParaRPr lang="en-GB" sz="1400" b="1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6426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ileHash xmlns="e877d863-7f52-429f-b4eb-757b477388cc" xsi:nil="true"/>
    <UniqueSourceRef xmlns="e877d863-7f52-429f-b4eb-757b477388cc" xsi:nil="true"/>
    <CloudMigratorVersion xmlns="e877d863-7f52-429f-b4eb-757b477388cc" xsi:nil="true"/>
    <CloudMigratorOriginId xmlns="e877d863-7f52-429f-b4eb-757b477388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0B73D3A7C7654EB7DF1FA891B4A186" ma:contentTypeVersion="17" ma:contentTypeDescription="Create a new document." ma:contentTypeScope="" ma:versionID="afaa1ec4db8de9cd60b1dc72b1bcde1d">
  <xsd:schema xmlns:xsd="http://www.w3.org/2001/XMLSchema" xmlns:xs="http://www.w3.org/2001/XMLSchema" xmlns:p="http://schemas.microsoft.com/office/2006/metadata/properties" xmlns:ns3="e877d863-7f52-429f-b4eb-757b477388cc" targetNamespace="http://schemas.microsoft.com/office/2006/metadata/properties" ma:root="true" ma:fieldsID="8ba13f7f7b31d279507d3e9368fe2f3e" ns3:_="">
    <xsd:import namespace="e877d863-7f52-429f-b4eb-757b477388c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CloudMigratorOriginId" minOccurs="0"/>
                <xsd:element ref="ns3:FileHash" minOccurs="0"/>
                <xsd:element ref="ns3:CloudMigratorVersion" minOccurs="0"/>
                <xsd:element ref="ns3:UniqueSourceRef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77d863-7f52-429f-b4eb-757b477388c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CloudMigratorOriginId" ma:index="11" nillable="true" ma:displayName="CloudMigratorOriginId" ma:internalName="CloudMigratorOriginId">
      <xsd:simpleType>
        <xsd:restriction base="dms:Note">
          <xsd:maxLength value="255"/>
        </xsd:restriction>
      </xsd:simpleType>
    </xsd:element>
    <xsd:element name="FileHash" ma:index="12" nillable="true" ma:displayName="FileHash" ma:internalName="FileHash">
      <xsd:simpleType>
        <xsd:restriction base="dms:Note">
          <xsd:maxLength value="255"/>
        </xsd:restriction>
      </xsd:simpleType>
    </xsd:element>
    <xsd:element name="CloudMigratorVersion" ma:index="13" nillable="true" ma:displayName="CloudMigratorVersion" ma:internalName="CloudMigratorVersion">
      <xsd:simpleType>
        <xsd:restriction base="dms:Note">
          <xsd:maxLength value="255"/>
        </xsd:restriction>
      </xsd:simpleType>
    </xsd:element>
    <xsd:element name="UniqueSourceRef" ma:index="14" nillable="true" ma:displayName="UniqueSourceRef" ma:internalName="UniqueSourceRef">
      <xsd:simpleType>
        <xsd:restriction base="dms:Note">
          <xsd:maxLength value="255"/>
        </xsd:restriction>
      </xsd:simpleType>
    </xsd:element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4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432879-E6B1-45F3-AA4E-099F90CDC8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A1BA4E-D79C-4D26-A2D4-A9F7C506AC1C}">
  <ds:schemaRefs>
    <ds:schemaRef ds:uri="e877d863-7f52-429f-b4eb-757b477388c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30F8AB2-B4C4-4BD4-B7D2-2CDE9E90A5E6}">
  <ds:schemaRefs>
    <ds:schemaRef ds:uri="e877d863-7f52-429f-b4eb-757b477388c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144</Words>
  <Application>Microsoft Office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 Pennycook (Student)</dc:creator>
  <cp:lastModifiedBy>Dominic Pennycook (Student)</cp:lastModifiedBy>
  <cp:revision>2</cp:revision>
  <dcterms:created xsi:type="dcterms:W3CDTF">2022-10-24T14:48:58Z</dcterms:created>
  <dcterms:modified xsi:type="dcterms:W3CDTF">2022-10-24T15:11:50Z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0x010100730B73D3A7C7654EB7DF1FA891B4A186</vt:lpwstr>
  </property>
</Properties>
</file>