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94C4B-84E4-4D81-AA5B-6451E337F5EB}" v="13" dt="2022-11-29T09:02:3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4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Pennycook (Student)" userId="231a296d-96c2-4018-9b73-06e01edf7018" providerId="ADAL" clId="{5FC94C4B-84E4-4D81-AA5B-6451E337F5EB}"/>
    <pc:docChg chg="undo custSel modSld">
      <pc:chgData name="Dominic Pennycook (Student)" userId="231a296d-96c2-4018-9b73-06e01edf7018" providerId="ADAL" clId="{5FC94C4B-84E4-4D81-AA5B-6451E337F5EB}" dt="2022-11-29T09:04:52.506" v="261" actId="1076"/>
      <pc:docMkLst>
        <pc:docMk/>
      </pc:docMkLst>
      <pc:sldChg chg="addSp delSp modSp mod">
        <pc:chgData name="Dominic Pennycook (Student)" userId="231a296d-96c2-4018-9b73-06e01edf7018" providerId="ADAL" clId="{5FC94C4B-84E4-4D81-AA5B-6451E337F5EB}" dt="2022-11-29T09:04:52.506" v="261" actId="1076"/>
        <pc:sldMkLst>
          <pc:docMk/>
          <pc:sldMk cId="109857222" sldId="256"/>
        </pc:sldMkLst>
        <pc:spChg chg="del">
          <ac:chgData name="Dominic Pennycook (Student)" userId="231a296d-96c2-4018-9b73-06e01edf7018" providerId="ADAL" clId="{5FC94C4B-84E4-4D81-AA5B-6451E337F5EB}" dt="2022-11-29T08:55:58.033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ominic Pennycook (Student)" userId="231a296d-96c2-4018-9b73-06e01edf7018" providerId="ADAL" clId="{5FC94C4B-84E4-4D81-AA5B-6451E337F5EB}" dt="2022-11-29T08:55:58.033" v="0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4" creationId="{0AC3DB5A-29B9-211E-AE26-DA730032365C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5" creationId="{DC4ACE72-CCE7-5CC7-DAF6-F2124CF94B70}"/>
          </ac:spMkLst>
        </pc:spChg>
        <pc:spChg chg="add del mod">
          <ac:chgData name="Dominic Pennycook (Student)" userId="231a296d-96c2-4018-9b73-06e01edf7018" providerId="ADAL" clId="{5FC94C4B-84E4-4D81-AA5B-6451E337F5EB}" dt="2022-11-29T08:58:01.851" v="28" actId="478"/>
          <ac:spMkLst>
            <pc:docMk/>
            <pc:sldMk cId="109857222" sldId="256"/>
            <ac:spMk id="6" creationId="{46905AC9-5CB2-830C-F5D7-C06809A685D1}"/>
          </ac:spMkLst>
        </pc:spChg>
        <pc:spChg chg="add del mod">
          <ac:chgData name="Dominic Pennycook (Student)" userId="231a296d-96c2-4018-9b73-06e01edf7018" providerId="ADAL" clId="{5FC94C4B-84E4-4D81-AA5B-6451E337F5EB}" dt="2022-11-29T08:58:02.362" v="29" actId="478"/>
          <ac:spMkLst>
            <pc:docMk/>
            <pc:sldMk cId="109857222" sldId="256"/>
            <ac:spMk id="7" creationId="{C4483349-EA84-83A6-53A5-5098E8DD8149}"/>
          </ac:spMkLst>
        </pc:spChg>
        <pc:spChg chg="add del mod">
          <ac:chgData name="Dominic Pennycook (Student)" userId="231a296d-96c2-4018-9b73-06e01edf7018" providerId="ADAL" clId="{5FC94C4B-84E4-4D81-AA5B-6451E337F5EB}" dt="2022-11-29T08:58:02.690" v="30" actId="478"/>
          <ac:spMkLst>
            <pc:docMk/>
            <pc:sldMk cId="109857222" sldId="256"/>
            <ac:spMk id="8" creationId="{AECFCF68-EA57-8994-DA48-F2103146B903}"/>
          </ac:spMkLst>
        </pc:spChg>
        <pc:spChg chg="add del mod">
          <ac:chgData name="Dominic Pennycook (Student)" userId="231a296d-96c2-4018-9b73-06e01edf7018" providerId="ADAL" clId="{5FC94C4B-84E4-4D81-AA5B-6451E337F5EB}" dt="2022-11-29T08:58:03.235" v="31" actId="478"/>
          <ac:spMkLst>
            <pc:docMk/>
            <pc:sldMk cId="109857222" sldId="256"/>
            <ac:spMk id="9" creationId="{BB88AEE1-939C-F273-40C9-2002E0C6F0B7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0" creationId="{3AE76124-3CC6-CD19-F19F-FDE2C607EC64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1" creationId="{A974AE8C-1DEB-E043-5D6E-5801DC404D88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2" creationId="{D932FFCC-9811-3CDC-7815-D3581E97354B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3" creationId="{A9020E50-6BE9-C25F-58F1-271C71DC63FD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4" creationId="{0008F2FA-C846-F3BD-6EA0-4DC3A1146F91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5" creationId="{0501E64D-A578-38B3-1E53-94571D88C1DB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6" creationId="{6DF4977D-0DDD-8B08-7181-01DA885F9193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7" creationId="{73ED4543-9802-CC94-4934-2A6344402C62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8" creationId="{D6C9AD77-6C42-3941-06F4-AEEAEE970EEA}"/>
          </ac:spMkLst>
        </pc:sp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0" creationId="{DBC56766-B5F8-958E-CBDD-005983943DC5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2" creationId="{CFD2367C-F444-54FD-A5E5-443B7762AFFC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4" creationId="{D82CF749-7E56-9D5E-1AB5-52AA1AD7098F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6" creationId="{3FB58823-0AD9-BF99-3051-BCA1A9685714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8" creationId="{C75E815F-A667-9193-4402-4F4B4951A3E7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0" creationId="{7B6517F1-0AE3-E9C1-D114-6799B5C846D9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3" creationId="{CBC81D7A-6517-2280-F7BD-4E1D23C8489D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5" creationId="{1DBFE4CE-8E1B-B9F3-225E-E3034767A4A9}"/>
          </ac:cxnSpMkLst>
        </pc:cxnChg>
        <pc:cxnChg chg="add del mod">
          <ac:chgData name="Dominic Pennycook (Student)" userId="231a296d-96c2-4018-9b73-06e01edf7018" providerId="ADAL" clId="{5FC94C4B-84E4-4D81-AA5B-6451E337F5EB}" dt="2022-11-29T09:04:19.381" v="257" actId="478"/>
          <ac:cxnSpMkLst>
            <pc:docMk/>
            <pc:sldMk cId="109857222" sldId="256"/>
            <ac:cxnSpMk id="37" creationId="{D6294CF0-BCA4-2593-6E03-1C7E124895A4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9" creationId="{501101E0-97A3-38C8-1B4D-C190B499681A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41" creationId="{77F7C3E7-3831-3CBE-07CD-F1067657B7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C3DB5A-29B9-211E-AE26-DA730032365C}"/>
              </a:ext>
            </a:extLst>
          </p:cNvPr>
          <p:cNvSpPr/>
          <p:nvPr/>
        </p:nvSpPr>
        <p:spPr>
          <a:xfrm>
            <a:off x="5361263" y="962025"/>
            <a:ext cx="1258349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Team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ACE72-CCE7-5CC7-DAF6-F2124CF94B70}"/>
              </a:ext>
            </a:extLst>
          </p:cNvPr>
          <p:cNvSpPr/>
          <p:nvPr/>
        </p:nvSpPr>
        <p:spPr>
          <a:xfrm>
            <a:off x="2467063" y="2037212"/>
            <a:ext cx="1040235" cy="7717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Dominic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76124-3CC6-CD19-F19F-FDE2C607EC64}"/>
              </a:ext>
            </a:extLst>
          </p:cNvPr>
          <p:cNvSpPr/>
          <p:nvPr/>
        </p:nvSpPr>
        <p:spPr>
          <a:xfrm>
            <a:off x="6971948" y="2037209"/>
            <a:ext cx="1040235" cy="7717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4AE8C-1DEB-E043-5D6E-5801DC404D88}"/>
              </a:ext>
            </a:extLst>
          </p:cNvPr>
          <p:cNvSpPr/>
          <p:nvPr/>
        </p:nvSpPr>
        <p:spPr>
          <a:xfrm>
            <a:off x="3968691" y="2037210"/>
            <a:ext cx="1040235" cy="7717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2FFCC-9811-3CDC-7815-D3581E97354B}"/>
              </a:ext>
            </a:extLst>
          </p:cNvPr>
          <p:cNvSpPr/>
          <p:nvPr/>
        </p:nvSpPr>
        <p:spPr>
          <a:xfrm>
            <a:off x="5470320" y="2037211"/>
            <a:ext cx="1040235" cy="7717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20E50-6BE9-C25F-58F1-271C71DC63FD}"/>
              </a:ext>
            </a:extLst>
          </p:cNvPr>
          <p:cNvSpPr/>
          <p:nvPr/>
        </p:nvSpPr>
        <p:spPr>
          <a:xfrm>
            <a:off x="8473576" y="2037208"/>
            <a:ext cx="1040235" cy="7717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8F2FA-C846-F3BD-6EA0-4DC3A1146F91}"/>
              </a:ext>
            </a:extLst>
          </p:cNvPr>
          <p:cNvSpPr/>
          <p:nvPr/>
        </p:nvSpPr>
        <p:spPr>
          <a:xfrm>
            <a:off x="2467063" y="3193496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01E64D-A578-38B3-1E53-94571D88C1DB}"/>
              </a:ext>
            </a:extLst>
          </p:cNvPr>
          <p:cNvSpPr/>
          <p:nvPr/>
        </p:nvSpPr>
        <p:spPr>
          <a:xfrm>
            <a:off x="3968691" y="3193495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Electronics and programming lead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F4977D-0DDD-8B08-7181-01DA885F9193}"/>
              </a:ext>
            </a:extLst>
          </p:cNvPr>
          <p:cNvSpPr/>
          <p:nvPr/>
        </p:nvSpPr>
        <p:spPr>
          <a:xfrm>
            <a:off x="5470319" y="3193495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and mathematical lead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D4543-9802-CC94-4934-2A6344402C62}"/>
              </a:ext>
            </a:extLst>
          </p:cNvPr>
          <p:cNvSpPr/>
          <p:nvPr/>
        </p:nvSpPr>
        <p:spPr>
          <a:xfrm>
            <a:off x="6971947" y="3193495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3D Design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9AD77-6C42-3941-06F4-AEEAEE970EEA}"/>
              </a:ext>
            </a:extLst>
          </p:cNvPr>
          <p:cNvSpPr/>
          <p:nvPr/>
        </p:nvSpPr>
        <p:spPr>
          <a:xfrm>
            <a:off x="8473576" y="3193496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Financial and Health and safety manager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C56766-B5F8-958E-CBDD-005983943DC5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987181" y="2808999"/>
            <a:ext cx="0" cy="38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D2367C-F444-54FD-A5E5-443B7762AFFC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4488809" y="2808997"/>
            <a:ext cx="0" cy="38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2CF749-7E56-9D5E-1AB5-52AA1AD7098F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5990437" y="2808998"/>
            <a:ext cx="1" cy="38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58823-0AD9-BF99-3051-BCA1A9685714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flipH="1">
            <a:off x="7492065" y="2808996"/>
            <a:ext cx="1" cy="38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5E815F-A667-9193-4402-4F4B4951A3E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8993694" y="2808995"/>
            <a:ext cx="0" cy="38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6517F1-0AE3-E9C1-D114-6799B5C846D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341305" y="388078"/>
            <a:ext cx="295011" cy="3003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C81D7A-6517-2280-F7BD-4E1D23C8489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5092120" y="1138891"/>
            <a:ext cx="295009" cy="1501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BFE4CE-8E1B-B9F3-225E-E3034767A4A9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990438" y="1742201"/>
            <a:ext cx="0" cy="29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1101E0-97A3-38C8-1B4D-C190B499681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6593748" y="1138891"/>
            <a:ext cx="295008" cy="1501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7F7C3E7-3831-3CBE-07CD-F1067657B741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rot="16200000" flipH="1">
            <a:off x="7344563" y="388076"/>
            <a:ext cx="295007" cy="3003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Dominic Pennycook (Student)</cp:lastModifiedBy>
  <cp:revision>1</cp:revision>
  <dcterms:created xsi:type="dcterms:W3CDTF">2022-11-29T08:54:45Z</dcterms:created>
  <dcterms:modified xsi:type="dcterms:W3CDTF">2022-11-29T09:04:56Z</dcterms:modified>
</cp:coreProperties>
</file>