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FC94C4B-84E4-4D81-AA5B-6451E337F5EB}" v="13" dt="2022-11-29T09:02:33.4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668" autoAdjust="0"/>
    <p:restoredTop sz="94660"/>
  </p:normalViewPr>
  <p:slideViewPr>
    <p:cSldViewPr snapToGrid="0">
      <p:cViewPr varScale="1">
        <p:scale>
          <a:sx n="74" d="100"/>
          <a:sy n="74" d="100"/>
        </p:scale>
        <p:origin x="107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ominic Pennycook (Student)" userId="231a296d-96c2-4018-9b73-06e01edf7018" providerId="ADAL" clId="{5FC94C4B-84E4-4D81-AA5B-6451E337F5EB}"/>
    <pc:docChg chg="undo custSel modSld">
      <pc:chgData name="Dominic Pennycook (Student)" userId="231a296d-96c2-4018-9b73-06e01edf7018" providerId="ADAL" clId="{5FC94C4B-84E4-4D81-AA5B-6451E337F5EB}" dt="2022-11-29T09:04:52.506" v="261" actId="1076"/>
      <pc:docMkLst>
        <pc:docMk/>
      </pc:docMkLst>
      <pc:sldChg chg="addSp delSp modSp mod">
        <pc:chgData name="Dominic Pennycook (Student)" userId="231a296d-96c2-4018-9b73-06e01edf7018" providerId="ADAL" clId="{5FC94C4B-84E4-4D81-AA5B-6451E337F5EB}" dt="2022-11-29T09:04:52.506" v="261" actId="1076"/>
        <pc:sldMkLst>
          <pc:docMk/>
          <pc:sldMk cId="109857222" sldId="256"/>
        </pc:sldMkLst>
        <pc:spChg chg="del">
          <ac:chgData name="Dominic Pennycook (Student)" userId="231a296d-96c2-4018-9b73-06e01edf7018" providerId="ADAL" clId="{5FC94C4B-84E4-4D81-AA5B-6451E337F5EB}" dt="2022-11-29T08:55:58.033" v="0" actId="478"/>
          <ac:spMkLst>
            <pc:docMk/>
            <pc:sldMk cId="109857222" sldId="256"/>
            <ac:spMk id="2" creationId="{00000000-0000-0000-0000-000000000000}"/>
          </ac:spMkLst>
        </pc:spChg>
        <pc:spChg chg="del">
          <ac:chgData name="Dominic Pennycook (Student)" userId="231a296d-96c2-4018-9b73-06e01edf7018" providerId="ADAL" clId="{5FC94C4B-84E4-4D81-AA5B-6451E337F5EB}" dt="2022-11-29T08:55:58.033" v="0" actId="478"/>
          <ac:spMkLst>
            <pc:docMk/>
            <pc:sldMk cId="109857222" sldId="256"/>
            <ac:spMk id="3" creationId="{00000000-0000-0000-0000-000000000000}"/>
          </ac:spMkLst>
        </pc:spChg>
        <pc:spChg chg="add mod">
          <ac:chgData name="Dominic Pennycook (Student)" userId="231a296d-96c2-4018-9b73-06e01edf7018" providerId="ADAL" clId="{5FC94C4B-84E4-4D81-AA5B-6451E337F5EB}" dt="2022-11-29T09:04:52.506" v="261" actId="1076"/>
          <ac:spMkLst>
            <pc:docMk/>
            <pc:sldMk cId="109857222" sldId="256"/>
            <ac:spMk id="4" creationId="{0AC3DB5A-29B9-211E-AE26-DA730032365C}"/>
          </ac:spMkLst>
        </pc:spChg>
        <pc:spChg chg="add mod">
          <ac:chgData name="Dominic Pennycook (Student)" userId="231a296d-96c2-4018-9b73-06e01edf7018" providerId="ADAL" clId="{5FC94C4B-84E4-4D81-AA5B-6451E337F5EB}" dt="2022-11-29T09:04:52.506" v="261" actId="1076"/>
          <ac:spMkLst>
            <pc:docMk/>
            <pc:sldMk cId="109857222" sldId="256"/>
            <ac:spMk id="5" creationId="{DC4ACE72-CCE7-5CC7-DAF6-F2124CF94B70}"/>
          </ac:spMkLst>
        </pc:spChg>
        <pc:spChg chg="add del mod">
          <ac:chgData name="Dominic Pennycook (Student)" userId="231a296d-96c2-4018-9b73-06e01edf7018" providerId="ADAL" clId="{5FC94C4B-84E4-4D81-AA5B-6451E337F5EB}" dt="2022-11-29T08:58:01.851" v="28" actId="478"/>
          <ac:spMkLst>
            <pc:docMk/>
            <pc:sldMk cId="109857222" sldId="256"/>
            <ac:spMk id="6" creationId="{46905AC9-5CB2-830C-F5D7-C06809A685D1}"/>
          </ac:spMkLst>
        </pc:spChg>
        <pc:spChg chg="add del mod">
          <ac:chgData name="Dominic Pennycook (Student)" userId="231a296d-96c2-4018-9b73-06e01edf7018" providerId="ADAL" clId="{5FC94C4B-84E4-4D81-AA5B-6451E337F5EB}" dt="2022-11-29T08:58:02.362" v="29" actId="478"/>
          <ac:spMkLst>
            <pc:docMk/>
            <pc:sldMk cId="109857222" sldId="256"/>
            <ac:spMk id="7" creationId="{C4483349-EA84-83A6-53A5-5098E8DD8149}"/>
          </ac:spMkLst>
        </pc:spChg>
        <pc:spChg chg="add del mod">
          <ac:chgData name="Dominic Pennycook (Student)" userId="231a296d-96c2-4018-9b73-06e01edf7018" providerId="ADAL" clId="{5FC94C4B-84E4-4D81-AA5B-6451E337F5EB}" dt="2022-11-29T08:58:02.690" v="30" actId="478"/>
          <ac:spMkLst>
            <pc:docMk/>
            <pc:sldMk cId="109857222" sldId="256"/>
            <ac:spMk id="8" creationId="{AECFCF68-EA57-8994-DA48-F2103146B903}"/>
          </ac:spMkLst>
        </pc:spChg>
        <pc:spChg chg="add del mod">
          <ac:chgData name="Dominic Pennycook (Student)" userId="231a296d-96c2-4018-9b73-06e01edf7018" providerId="ADAL" clId="{5FC94C4B-84E4-4D81-AA5B-6451E337F5EB}" dt="2022-11-29T08:58:03.235" v="31" actId="478"/>
          <ac:spMkLst>
            <pc:docMk/>
            <pc:sldMk cId="109857222" sldId="256"/>
            <ac:spMk id="9" creationId="{BB88AEE1-939C-F273-40C9-2002E0C6F0B7}"/>
          </ac:spMkLst>
        </pc:spChg>
        <pc:spChg chg="add mod">
          <ac:chgData name="Dominic Pennycook (Student)" userId="231a296d-96c2-4018-9b73-06e01edf7018" providerId="ADAL" clId="{5FC94C4B-84E4-4D81-AA5B-6451E337F5EB}" dt="2022-11-29T09:04:52.506" v="261" actId="1076"/>
          <ac:spMkLst>
            <pc:docMk/>
            <pc:sldMk cId="109857222" sldId="256"/>
            <ac:spMk id="10" creationId="{3AE76124-3CC6-CD19-F19F-FDE2C607EC64}"/>
          </ac:spMkLst>
        </pc:spChg>
        <pc:spChg chg="add mod">
          <ac:chgData name="Dominic Pennycook (Student)" userId="231a296d-96c2-4018-9b73-06e01edf7018" providerId="ADAL" clId="{5FC94C4B-84E4-4D81-AA5B-6451E337F5EB}" dt="2022-11-29T09:04:52.506" v="261" actId="1076"/>
          <ac:spMkLst>
            <pc:docMk/>
            <pc:sldMk cId="109857222" sldId="256"/>
            <ac:spMk id="11" creationId="{A974AE8C-1DEB-E043-5D6E-5801DC404D88}"/>
          </ac:spMkLst>
        </pc:spChg>
        <pc:spChg chg="add mod">
          <ac:chgData name="Dominic Pennycook (Student)" userId="231a296d-96c2-4018-9b73-06e01edf7018" providerId="ADAL" clId="{5FC94C4B-84E4-4D81-AA5B-6451E337F5EB}" dt="2022-11-29T09:04:52.506" v="261" actId="1076"/>
          <ac:spMkLst>
            <pc:docMk/>
            <pc:sldMk cId="109857222" sldId="256"/>
            <ac:spMk id="12" creationId="{D932FFCC-9811-3CDC-7815-D3581E97354B}"/>
          </ac:spMkLst>
        </pc:spChg>
        <pc:spChg chg="add mod">
          <ac:chgData name="Dominic Pennycook (Student)" userId="231a296d-96c2-4018-9b73-06e01edf7018" providerId="ADAL" clId="{5FC94C4B-84E4-4D81-AA5B-6451E337F5EB}" dt="2022-11-29T09:04:52.506" v="261" actId="1076"/>
          <ac:spMkLst>
            <pc:docMk/>
            <pc:sldMk cId="109857222" sldId="256"/>
            <ac:spMk id="13" creationId="{A9020E50-6BE9-C25F-58F1-271C71DC63FD}"/>
          </ac:spMkLst>
        </pc:spChg>
        <pc:spChg chg="add mod">
          <ac:chgData name="Dominic Pennycook (Student)" userId="231a296d-96c2-4018-9b73-06e01edf7018" providerId="ADAL" clId="{5FC94C4B-84E4-4D81-AA5B-6451E337F5EB}" dt="2022-11-29T09:04:52.506" v="261" actId="1076"/>
          <ac:spMkLst>
            <pc:docMk/>
            <pc:sldMk cId="109857222" sldId="256"/>
            <ac:spMk id="14" creationId="{0008F2FA-C846-F3BD-6EA0-4DC3A1146F91}"/>
          </ac:spMkLst>
        </pc:spChg>
        <pc:spChg chg="add mod">
          <ac:chgData name="Dominic Pennycook (Student)" userId="231a296d-96c2-4018-9b73-06e01edf7018" providerId="ADAL" clId="{5FC94C4B-84E4-4D81-AA5B-6451E337F5EB}" dt="2022-11-29T09:04:52.506" v="261" actId="1076"/>
          <ac:spMkLst>
            <pc:docMk/>
            <pc:sldMk cId="109857222" sldId="256"/>
            <ac:spMk id="15" creationId="{0501E64D-A578-38B3-1E53-94571D88C1DB}"/>
          </ac:spMkLst>
        </pc:spChg>
        <pc:spChg chg="add mod">
          <ac:chgData name="Dominic Pennycook (Student)" userId="231a296d-96c2-4018-9b73-06e01edf7018" providerId="ADAL" clId="{5FC94C4B-84E4-4D81-AA5B-6451E337F5EB}" dt="2022-11-29T09:04:52.506" v="261" actId="1076"/>
          <ac:spMkLst>
            <pc:docMk/>
            <pc:sldMk cId="109857222" sldId="256"/>
            <ac:spMk id="16" creationId="{6DF4977D-0DDD-8B08-7181-01DA885F9193}"/>
          </ac:spMkLst>
        </pc:spChg>
        <pc:spChg chg="add mod">
          <ac:chgData name="Dominic Pennycook (Student)" userId="231a296d-96c2-4018-9b73-06e01edf7018" providerId="ADAL" clId="{5FC94C4B-84E4-4D81-AA5B-6451E337F5EB}" dt="2022-11-29T09:04:52.506" v="261" actId="1076"/>
          <ac:spMkLst>
            <pc:docMk/>
            <pc:sldMk cId="109857222" sldId="256"/>
            <ac:spMk id="17" creationId="{73ED4543-9802-CC94-4934-2A6344402C62}"/>
          </ac:spMkLst>
        </pc:spChg>
        <pc:spChg chg="add mod">
          <ac:chgData name="Dominic Pennycook (Student)" userId="231a296d-96c2-4018-9b73-06e01edf7018" providerId="ADAL" clId="{5FC94C4B-84E4-4D81-AA5B-6451E337F5EB}" dt="2022-11-29T09:04:52.506" v="261" actId="1076"/>
          <ac:spMkLst>
            <pc:docMk/>
            <pc:sldMk cId="109857222" sldId="256"/>
            <ac:spMk id="18" creationId="{D6C9AD77-6C42-3941-06F4-AEEAEE970EEA}"/>
          </ac:spMkLst>
        </pc:spChg>
        <pc:cxnChg chg="add mod">
          <ac:chgData name="Dominic Pennycook (Student)" userId="231a296d-96c2-4018-9b73-06e01edf7018" providerId="ADAL" clId="{5FC94C4B-84E4-4D81-AA5B-6451E337F5EB}" dt="2022-11-29T09:04:52.506" v="261" actId="1076"/>
          <ac:cxnSpMkLst>
            <pc:docMk/>
            <pc:sldMk cId="109857222" sldId="256"/>
            <ac:cxnSpMk id="20" creationId="{DBC56766-B5F8-958E-CBDD-005983943DC5}"/>
          </ac:cxnSpMkLst>
        </pc:cxnChg>
        <pc:cxnChg chg="add mod">
          <ac:chgData name="Dominic Pennycook (Student)" userId="231a296d-96c2-4018-9b73-06e01edf7018" providerId="ADAL" clId="{5FC94C4B-84E4-4D81-AA5B-6451E337F5EB}" dt="2022-11-29T09:04:52.506" v="261" actId="1076"/>
          <ac:cxnSpMkLst>
            <pc:docMk/>
            <pc:sldMk cId="109857222" sldId="256"/>
            <ac:cxnSpMk id="22" creationId="{CFD2367C-F444-54FD-A5E5-443B7762AFFC}"/>
          </ac:cxnSpMkLst>
        </pc:cxnChg>
        <pc:cxnChg chg="add mod">
          <ac:chgData name="Dominic Pennycook (Student)" userId="231a296d-96c2-4018-9b73-06e01edf7018" providerId="ADAL" clId="{5FC94C4B-84E4-4D81-AA5B-6451E337F5EB}" dt="2022-11-29T09:04:52.506" v="261" actId="1076"/>
          <ac:cxnSpMkLst>
            <pc:docMk/>
            <pc:sldMk cId="109857222" sldId="256"/>
            <ac:cxnSpMk id="24" creationId="{D82CF749-7E56-9D5E-1AB5-52AA1AD7098F}"/>
          </ac:cxnSpMkLst>
        </pc:cxnChg>
        <pc:cxnChg chg="add mod">
          <ac:chgData name="Dominic Pennycook (Student)" userId="231a296d-96c2-4018-9b73-06e01edf7018" providerId="ADAL" clId="{5FC94C4B-84E4-4D81-AA5B-6451E337F5EB}" dt="2022-11-29T09:04:52.506" v="261" actId="1076"/>
          <ac:cxnSpMkLst>
            <pc:docMk/>
            <pc:sldMk cId="109857222" sldId="256"/>
            <ac:cxnSpMk id="26" creationId="{3FB58823-0AD9-BF99-3051-BCA1A9685714}"/>
          </ac:cxnSpMkLst>
        </pc:cxnChg>
        <pc:cxnChg chg="add mod">
          <ac:chgData name="Dominic Pennycook (Student)" userId="231a296d-96c2-4018-9b73-06e01edf7018" providerId="ADAL" clId="{5FC94C4B-84E4-4D81-AA5B-6451E337F5EB}" dt="2022-11-29T09:04:52.506" v="261" actId="1076"/>
          <ac:cxnSpMkLst>
            <pc:docMk/>
            <pc:sldMk cId="109857222" sldId="256"/>
            <ac:cxnSpMk id="28" creationId="{C75E815F-A667-9193-4402-4F4B4951A3E7}"/>
          </ac:cxnSpMkLst>
        </pc:cxnChg>
        <pc:cxnChg chg="add mod">
          <ac:chgData name="Dominic Pennycook (Student)" userId="231a296d-96c2-4018-9b73-06e01edf7018" providerId="ADAL" clId="{5FC94C4B-84E4-4D81-AA5B-6451E337F5EB}" dt="2022-11-29T09:04:52.506" v="261" actId="1076"/>
          <ac:cxnSpMkLst>
            <pc:docMk/>
            <pc:sldMk cId="109857222" sldId="256"/>
            <ac:cxnSpMk id="30" creationId="{7B6517F1-0AE3-E9C1-D114-6799B5C846D9}"/>
          </ac:cxnSpMkLst>
        </pc:cxnChg>
        <pc:cxnChg chg="add mod">
          <ac:chgData name="Dominic Pennycook (Student)" userId="231a296d-96c2-4018-9b73-06e01edf7018" providerId="ADAL" clId="{5FC94C4B-84E4-4D81-AA5B-6451E337F5EB}" dt="2022-11-29T09:04:52.506" v="261" actId="1076"/>
          <ac:cxnSpMkLst>
            <pc:docMk/>
            <pc:sldMk cId="109857222" sldId="256"/>
            <ac:cxnSpMk id="33" creationId="{CBC81D7A-6517-2280-F7BD-4E1D23C8489D}"/>
          </ac:cxnSpMkLst>
        </pc:cxnChg>
        <pc:cxnChg chg="add mod">
          <ac:chgData name="Dominic Pennycook (Student)" userId="231a296d-96c2-4018-9b73-06e01edf7018" providerId="ADAL" clId="{5FC94C4B-84E4-4D81-AA5B-6451E337F5EB}" dt="2022-11-29T09:04:52.506" v="261" actId="1076"/>
          <ac:cxnSpMkLst>
            <pc:docMk/>
            <pc:sldMk cId="109857222" sldId="256"/>
            <ac:cxnSpMk id="35" creationId="{1DBFE4CE-8E1B-B9F3-225E-E3034767A4A9}"/>
          </ac:cxnSpMkLst>
        </pc:cxnChg>
        <pc:cxnChg chg="add del mod">
          <ac:chgData name="Dominic Pennycook (Student)" userId="231a296d-96c2-4018-9b73-06e01edf7018" providerId="ADAL" clId="{5FC94C4B-84E4-4D81-AA5B-6451E337F5EB}" dt="2022-11-29T09:04:19.381" v="257" actId="478"/>
          <ac:cxnSpMkLst>
            <pc:docMk/>
            <pc:sldMk cId="109857222" sldId="256"/>
            <ac:cxnSpMk id="37" creationId="{D6294CF0-BCA4-2593-6E03-1C7E124895A4}"/>
          </ac:cxnSpMkLst>
        </pc:cxnChg>
        <pc:cxnChg chg="add mod">
          <ac:chgData name="Dominic Pennycook (Student)" userId="231a296d-96c2-4018-9b73-06e01edf7018" providerId="ADAL" clId="{5FC94C4B-84E4-4D81-AA5B-6451E337F5EB}" dt="2022-11-29T09:04:52.506" v="261" actId="1076"/>
          <ac:cxnSpMkLst>
            <pc:docMk/>
            <pc:sldMk cId="109857222" sldId="256"/>
            <ac:cxnSpMk id="39" creationId="{501101E0-97A3-38C8-1B4D-C190B499681A}"/>
          </ac:cxnSpMkLst>
        </pc:cxnChg>
        <pc:cxnChg chg="add mod">
          <ac:chgData name="Dominic Pennycook (Student)" userId="231a296d-96c2-4018-9b73-06e01edf7018" providerId="ADAL" clId="{5FC94C4B-84E4-4D81-AA5B-6451E337F5EB}" dt="2022-11-29T09:04:52.506" v="261" actId="1076"/>
          <ac:cxnSpMkLst>
            <pc:docMk/>
            <pc:sldMk cId="109857222" sldId="256"/>
            <ac:cxnSpMk id="41" creationId="{77F7C3E7-3831-3CBE-07CD-F1067657B741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AC3DB5A-29B9-211E-AE26-DA730032365C}"/>
              </a:ext>
            </a:extLst>
          </p:cNvPr>
          <p:cNvSpPr/>
          <p:nvPr/>
        </p:nvSpPr>
        <p:spPr>
          <a:xfrm>
            <a:off x="5361263" y="962025"/>
            <a:ext cx="1258349" cy="7801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Team Structure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C4ACE72-CCE7-5CC7-DAF6-F2124CF94B70}"/>
              </a:ext>
            </a:extLst>
          </p:cNvPr>
          <p:cNvSpPr/>
          <p:nvPr/>
        </p:nvSpPr>
        <p:spPr>
          <a:xfrm>
            <a:off x="2467063" y="2037212"/>
            <a:ext cx="1040235" cy="185262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Project Manager</a:t>
            </a:r>
          </a:p>
          <a:p>
            <a:pPr algn="ctr"/>
            <a:r>
              <a:rPr lang="en-GB" dirty="0"/>
              <a:t>Dominic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AE76124-3CC6-CD19-F19F-FDE2C607EC64}"/>
              </a:ext>
            </a:extLst>
          </p:cNvPr>
          <p:cNvSpPr/>
          <p:nvPr/>
        </p:nvSpPr>
        <p:spPr>
          <a:xfrm>
            <a:off x="6971948" y="2037209"/>
            <a:ext cx="1040235" cy="185262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3D Design Manager </a:t>
            </a:r>
          </a:p>
          <a:p>
            <a:pPr algn="ctr"/>
            <a:r>
              <a:rPr lang="en-GB" dirty="0"/>
              <a:t>John</a:t>
            </a:r>
          </a:p>
          <a:p>
            <a:pPr algn="ctr"/>
            <a:endParaRPr lang="en-GB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974AE8C-1DEB-E043-5D6E-5801DC404D88}"/>
              </a:ext>
            </a:extLst>
          </p:cNvPr>
          <p:cNvSpPr/>
          <p:nvPr/>
        </p:nvSpPr>
        <p:spPr>
          <a:xfrm>
            <a:off x="3968691" y="2037210"/>
            <a:ext cx="1040235" cy="185262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Embedded System Manager</a:t>
            </a:r>
          </a:p>
          <a:p>
            <a:pPr algn="ctr"/>
            <a:endParaRPr lang="en-GB" dirty="0"/>
          </a:p>
          <a:p>
            <a:pPr algn="ctr"/>
            <a:r>
              <a:rPr lang="en-GB" dirty="0"/>
              <a:t>James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932FFCC-9811-3CDC-7815-D3581E97354B}"/>
              </a:ext>
            </a:extLst>
          </p:cNvPr>
          <p:cNvSpPr/>
          <p:nvPr/>
        </p:nvSpPr>
        <p:spPr>
          <a:xfrm>
            <a:off x="5470320" y="2037211"/>
            <a:ext cx="1040235" cy="185262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Mathematical </a:t>
            </a:r>
            <a:r>
              <a:rPr lang="en-GB" dirty="0" err="1"/>
              <a:t>designerSaad</a:t>
            </a:r>
            <a:endParaRPr lang="en-GB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9020E50-6BE9-C25F-58F1-271C71DC63FD}"/>
              </a:ext>
            </a:extLst>
          </p:cNvPr>
          <p:cNvSpPr/>
          <p:nvPr/>
        </p:nvSpPr>
        <p:spPr>
          <a:xfrm>
            <a:off x="8473576" y="2037208"/>
            <a:ext cx="1040235" cy="185262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Emre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008F2FA-C846-F3BD-6EA0-4DC3A1146F91}"/>
              </a:ext>
            </a:extLst>
          </p:cNvPr>
          <p:cNvSpPr/>
          <p:nvPr/>
        </p:nvSpPr>
        <p:spPr>
          <a:xfrm>
            <a:off x="2467063" y="4630410"/>
            <a:ext cx="1040235" cy="77178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Project Manager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501E64D-A578-38B3-1E53-94571D88C1DB}"/>
              </a:ext>
            </a:extLst>
          </p:cNvPr>
          <p:cNvSpPr/>
          <p:nvPr/>
        </p:nvSpPr>
        <p:spPr>
          <a:xfrm>
            <a:off x="3968691" y="4630409"/>
            <a:ext cx="1040235" cy="77178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Electronics and programming lead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DF4977D-0DDD-8B08-7181-01DA885F9193}"/>
              </a:ext>
            </a:extLst>
          </p:cNvPr>
          <p:cNvSpPr/>
          <p:nvPr/>
        </p:nvSpPr>
        <p:spPr>
          <a:xfrm>
            <a:off x="5470319" y="4630409"/>
            <a:ext cx="1040235" cy="77178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Algorithmic and mathematical lead</a:t>
            </a:r>
            <a:endParaRPr lang="en-GB" sz="12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3ED4543-9802-CC94-4934-2A6344402C62}"/>
              </a:ext>
            </a:extLst>
          </p:cNvPr>
          <p:cNvSpPr/>
          <p:nvPr/>
        </p:nvSpPr>
        <p:spPr>
          <a:xfrm>
            <a:off x="6971947" y="4630409"/>
            <a:ext cx="1040235" cy="77178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3D Design Manager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6C9AD77-6C42-3941-06F4-AEEAEE970EEA}"/>
              </a:ext>
            </a:extLst>
          </p:cNvPr>
          <p:cNvSpPr/>
          <p:nvPr/>
        </p:nvSpPr>
        <p:spPr>
          <a:xfrm>
            <a:off x="8473576" y="4630410"/>
            <a:ext cx="1040235" cy="77178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Technical Administrator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BC56766-B5F8-958E-CBDD-005983943DC5}"/>
              </a:ext>
            </a:extLst>
          </p:cNvPr>
          <p:cNvCxnSpPr>
            <a:cxnSpLocks/>
            <a:stCxn id="5" idx="2"/>
            <a:endCxn id="14" idx="0"/>
          </p:cNvCxnSpPr>
          <p:nvPr/>
        </p:nvCxnSpPr>
        <p:spPr>
          <a:xfrm>
            <a:off x="2987181" y="3889833"/>
            <a:ext cx="0" cy="740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FD2367C-F444-54FD-A5E5-443B7762AFFC}"/>
              </a:ext>
            </a:extLst>
          </p:cNvPr>
          <p:cNvCxnSpPr>
            <a:cxnSpLocks/>
            <a:stCxn id="11" idx="2"/>
            <a:endCxn id="15" idx="0"/>
          </p:cNvCxnSpPr>
          <p:nvPr/>
        </p:nvCxnSpPr>
        <p:spPr>
          <a:xfrm>
            <a:off x="4488809" y="3889831"/>
            <a:ext cx="0" cy="740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82CF749-7E56-9D5E-1AB5-52AA1AD7098F}"/>
              </a:ext>
            </a:extLst>
          </p:cNvPr>
          <p:cNvCxnSpPr>
            <a:cxnSpLocks/>
            <a:stCxn id="12" idx="2"/>
            <a:endCxn id="16" idx="0"/>
          </p:cNvCxnSpPr>
          <p:nvPr/>
        </p:nvCxnSpPr>
        <p:spPr>
          <a:xfrm flipH="1">
            <a:off x="5990437" y="3889832"/>
            <a:ext cx="1" cy="740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FB58823-0AD9-BF99-3051-BCA1A9685714}"/>
              </a:ext>
            </a:extLst>
          </p:cNvPr>
          <p:cNvCxnSpPr>
            <a:cxnSpLocks/>
            <a:stCxn id="10" idx="2"/>
            <a:endCxn id="17" idx="0"/>
          </p:cNvCxnSpPr>
          <p:nvPr/>
        </p:nvCxnSpPr>
        <p:spPr>
          <a:xfrm flipH="1">
            <a:off x="7492065" y="3889830"/>
            <a:ext cx="1" cy="740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75E815F-A667-9193-4402-4F4B4951A3E7}"/>
              </a:ext>
            </a:extLst>
          </p:cNvPr>
          <p:cNvCxnSpPr>
            <a:cxnSpLocks/>
            <a:stCxn id="13" idx="2"/>
            <a:endCxn id="18" idx="0"/>
          </p:cNvCxnSpPr>
          <p:nvPr/>
        </p:nvCxnSpPr>
        <p:spPr>
          <a:xfrm>
            <a:off x="8993694" y="3889829"/>
            <a:ext cx="0" cy="7405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7B6517F1-0AE3-E9C1-D114-6799B5C846D9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rot="5400000">
            <a:off x="4341305" y="388078"/>
            <a:ext cx="295011" cy="300325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CBC81D7A-6517-2280-F7BD-4E1D23C8489D}"/>
              </a:ext>
            </a:extLst>
          </p:cNvPr>
          <p:cNvCxnSpPr>
            <a:cxnSpLocks/>
            <a:stCxn id="4" idx="2"/>
            <a:endCxn id="11" idx="0"/>
          </p:cNvCxnSpPr>
          <p:nvPr/>
        </p:nvCxnSpPr>
        <p:spPr>
          <a:xfrm rot="5400000">
            <a:off x="5092120" y="1138891"/>
            <a:ext cx="295009" cy="150162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DBFE4CE-8E1B-B9F3-225E-E3034767A4A9}"/>
              </a:ext>
            </a:extLst>
          </p:cNvPr>
          <p:cNvCxnSpPr>
            <a:cxnSpLocks/>
            <a:stCxn id="4" idx="2"/>
            <a:endCxn id="12" idx="0"/>
          </p:cNvCxnSpPr>
          <p:nvPr/>
        </p:nvCxnSpPr>
        <p:spPr>
          <a:xfrm>
            <a:off x="5990438" y="1742201"/>
            <a:ext cx="0" cy="295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501101E0-97A3-38C8-1B4D-C190B499681A}"/>
              </a:ext>
            </a:extLst>
          </p:cNvPr>
          <p:cNvCxnSpPr>
            <a:cxnSpLocks/>
            <a:stCxn id="4" idx="2"/>
            <a:endCxn id="10" idx="0"/>
          </p:cNvCxnSpPr>
          <p:nvPr/>
        </p:nvCxnSpPr>
        <p:spPr>
          <a:xfrm rot="16200000" flipH="1">
            <a:off x="6593748" y="1138891"/>
            <a:ext cx="295008" cy="150162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77F7C3E7-3831-3CBE-07CD-F1067657B741}"/>
              </a:ext>
            </a:extLst>
          </p:cNvPr>
          <p:cNvCxnSpPr>
            <a:cxnSpLocks/>
            <a:stCxn id="4" idx="2"/>
            <a:endCxn id="13" idx="0"/>
          </p:cNvCxnSpPr>
          <p:nvPr/>
        </p:nvCxnSpPr>
        <p:spPr>
          <a:xfrm rot="16200000" flipH="1">
            <a:off x="7344563" y="388076"/>
            <a:ext cx="295007" cy="300325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EA1C9368-CE3F-5597-6F2C-0585D2FC6E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8041" y="5742449"/>
            <a:ext cx="5981700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</TotalTime>
  <Words>31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Dominic Pennycook (Student)</cp:lastModifiedBy>
  <cp:revision>5</cp:revision>
  <dcterms:created xsi:type="dcterms:W3CDTF">2022-11-29T08:54:45Z</dcterms:created>
  <dcterms:modified xsi:type="dcterms:W3CDTF">2022-12-22T12:11:37Z</dcterms:modified>
</cp:coreProperties>
</file>