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820710"/>
            <a:ext cx="617982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Introducción a SQL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398716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Bienvenidos a esta presentación introductoria sobre SQL. En esta oportunidad estaremos hablando sobre los conceptos fundamentales que rodean a las bases de datos y a este lenguaje tan importante para la gestión de datos.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58578"/>
            <a:ext cx="8199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¿Qué son las bases de datos?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97292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Definición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902631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Las bases de datos son conjuntos de datos almacenados en un sistema informático de manera ordenada y estructurada.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097292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Características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390263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Entre sus principales atributos, se destacan la consistencia, la integridad, la disponibilidad, la confidencialidad y la recuperación.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097292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Tipos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90263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Entre los tipos de bases de datos más comunes encontramos las relacionales, las jerárquicas, las en red, las basadas en objetos, entre otras.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00013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¿A qué se refiere cuando se habla de bases de datos relacionales?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443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Definición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13659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Las bases de datos relacionales son aquellas que se basan en una estructura que permite relacionar distintas tablas de datos a través de identificadores únicos.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9443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Características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949208" y="4541401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Permite un acceso más eficiente a los datos.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49208" y="4985623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 redundancia y anomalías en los datos.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49208" y="5429845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Flexibilidad y capacidad de adaptación a nuevas situaciones.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050505"/>
          </a:solidFill>
          <a:ln w="113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010495" y="498396"/>
            <a:ext cx="8609290" cy="11327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460"/>
              </a:lnSpc>
              <a:buNone/>
            </a:pPr>
            <a:r>
              <a:rPr lang="en-US" sz="3568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¿Qué es el modelo entidad relación y/o diagrama entidad relación?</a:t>
            </a:r>
            <a:endParaRPr lang="en-US" sz="3568" dirty="0"/>
          </a:p>
        </p:txBody>
      </p:sp>
      <p:sp>
        <p:nvSpPr>
          <p:cNvPr id="5" name="Shape 3"/>
          <p:cNvSpPr/>
          <p:nvPr/>
        </p:nvSpPr>
        <p:spPr>
          <a:xfrm>
            <a:off x="7296983" y="1993583"/>
            <a:ext cx="36195" cy="5738455"/>
          </a:xfrm>
          <a:prstGeom prst="rect">
            <a:avLst/>
          </a:prstGeom>
          <a:solidFill>
            <a:srgbClr val="494950"/>
          </a:solidFill>
          <a:ln/>
        </p:spPr>
      </p:sp>
      <p:sp>
        <p:nvSpPr>
          <p:cNvPr id="6" name="Shape 4"/>
          <p:cNvSpPr/>
          <p:nvPr/>
        </p:nvSpPr>
        <p:spPr>
          <a:xfrm>
            <a:off x="7518975" y="2320885"/>
            <a:ext cx="634365" cy="36195"/>
          </a:xfrm>
          <a:prstGeom prst="rect">
            <a:avLst/>
          </a:prstGeom>
          <a:solidFill>
            <a:srgbClr val="494950"/>
          </a:solidFill>
          <a:ln/>
        </p:spPr>
      </p:sp>
      <p:sp>
        <p:nvSpPr>
          <p:cNvPr id="7" name="Shape 5"/>
          <p:cNvSpPr/>
          <p:nvPr/>
        </p:nvSpPr>
        <p:spPr>
          <a:xfrm>
            <a:off x="7111186" y="2135148"/>
            <a:ext cx="407789" cy="407789"/>
          </a:xfrm>
          <a:prstGeom prst="roundRect">
            <a:avLst>
              <a:gd name="adj" fmla="val 20001"/>
            </a:avLst>
          </a:prstGeom>
          <a:solidFill>
            <a:srgbClr val="3D3D42"/>
          </a:solidFill>
          <a:ln w="11311">
            <a:solidFill>
              <a:srgbClr val="49495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73111" y="2169200"/>
            <a:ext cx="83820" cy="3396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6"/>
              </a:lnSpc>
              <a:buNone/>
            </a:pPr>
            <a:r>
              <a:rPr lang="en-US" sz="2141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141" dirty="0"/>
          </a:p>
        </p:txBody>
      </p:sp>
      <p:sp>
        <p:nvSpPr>
          <p:cNvPr id="9" name="Text 7"/>
          <p:cNvSpPr/>
          <p:nvPr/>
        </p:nvSpPr>
        <p:spPr>
          <a:xfrm>
            <a:off x="8311872" y="2174796"/>
            <a:ext cx="1812488" cy="283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30"/>
              </a:lnSpc>
              <a:buNone/>
            </a:pPr>
            <a:r>
              <a:rPr lang="en-US" sz="178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Definición</a:t>
            </a:r>
            <a:endParaRPr lang="en-US" sz="1784" dirty="0"/>
          </a:p>
        </p:txBody>
      </p:sp>
      <p:sp>
        <p:nvSpPr>
          <p:cNvPr id="10" name="Text 8"/>
          <p:cNvSpPr/>
          <p:nvPr/>
        </p:nvSpPr>
        <p:spPr>
          <a:xfrm>
            <a:off x="8311872" y="2639139"/>
            <a:ext cx="3307913" cy="11596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83"/>
              </a:lnSpc>
              <a:buNone/>
            </a:pPr>
            <a:r>
              <a:rPr lang="en-US" sz="142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modelo entidad relación es una técnica de modelado de datos utilizada para representar los datos y sus relaciones en un sistema.</a:t>
            </a:r>
            <a:endParaRPr lang="en-US" sz="1427" dirty="0"/>
          </a:p>
        </p:txBody>
      </p:sp>
      <p:sp>
        <p:nvSpPr>
          <p:cNvPr id="11" name="Shape 9"/>
          <p:cNvSpPr/>
          <p:nvPr/>
        </p:nvSpPr>
        <p:spPr>
          <a:xfrm>
            <a:off x="6476821" y="3227070"/>
            <a:ext cx="634365" cy="36195"/>
          </a:xfrm>
          <a:prstGeom prst="rect">
            <a:avLst/>
          </a:prstGeom>
          <a:solidFill>
            <a:srgbClr val="494950"/>
          </a:solidFill>
          <a:ln/>
        </p:spPr>
      </p:sp>
      <p:sp>
        <p:nvSpPr>
          <p:cNvPr id="12" name="Shape 10"/>
          <p:cNvSpPr/>
          <p:nvPr/>
        </p:nvSpPr>
        <p:spPr>
          <a:xfrm>
            <a:off x="7111186" y="3041333"/>
            <a:ext cx="407789" cy="407789"/>
          </a:xfrm>
          <a:prstGeom prst="roundRect">
            <a:avLst>
              <a:gd name="adj" fmla="val 20001"/>
            </a:avLst>
          </a:prstGeom>
          <a:solidFill>
            <a:srgbClr val="3D3D42"/>
          </a:solidFill>
          <a:ln w="11311">
            <a:solidFill>
              <a:srgbClr val="49495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35011" y="3075384"/>
            <a:ext cx="160020" cy="3396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6"/>
              </a:lnSpc>
              <a:buNone/>
            </a:pPr>
            <a:r>
              <a:rPr lang="en-US" sz="2141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141" dirty="0"/>
          </a:p>
        </p:txBody>
      </p:sp>
      <p:sp>
        <p:nvSpPr>
          <p:cNvPr id="14" name="Text 12"/>
          <p:cNvSpPr/>
          <p:nvPr/>
        </p:nvSpPr>
        <p:spPr>
          <a:xfrm>
            <a:off x="4505801" y="3080980"/>
            <a:ext cx="1812488" cy="283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230"/>
              </a:lnSpc>
              <a:buNone/>
            </a:pPr>
            <a:r>
              <a:rPr lang="en-US" sz="178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Componentes</a:t>
            </a:r>
            <a:endParaRPr lang="en-US" sz="1784" dirty="0"/>
          </a:p>
        </p:txBody>
      </p:sp>
      <p:sp>
        <p:nvSpPr>
          <p:cNvPr id="15" name="Text 13"/>
          <p:cNvSpPr/>
          <p:nvPr/>
        </p:nvSpPr>
        <p:spPr>
          <a:xfrm>
            <a:off x="3300293" y="3567946"/>
            <a:ext cx="3017996" cy="869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283"/>
              </a:lnSpc>
              <a:buSzPct val="100000"/>
              <a:buChar char="•"/>
            </a:pPr>
            <a:r>
              <a:rPr lang="en-US" sz="142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Entidades: objetos o conceptos sobre los que estamos interesados en almacenar información.</a:t>
            </a:r>
            <a:endParaRPr lang="en-US" sz="1427" dirty="0"/>
          </a:p>
        </p:txBody>
      </p:sp>
      <p:sp>
        <p:nvSpPr>
          <p:cNvPr id="16" name="Text 14"/>
          <p:cNvSpPr/>
          <p:nvPr/>
        </p:nvSpPr>
        <p:spPr>
          <a:xfrm>
            <a:off x="3300293" y="4510088"/>
            <a:ext cx="3017996" cy="869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283"/>
              </a:lnSpc>
              <a:buSzPct val="100000"/>
              <a:buChar char="•"/>
            </a:pPr>
            <a:r>
              <a:rPr lang="en-US" sz="142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Atributos: características o propiedades que poseen las entidades.</a:t>
            </a:r>
            <a:endParaRPr lang="en-US" sz="1427" dirty="0"/>
          </a:p>
        </p:txBody>
      </p:sp>
      <p:sp>
        <p:nvSpPr>
          <p:cNvPr id="17" name="Text 15"/>
          <p:cNvSpPr/>
          <p:nvPr/>
        </p:nvSpPr>
        <p:spPr>
          <a:xfrm>
            <a:off x="3300293" y="5452229"/>
            <a:ext cx="3017996" cy="869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283"/>
              </a:lnSpc>
              <a:buSzPct val="100000"/>
              <a:buChar char="•"/>
            </a:pPr>
            <a:r>
              <a:rPr lang="en-US" sz="142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Relaciones: interacciones existentes entre las distintas entidades y sus atributos.</a:t>
            </a:r>
            <a:endParaRPr lang="en-US" sz="1427" dirty="0"/>
          </a:p>
        </p:txBody>
      </p:sp>
      <p:sp>
        <p:nvSpPr>
          <p:cNvPr id="18" name="Shape 16"/>
          <p:cNvSpPr/>
          <p:nvPr/>
        </p:nvSpPr>
        <p:spPr>
          <a:xfrm>
            <a:off x="7518975" y="5119330"/>
            <a:ext cx="634365" cy="36195"/>
          </a:xfrm>
          <a:prstGeom prst="rect">
            <a:avLst/>
          </a:prstGeom>
          <a:solidFill>
            <a:srgbClr val="494950"/>
          </a:solidFill>
          <a:ln/>
        </p:spPr>
      </p:sp>
      <p:sp>
        <p:nvSpPr>
          <p:cNvPr id="19" name="Shape 17"/>
          <p:cNvSpPr/>
          <p:nvPr/>
        </p:nvSpPr>
        <p:spPr>
          <a:xfrm>
            <a:off x="7111186" y="4933593"/>
            <a:ext cx="407789" cy="407789"/>
          </a:xfrm>
          <a:prstGeom prst="roundRect">
            <a:avLst>
              <a:gd name="adj" fmla="val 20001"/>
            </a:avLst>
          </a:prstGeom>
          <a:solidFill>
            <a:srgbClr val="3D3D42"/>
          </a:solidFill>
          <a:ln w="11311">
            <a:solidFill>
              <a:srgbClr val="494950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235011" y="4967645"/>
            <a:ext cx="160020" cy="3396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6"/>
              </a:lnSpc>
              <a:buNone/>
            </a:pPr>
            <a:r>
              <a:rPr lang="en-US" sz="2141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141" dirty="0"/>
          </a:p>
        </p:txBody>
      </p:sp>
      <p:sp>
        <p:nvSpPr>
          <p:cNvPr id="21" name="Text 19"/>
          <p:cNvSpPr/>
          <p:nvPr/>
        </p:nvSpPr>
        <p:spPr>
          <a:xfrm>
            <a:off x="8311872" y="4973241"/>
            <a:ext cx="3032760" cy="283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30"/>
              </a:lnSpc>
              <a:buNone/>
            </a:pPr>
            <a:r>
              <a:rPr lang="en-US" sz="178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Diagrama Entidad-Relación</a:t>
            </a:r>
            <a:endParaRPr lang="en-US" sz="1784" dirty="0"/>
          </a:p>
        </p:txBody>
      </p:sp>
      <p:sp>
        <p:nvSpPr>
          <p:cNvPr id="22" name="Text 20"/>
          <p:cNvSpPr/>
          <p:nvPr/>
        </p:nvSpPr>
        <p:spPr>
          <a:xfrm>
            <a:off x="8311872" y="5437584"/>
            <a:ext cx="3307913" cy="14495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83"/>
              </a:lnSpc>
              <a:buNone/>
            </a:pPr>
            <a:r>
              <a:rPr lang="en-US" sz="142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diagrama entidad relación es una representación gráfica del modelo entidad relación, que utiliza símbolos para representar cada uno de sus componentes.</a:t>
            </a:r>
            <a:endParaRPr lang="en-US" sz="1427" dirty="0"/>
          </a:p>
        </p:txBody>
      </p:sp>
      <p:pic>
        <p:nvPicPr>
          <p:cNvPr id="2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98302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¿Cuáles son las figuras que representan a un diagrama entidad relación? Explica cada una de ellas.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225760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5403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Entidad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109692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Símbolo rectangular que representa a una tabla que contiene datos específicos y relevantes para el negocio.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225760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5404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Atributo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6109811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Símbolo ovalado que representa cada característica que se desea guardar de una entidad.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225760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5404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Relación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6109811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Símbolo romboidal que indica qué modelos de entidad están relacionados.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1087755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¿Qué es SQL Server y qué es SQL Server Management Studio?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36777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519982" y="3719393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75404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SQL Server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4323398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 un sistema de administración de base de datos relacional creado por Microsoft.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6319599" y="542996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474262" y="5471636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041713" y="5506283"/>
            <a:ext cx="4351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SQL Server Management Studio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041713" y="6075640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 un entorno integrado para la administración de bases de datos SQL Server, disponible de forma gratuita para su descarga desde los servidores de Microsoft.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662708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¿Cómo crear una base de datos en SQL Server Management Studio?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079081"/>
            <a:ext cx="7477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1. Abre SQL Server Management Studio y conéctate a una instancia de servidor.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2. En el Explorador de objetos, haz clic derecho en "Bases de datos" y selecciona "Nueva base de datos".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3. Dale un nombre a la base de datos y establece las opciones de archivo y ubicación.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4. Haz clic en "Aceptar" y la base de datos se creará.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54293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¿Para qué sirve el comando USE en SQL?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comando USE se utiliza para cambiar la base de datos actual en la que se está trabajando. Una vez que se cambia a una base de datos específica con USE, todas las consultas posteriores se realizarán en esa base de datos a menos que se cambie nuevamente con otro comando USE.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8111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Conclusión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5309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Conclusiones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93394" y="3128010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SQL es un lenguaje muy importante en la administración de bases de datos.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3927634"/>
            <a:ext cx="465081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Conocer los conceptos fundamentales de las bases de datos y de su modelo entidad relación es fundamental para poder utilizar SQL de manera efectiva.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438061"/>
            <a:ext cx="465081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SQL Server y SQL Server Management Studio son herramientas que nos permiten administrar y gestionar bases de datos en un entorno integrado.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3806" y="2530912"/>
            <a:ext cx="2613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Recomendaciones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949208" y="3128010"/>
            <a:ext cx="465081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Explora más a fondo el modelo entidad relación y cómo es utilizado en la administración de bases de datos.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49208" y="4283035"/>
            <a:ext cx="465081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Lee más acerca de los diferentes tipos de bases de datos y cómo pueden ser utilizadas para resolver distintos problemas.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49208" y="5438061"/>
            <a:ext cx="465081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Practica con SQL y experimenta con distintas bases de datos para poder sacar el mayor provecho de ellas.</a:t>
            </a:r>
            <a:endParaRPr lang="en-US" sz="1750" dirty="0"/>
          </a:p>
        </p:txBody>
      </p:sp>
      <p:pic>
        <p:nvPicPr>
          <p:cNvPr id="1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2023-09-14T23:57:33Z</dcterms:created>
  <dcterms:modified xsi:type="dcterms:W3CDTF">2023-09-14T23:57:33Z</dcterms:modified>
</cp:coreProperties>
</file>