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82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6F1C-7321-4D49-B49E-1016F4374074}" type="datetimeFigureOut">
              <a:rPr lang="en-CA" smtClean="0"/>
              <a:t>2012-11-09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708B-4D13-403A-B7E3-49755950C6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19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6F1C-7321-4D49-B49E-1016F4374074}" type="datetimeFigureOut">
              <a:rPr lang="en-CA" smtClean="0"/>
              <a:t>2012-11-09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708B-4D13-403A-B7E3-49755950C6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111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6F1C-7321-4D49-B49E-1016F4374074}" type="datetimeFigureOut">
              <a:rPr lang="en-CA" smtClean="0"/>
              <a:t>2012-11-09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708B-4D13-403A-B7E3-49755950C6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02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6F1C-7321-4D49-B49E-1016F4374074}" type="datetimeFigureOut">
              <a:rPr lang="en-CA" smtClean="0"/>
              <a:t>2012-11-09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708B-4D13-403A-B7E3-49755950C6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697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6F1C-7321-4D49-B49E-1016F4374074}" type="datetimeFigureOut">
              <a:rPr lang="en-CA" smtClean="0"/>
              <a:t>2012-11-09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708B-4D13-403A-B7E3-49755950C6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6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6F1C-7321-4D49-B49E-1016F4374074}" type="datetimeFigureOut">
              <a:rPr lang="en-CA" smtClean="0"/>
              <a:t>2012-11-09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708B-4D13-403A-B7E3-49755950C6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8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6F1C-7321-4D49-B49E-1016F4374074}" type="datetimeFigureOut">
              <a:rPr lang="en-CA" smtClean="0"/>
              <a:t>2012-11-09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708B-4D13-403A-B7E3-49755950C6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86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6F1C-7321-4D49-B49E-1016F4374074}" type="datetimeFigureOut">
              <a:rPr lang="en-CA" smtClean="0"/>
              <a:t>2012-11-09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708B-4D13-403A-B7E3-49755950C6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52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6F1C-7321-4D49-B49E-1016F4374074}" type="datetimeFigureOut">
              <a:rPr lang="en-CA" smtClean="0"/>
              <a:t>2012-11-09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708B-4D13-403A-B7E3-49755950C6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87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6F1C-7321-4D49-B49E-1016F4374074}" type="datetimeFigureOut">
              <a:rPr lang="en-CA" smtClean="0"/>
              <a:t>2012-11-09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708B-4D13-403A-B7E3-49755950C6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68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6F1C-7321-4D49-B49E-1016F4374074}" type="datetimeFigureOut">
              <a:rPr lang="en-CA" smtClean="0"/>
              <a:t>2012-11-09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708B-4D13-403A-B7E3-49755950C6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19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16F1C-7321-4D49-B49E-1016F4374074}" type="datetimeFigureOut">
              <a:rPr lang="en-CA" smtClean="0"/>
              <a:t>2012-11-09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3708B-4D13-403A-B7E3-49755950C6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93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IndexedDB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43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Moving Parts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Transaction Modes</a:t>
            </a:r>
          </a:p>
          <a:p>
            <a:pPr lvl="1"/>
            <a:r>
              <a:rPr lang="en-CA" dirty="0" err="1" smtClean="0"/>
              <a:t>readonly</a:t>
            </a:r>
            <a:endParaRPr lang="en-CA" dirty="0" smtClean="0"/>
          </a:p>
          <a:p>
            <a:pPr lvl="1"/>
            <a:r>
              <a:rPr lang="en-CA" dirty="0" err="1" smtClean="0"/>
              <a:t>readwrite</a:t>
            </a:r>
            <a:endParaRPr lang="en-CA" dirty="0" smtClean="0"/>
          </a:p>
          <a:p>
            <a:pPr lvl="1"/>
            <a:r>
              <a:rPr lang="en-CA" dirty="0" err="1" smtClean="0"/>
              <a:t>versionchange</a:t>
            </a:r>
            <a:endParaRPr lang="en-CA" dirty="0" smtClean="0"/>
          </a:p>
          <a:p>
            <a:r>
              <a:rPr lang="en-CA" dirty="0" smtClean="0"/>
              <a:t>Object Stores</a:t>
            </a:r>
          </a:p>
          <a:p>
            <a:pPr lvl="1"/>
            <a:r>
              <a:rPr lang="en-CA" dirty="0" smtClean="0"/>
              <a:t>tables without the rigid structure</a:t>
            </a:r>
          </a:p>
          <a:p>
            <a:r>
              <a:rPr lang="en-CA" dirty="0" smtClean="0"/>
              <a:t>Indexes</a:t>
            </a:r>
          </a:p>
          <a:p>
            <a:pPr lvl="1"/>
            <a:r>
              <a:rPr lang="en-CA" dirty="0" smtClean="0"/>
              <a:t>required on each object store, data inaccessible otherwise </a:t>
            </a:r>
          </a:p>
          <a:p>
            <a:r>
              <a:rPr lang="en-CA" dirty="0" err="1" smtClean="0"/>
              <a:t>Async</a:t>
            </a:r>
            <a:r>
              <a:rPr lang="en-CA" dirty="0"/>
              <a:t> </a:t>
            </a:r>
            <a:r>
              <a:rPr lang="en-CA" dirty="0" err="1" smtClean="0"/>
              <a:t>Callbacks</a:t>
            </a:r>
            <a:r>
              <a:rPr lang="en-CA" dirty="0" smtClean="0"/>
              <a:t> </a:t>
            </a:r>
          </a:p>
          <a:p>
            <a:r>
              <a:rPr lang="en-CA" dirty="0" smtClean="0"/>
              <a:t>Request</a:t>
            </a:r>
          </a:p>
          <a:p>
            <a:pPr lvl="1"/>
            <a:r>
              <a:rPr lang="en-CA" dirty="0" err="1" smtClean="0"/>
              <a:t>onsuccess</a:t>
            </a:r>
            <a:endParaRPr lang="en-CA" dirty="0" smtClean="0"/>
          </a:p>
          <a:p>
            <a:pPr lvl="1"/>
            <a:r>
              <a:rPr lang="en-CA" dirty="0" err="1" smtClean="0"/>
              <a:t>onerror</a:t>
            </a:r>
            <a:endParaRPr lang="en-CA" dirty="0" smtClean="0"/>
          </a:p>
          <a:p>
            <a:pPr lvl="1"/>
            <a:r>
              <a:rPr lang="en-CA" dirty="0" err="1" smtClean="0"/>
              <a:t>onupgradedeeded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267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32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IndexedDB</vt:lpstr>
      <vt:lpstr>The Moving Parts</vt:lpstr>
    </vt:vector>
  </TitlesOfParts>
  <Company>New Toronto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IndexedDB</dc:title>
  <dc:creator>Rod Nolan</dc:creator>
  <cp:lastModifiedBy>Rod Nolan</cp:lastModifiedBy>
  <cp:revision>3</cp:revision>
  <dcterms:created xsi:type="dcterms:W3CDTF">2012-11-10T03:21:55Z</dcterms:created>
  <dcterms:modified xsi:type="dcterms:W3CDTF">2012-11-10T17:25:54Z</dcterms:modified>
</cp:coreProperties>
</file>