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65" r:id="rId5"/>
    <p:sldId id="266" r:id="rId6"/>
    <p:sldId id="267" r:id="rId7"/>
    <p:sldId id="261" r:id="rId8"/>
    <p:sldId id="262" r:id="rId9"/>
    <p:sldId id="263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6724" autoAdjust="0"/>
  </p:normalViewPr>
  <p:slideViewPr>
    <p:cSldViewPr snapToGrid="0" snapToObjects="1">
      <p:cViewPr varScale="1">
        <p:scale>
          <a:sx n="99" d="100"/>
          <a:sy n="99" d="100"/>
        </p:scale>
        <p:origin x="-13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in depth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collection with each()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$collection = Album::all();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F400"/>
                </a:solidFill>
              </a:rPr>
              <a:t>$collection-&gt;each(function($album)</a:t>
            </a:r>
          </a:p>
          <a:p>
            <a:r>
              <a:rPr lang="en-US" dirty="0">
                <a:solidFill>
                  <a:srgbClr val="00F400"/>
                </a:solidFill>
              </a:rPr>
              <a:t>    {</a:t>
            </a:r>
          </a:p>
          <a:p>
            <a:r>
              <a:rPr lang="en-US" dirty="0">
                <a:solidFill>
                  <a:srgbClr val="00F400"/>
                </a:solidFill>
              </a:rPr>
              <a:t>        </a:t>
            </a:r>
            <a:r>
              <a:rPr lang="en-US" dirty="0" err="1">
                <a:solidFill>
                  <a:srgbClr val="00F400"/>
                </a:solidFill>
              </a:rPr>
              <a:t>var_dump</a:t>
            </a:r>
            <a:r>
              <a:rPr lang="en-US" dirty="0">
                <a:solidFill>
                  <a:srgbClr val="00F400"/>
                </a:solidFill>
              </a:rPr>
              <a:t>($album-&gt;title);</a:t>
            </a:r>
          </a:p>
          <a:p>
            <a:r>
              <a:rPr lang="en-US" dirty="0">
                <a:solidFill>
                  <a:srgbClr val="00F400"/>
                </a:solidFill>
              </a:rPr>
              <a:t>  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3427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collection with map()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$collection = Album::all();</a:t>
            </a:r>
          </a:p>
          <a:p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    $new = $collection-&gt;map(function($album)</a:t>
            </a:r>
          </a:p>
          <a:p>
            <a:r>
              <a:rPr lang="en-US" dirty="0">
                <a:solidFill>
                  <a:srgbClr val="00F400"/>
                </a:solidFill>
              </a:rPr>
              <a:t>    {</a:t>
            </a:r>
          </a:p>
          <a:p>
            <a:r>
              <a:rPr lang="en-US" dirty="0">
                <a:solidFill>
                  <a:srgbClr val="00F400"/>
                </a:solidFill>
              </a:rPr>
              <a:t>        return 'An ode to a fair panda: '.$album-&gt;title;</a:t>
            </a:r>
          </a:p>
          <a:p>
            <a:r>
              <a:rPr lang="en-US" dirty="0">
                <a:solidFill>
                  <a:srgbClr val="00F400"/>
                </a:solidFill>
              </a:rPr>
              <a:t>    });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var_dump</a:t>
            </a:r>
            <a:r>
              <a:rPr lang="en-US" dirty="0"/>
              <a:t>($new);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938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subset with filter()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$collection = Album::all();</a:t>
            </a:r>
          </a:p>
          <a:p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    $new = $collection-&gt;filter(function($album)</a:t>
            </a:r>
          </a:p>
          <a:p>
            <a:r>
              <a:rPr lang="en-US" dirty="0">
                <a:solidFill>
                  <a:srgbClr val="00F400"/>
                </a:solidFill>
              </a:rPr>
              <a:t>    {</a:t>
            </a:r>
          </a:p>
          <a:p>
            <a:r>
              <a:rPr lang="en-US" dirty="0">
                <a:solidFill>
                  <a:srgbClr val="00F400"/>
                </a:solidFill>
              </a:rPr>
              <a:t>        if ($album-&gt;artist == 'Something Corporate') {</a:t>
            </a:r>
          </a:p>
          <a:p>
            <a:r>
              <a:rPr lang="en-US" dirty="0">
                <a:solidFill>
                  <a:srgbClr val="00F400"/>
                </a:solidFill>
              </a:rPr>
              <a:t>            return true;</a:t>
            </a:r>
          </a:p>
          <a:p>
            <a:r>
              <a:rPr lang="en-US" dirty="0">
                <a:solidFill>
                  <a:srgbClr val="00F400"/>
                </a:solidFill>
              </a:rPr>
              <a:t>        }</a:t>
            </a:r>
          </a:p>
          <a:p>
            <a:r>
              <a:rPr lang="en-US" dirty="0">
                <a:solidFill>
                  <a:srgbClr val="00F400"/>
                </a:solidFill>
              </a:rPr>
              <a:t>    });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var_dump</a:t>
            </a:r>
            <a:r>
              <a:rPr lang="en-US" dirty="0"/>
              <a:t>($new);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2899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is possible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$collection = Album::all();</a:t>
            </a:r>
          </a:p>
          <a:p>
            <a:endParaRPr lang="en-US" dirty="0"/>
          </a:p>
          <a:p>
            <a:r>
              <a:rPr lang="en-US" dirty="0"/>
              <a:t>    $collection-&gt;sort(function($a, $b)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$a = $a-&gt;year;</a:t>
            </a:r>
          </a:p>
          <a:p>
            <a:r>
              <a:rPr lang="en-US" dirty="0"/>
              <a:t>        $b = $b-&gt;year;</a:t>
            </a:r>
          </a:p>
          <a:p>
            <a:r>
              <a:rPr lang="en-US" dirty="0"/>
              <a:t>        if ($a === $b) {</a:t>
            </a:r>
          </a:p>
          <a:p>
            <a:r>
              <a:rPr lang="en-US" dirty="0"/>
              <a:t>            return 0;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($a &gt; $b) ? 1 : -1;</a:t>
            </a:r>
          </a:p>
          <a:p>
            <a:r>
              <a:rPr lang="en-US" dirty="0"/>
              <a:t>    });</a:t>
            </a:r>
          </a:p>
          <a:p>
            <a:endParaRPr lang="en-US" dirty="0"/>
          </a:p>
          <a:p>
            <a:r>
              <a:rPr lang="en-US" dirty="0"/>
              <a:t>    $collection-&gt;each(function($album)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var_dump</a:t>
            </a:r>
            <a:r>
              <a:rPr lang="en-US" dirty="0"/>
              <a:t>($album-&gt;year);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564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reverse(), merge()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/>
              <a:t>reverse = $</a:t>
            </a:r>
            <a:r>
              <a:rPr lang="en-US" dirty="0" smtClean="0"/>
              <a:t>collection-</a:t>
            </a:r>
            <a:r>
              <a:rPr lang="en-US" dirty="0"/>
              <a:t>&gt;reverse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a = Album::where('artist', '=', 'Something Corporate</a:t>
            </a:r>
            <a:r>
              <a:rPr lang="en-US" dirty="0" smtClean="0"/>
              <a:t>')-&gt;</a:t>
            </a:r>
            <a:r>
              <a:rPr lang="en-US" dirty="0"/>
              <a:t>get();</a:t>
            </a:r>
          </a:p>
          <a:p>
            <a:r>
              <a:rPr lang="en-US" dirty="0" smtClean="0"/>
              <a:t>$</a:t>
            </a:r>
            <a:r>
              <a:rPr lang="en-US" dirty="0"/>
              <a:t>b = Album::where('artist', '=', 'Matt </a:t>
            </a:r>
            <a:r>
              <a:rPr lang="en-US" dirty="0" err="1"/>
              <a:t>Nathanson</a:t>
            </a:r>
            <a:r>
              <a:rPr lang="en-US" dirty="0" smtClean="0"/>
              <a:t>')-&gt;</a:t>
            </a:r>
            <a:r>
              <a:rPr lang="en-US" dirty="0"/>
              <a:t>get();</a:t>
            </a:r>
          </a:p>
          <a:p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result = $a-&gt;merge($b);</a:t>
            </a:r>
          </a:p>
        </p:txBody>
      </p:sp>
    </p:spTree>
    <p:extLst>
      <p:ext uri="{BB962C8B-B14F-4D97-AF65-F5344CB8AC3E}">
        <p14:creationId xmlns:p14="http://schemas.microsoft.com/office/powerpoint/2010/main" val="207266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slice() just like in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$collection = Album::all();</a:t>
            </a:r>
          </a:p>
          <a:p>
            <a:endParaRPr lang="en-US" dirty="0"/>
          </a:p>
          <a:p>
            <a:r>
              <a:rPr lang="en-US" dirty="0"/>
              <a:t>    $sliced = $collection-&gt;slice(2, 4);</a:t>
            </a:r>
          </a:p>
          <a:p>
            <a:endParaRPr lang="en-US" dirty="0"/>
          </a:p>
          <a:p>
            <a:r>
              <a:rPr lang="en-US" dirty="0"/>
              <a:t>    $sliced-&gt;each(function($album)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echo $album-&gt;title.'&lt;</a:t>
            </a:r>
            <a:r>
              <a:rPr lang="en-US" dirty="0" err="1"/>
              <a:t>br</a:t>
            </a:r>
            <a:r>
              <a:rPr lang="en-US" dirty="0"/>
              <a:t> /&gt;';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9161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isEmpty</a:t>
            </a:r>
            <a:r>
              <a:rPr lang="en-US" dirty="0" smtClean="0"/>
              <a:t>(), </a:t>
            </a:r>
            <a:r>
              <a:rPr lang="en-US" dirty="0" err="1" smtClean="0"/>
              <a:t>toArray</a:t>
            </a:r>
            <a:r>
              <a:rPr lang="en-US" dirty="0" smtClean="0"/>
              <a:t>(), count()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var_dump</a:t>
            </a:r>
            <a:r>
              <a:rPr lang="en-US" dirty="0"/>
              <a:t>($a-&gt;</a:t>
            </a:r>
            <a:r>
              <a:rPr lang="en-US" dirty="0" err="1"/>
              <a:t>isEmpty</a:t>
            </a:r>
            <a:r>
              <a:rPr lang="en-US" dirty="0" smtClean="0"/>
              <a:t>());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var_dump</a:t>
            </a:r>
            <a:r>
              <a:rPr lang="en-US" dirty="0"/>
              <a:t>( $collection-&gt;</a:t>
            </a:r>
            <a:r>
              <a:rPr lang="en-US" dirty="0" err="1"/>
              <a:t>toArray</a:t>
            </a:r>
            <a:r>
              <a:rPr lang="en-US" dirty="0"/>
              <a:t>() 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var_dump</a:t>
            </a:r>
            <a:r>
              <a:rPr lang="en-US" dirty="0"/>
              <a:t>( $collection-&gt;count() 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0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Reimplement</a:t>
            </a:r>
            <a:r>
              <a:rPr lang="en-US" dirty="0" smtClean="0"/>
              <a:t> the </a:t>
            </a:r>
            <a:r>
              <a:rPr lang="en-US" dirty="0" err="1" smtClean="0"/>
              <a:t>imgur</a:t>
            </a:r>
            <a:r>
              <a:rPr lang="en-US" dirty="0" smtClean="0"/>
              <a:t> assignment in </a:t>
            </a:r>
            <a:r>
              <a:rPr lang="en-US" dirty="0" err="1" smtClean="0"/>
              <a:t>Laravel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9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17" y="1977105"/>
            <a:ext cx="6678457" cy="289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0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Make sure that if your table name is "</a:t>
            </a:r>
            <a:r>
              <a:rPr lang="en-US" dirty="0" smtClean="0">
                <a:solidFill>
                  <a:srgbClr val="00F400"/>
                </a:solidFill>
              </a:rPr>
              <a:t>locations</a:t>
            </a:r>
            <a:r>
              <a:rPr lang="en-US" dirty="0" smtClean="0"/>
              <a:t>", that your model is </a:t>
            </a:r>
            <a:r>
              <a:rPr lang="en-US" dirty="0">
                <a:solidFill>
                  <a:srgbClr val="00F400"/>
                </a:solidFill>
              </a:rPr>
              <a:t>L</a:t>
            </a:r>
            <a:r>
              <a:rPr lang="en-US" dirty="0" smtClean="0">
                <a:solidFill>
                  <a:srgbClr val="00F400"/>
                </a:solidFill>
              </a:rPr>
              <a:t>ocation</a:t>
            </a:r>
            <a:endParaRPr lang="en-US" dirty="0">
              <a:solidFill>
                <a:srgbClr val="00F4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Also make sure that you type the following if </a:t>
            </a:r>
            <a:r>
              <a:rPr lang="en-US" dirty="0" err="1" smtClean="0"/>
              <a:t>autoloading</a:t>
            </a:r>
            <a:r>
              <a:rPr lang="en-US" dirty="0" smtClean="0"/>
              <a:t> does not work (after adding a new class)</a:t>
            </a:r>
          </a:p>
          <a:p>
            <a:pPr lvl="1"/>
            <a:r>
              <a:rPr lang="en-US" dirty="0" smtClean="0">
                <a:solidFill>
                  <a:srgbClr val="00F400"/>
                </a:solidFill>
              </a:rPr>
              <a:t>composer dump-</a:t>
            </a:r>
            <a:r>
              <a:rPr lang="en-US" dirty="0" err="1" smtClean="0">
                <a:solidFill>
                  <a:srgbClr val="00F400"/>
                </a:solidFill>
              </a:rPr>
              <a:t>autoload</a:t>
            </a:r>
            <a:endParaRPr lang="en-US" dirty="0" smtClean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6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"Pics" feature of </a:t>
            </a:r>
            <a:r>
              <a:rPr lang="en-US" dirty="0" err="1" smtClean="0"/>
              <a:t>ggc</a:t>
            </a:r>
            <a:r>
              <a:rPr lang="en-US" dirty="0" smtClean="0"/>
              <a:t>-talk.</a:t>
            </a:r>
          </a:p>
          <a:p>
            <a:endParaRPr lang="en-US" dirty="0"/>
          </a:p>
          <a:p>
            <a:r>
              <a:rPr lang="en-US" dirty="0" smtClean="0"/>
              <a:t>The user is not able to </a:t>
            </a:r>
            <a:r>
              <a:rPr lang="en-US" dirty="0" smtClean="0">
                <a:solidFill>
                  <a:srgbClr val="00F400"/>
                </a:solidFill>
              </a:rPr>
              <a:t>edit</a:t>
            </a:r>
            <a:r>
              <a:rPr lang="en-US" dirty="0" smtClean="0"/>
              <a:t> an entry in the favorites tab. </a:t>
            </a:r>
          </a:p>
          <a:p>
            <a:endParaRPr lang="en-US" dirty="0"/>
          </a:p>
          <a:p>
            <a:r>
              <a:rPr lang="en-US" dirty="0" smtClean="0"/>
              <a:t>Add an edit button in the favorites tab.</a:t>
            </a:r>
          </a:p>
          <a:p>
            <a:endParaRPr lang="en-US" dirty="0"/>
          </a:p>
          <a:p>
            <a:r>
              <a:rPr lang="en-US" dirty="0" smtClean="0"/>
              <a:t>Which fields should not be editable?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5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 the </a:t>
            </a:r>
            <a:r>
              <a:rPr lang="en-US" dirty="0" err="1" smtClean="0">
                <a:solidFill>
                  <a:srgbClr val="00F400"/>
                </a:solidFill>
              </a:rPr>
              <a:t>upvote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/>
              <a:t>downvote</a:t>
            </a:r>
            <a:r>
              <a:rPr lang="en-US" dirty="0" smtClean="0"/>
              <a:t> feature.</a:t>
            </a:r>
          </a:p>
          <a:p>
            <a:endParaRPr lang="en-US" dirty="0"/>
          </a:p>
          <a:p>
            <a:r>
              <a:rPr lang="en-US" dirty="0" smtClean="0"/>
              <a:t>How would you order the favorites by </a:t>
            </a:r>
            <a:r>
              <a:rPr lang="en-US" dirty="0" err="1" smtClean="0"/>
              <a:t>upvotes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8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would we add the ability for our users to comment on a picture in the favorites tab?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3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Eloquent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$collection = Album::all();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4739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first(), last()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 smtClean="0"/>
              <a:t>// retrieves first and last from the collection</a:t>
            </a:r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$collection = Album::all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var_dump</a:t>
            </a:r>
            <a:r>
              <a:rPr lang="en-US" dirty="0"/>
              <a:t>($collection-</a:t>
            </a:r>
            <a:r>
              <a:rPr lang="en-US" dirty="0" smtClean="0"/>
              <a:t>&gt;first());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//</a:t>
            </a:r>
            <a:r>
              <a:rPr lang="en-US" dirty="0" err="1" smtClean="0"/>
              <a:t>var_dump</a:t>
            </a:r>
            <a:r>
              <a:rPr lang="en-US" dirty="0"/>
              <a:t>($collection-&gt;last());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603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shift(), pop()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 smtClean="0"/>
              <a:t>// shift and pop removes the element</a:t>
            </a:r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$collection = Album::all();</a:t>
            </a:r>
          </a:p>
          <a:p>
            <a:r>
              <a:rPr lang="en-US" dirty="0"/>
              <a:t>    </a:t>
            </a:r>
            <a:r>
              <a:rPr lang="en-US" dirty="0" err="1"/>
              <a:t>var_dump</a:t>
            </a:r>
            <a:r>
              <a:rPr lang="en-US" dirty="0"/>
              <a:t>(count($collection));</a:t>
            </a:r>
          </a:p>
          <a:p>
            <a:r>
              <a:rPr lang="en-US" dirty="0"/>
              <a:t>    </a:t>
            </a:r>
            <a:r>
              <a:rPr lang="en-US" dirty="0" err="1"/>
              <a:t>var_dump</a:t>
            </a:r>
            <a:r>
              <a:rPr lang="en-US" dirty="0"/>
              <a:t>($collection-&gt;shift</a:t>
            </a:r>
            <a:r>
              <a:rPr lang="en-US" dirty="0" smtClean="0"/>
              <a:t>());</a:t>
            </a:r>
          </a:p>
          <a:p>
            <a:r>
              <a:rPr lang="en-US" dirty="0"/>
              <a:t> </a:t>
            </a:r>
            <a:r>
              <a:rPr lang="en-US" dirty="0" smtClean="0"/>
              <a:t>   //</a:t>
            </a:r>
            <a:r>
              <a:rPr lang="en-US" dirty="0" err="1" smtClean="0"/>
              <a:t>var_dump</a:t>
            </a:r>
            <a:r>
              <a:rPr lang="en-US" dirty="0"/>
              <a:t>($collection-&gt;shift</a:t>
            </a:r>
            <a:r>
              <a:rPr lang="en-US" dirty="0" smtClean="0"/>
              <a:t>());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var_dump</a:t>
            </a:r>
            <a:r>
              <a:rPr lang="en-US" dirty="0"/>
              <a:t>(count($collection));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36835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32172</TotalTime>
  <Words>962</Words>
  <Application>Microsoft Macintosh PowerPoint</Application>
  <PresentationFormat>On-screen Show (4:3)</PresentationFormat>
  <Paragraphs>169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Template</vt:lpstr>
      <vt:lpstr>PHP in depth 10</vt:lpstr>
      <vt:lpstr>PowerPoint Presentation</vt:lpstr>
      <vt:lpstr>Migration Tip</vt:lpstr>
      <vt:lpstr>Exercise 1</vt:lpstr>
      <vt:lpstr>Exercise 2</vt:lpstr>
      <vt:lpstr>Exercise 3</vt:lpstr>
      <vt:lpstr>Eloquent Collections</vt:lpstr>
      <vt:lpstr>first(), last()</vt:lpstr>
      <vt:lpstr>shift(), pop()</vt:lpstr>
      <vt:lpstr>iterate over collection with each()</vt:lpstr>
      <vt:lpstr>create a new collection with map()</vt:lpstr>
      <vt:lpstr>create a new subset with filter()</vt:lpstr>
      <vt:lpstr>sorting is possible</vt:lpstr>
      <vt:lpstr>reverse(), merge()</vt:lpstr>
      <vt:lpstr>slice() just like in php</vt:lpstr>
      <vt:lpstr>isEmpty(), toArray(), count()</vt:lpstr>
      <vt:lpstr>Exercise</vt:lpstr>
    </vt:vector>
  </TitlesOfParts>
  <Company>GGC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Staff</cp:lastModifiedBy>
  <cp:revision>534</cp:revision>
  <dcterms:created xsi:type="dcterms:W3CDTF">2013-09-07T22:10:13Z</dcterms:created>
  <dcterms:modified xsi:type="dcterms:W3CDTF">2014-04-02T21:36:50Z</dcterms:modified>
</cp:coreProperties>
</file>