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58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6724" autoAdjust="0"/>
  </p:normalViewPr>
  <p:slideViewPr>
    <p:cSldViewPr snapToGrid="0" snapToObjects="1">
      <p:cViewPr>
        <p:scale>
          <a:sx n="103" d="100"/>
          <a:sy n="103" d="100"/>
        </p:scale>
        <p:origin x="-119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3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C3BF6-235E-3B45-A4E5-FB1A2446EA3C}" type="datetimeFigureOut">
              <a:rPr lang="en-US" smtClean="0"/>
              <a:t>4/7/14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B175-5DCD-4943-BB43-4B3E4275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rible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 descr="E:\Dropbox\MySlides\pics\sho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95" y="402627"/>
            <a:ext cx="1723933" cy="192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0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rcise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12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6554804" y="496405"/>
            <a:ext cx="2131996" cy="18424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36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891013" y="2693769"/>
            <a:ext cx="5646609" cy="1223319"/>
          </a:xfrm>
        </p:spPr>
        <p:txBody>
          <a:bodyPr>
            <a:no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81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3074" name="Picture 2" descr="C:\Users\tim\Dropbox\MySlides\pics\SwiftLearn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592138"/>
            <a:ext cx="18415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795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2" descr="C:\Users\tim\Desktop\frow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56" y="319057"/>
            <a:ext cx="1729591" cy="195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878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2" descr="C:\Users\tim\Desktop\smil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54" y="412684"/>
            <a:ext cx="1685586" cy="19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83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62" r:id="rId9"/>
    <p:sldLayoutId id="2147483667" r:id="rId10"/>
    <p:sldLayoutId id="2147483663" r:id="rId11"/>
    <p:sldLayoutId id="214748366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in depth 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3870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8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Table?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Many-to-many relationship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F400"/>
                </a:solidFill>
              </a:rPr>
              <a:t>Pivot table</a:t>
            </a:r>
            <a:r>
              <a:rPr lang="en-US" dirty="0" smtClean="0"/>
              <a:t>: “It's </a:t>
            </a:r>
            <a:r>
              <a:rPr lang="en-US" dirty="0"/>
              <a:t>the database table that links the two entities together by using two foreign keys to define the </a:t>
            </a:r>
            <a:r>
              <a:rPr lang="en-US" dirty="0" smtClean="0"/>
              <a:t>rows from </a:t>
            </a:r>
            <a:r>
              <a:rPr lang="en-US" dirty="0"/>
              <a:t>the other </a:t>
            </a:r>
            <a:r>
              <a:rPr lang="en-US" dirty="0" smtClean="0"/>
              <a:t>tables”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6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 consider a system with Artists, Albums, Listeners</a:t>
            </a:r>
          </a:p>
          <a:p>
            <a:endParaRPr lang="en-US" dirty="0"/>
          </a:p>
          <a:p>
            <a:r>
              <a:rPr lang="en-US" dirty="0"/>
              <a:t>An Artist </a:t>
            </a:r>
            <a:r>
              <a:rPr lang="en-US" dirty="0" err="1"/>
              <a:t>has_many</a:t>
            </a:r>
            <a:r>
              <a:rPr lang="en-US" dirty="0"/>
              <a:t> Albums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An Album </a:t>
            </a:r>
            <a:r>
              <a:rPr lang="en-US" dirty="0" err="1"/>
              <a:t>belongs_to</a:t>
            </a:r>
            <a:r>
              <a:rPr lang="en-US" dirty="0"/>
              <a:t> an Artist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 Listener </a:t>
            </a:r>
            <a:r>
              <a:rPr lang="en-US" dirty="0" err="1"/>
              <a:t>belongs_to_many</a:t>
            </a:r>
            <a:r>
              <a:rPr lang="en-US" dirty="0"/>
              <a:t> Albums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An Album </a:t>
            </a:r>
            <a:r>
              <a:rPr lang="en-US" dirty="0" err="1"/>
              <a:t>belongs_to_many</a:t>
            </a:r>
            <a:r>
              <a:rPr lang="en-US" dirty="0"/>
              <a:t> Listeners.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28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Pivot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“The default </a:t>
            </a:r>
            <a:r>
              <a:rPr lang="en-US" dirty="0"/>
              <a:t>format for the pivot table is the </a:t>
            </a:r>
            <a:r>
              <a:rPr lang="en-US" dirty="0">
                <a:solidFill>
                  <a:srgbClr val="00F400"/>
                </a:solidFill>
              </a:rPr>
              <a:t>singular form of the two related models separated by an _ underscore</a:t>
            </a:r>
            <a:r>
              <a:rPr lang="en-US" dirty="0"/>
              <a:t>. </a:t>
            </a:r>
            <a:r>
              <a:rPr lang="en-US" dirty="0" smtClean="0"/>
              <a:t>The order </a:t>
            </a:r>
            <a:r>
              <a:rPr lang="en-US" dirty="0"/>
              <a:t>of the instances should be </a:t>
            </a:r>
            <a:r>
              <a:rPr lang="en-US" dirty="0">
                <a:solidFill>
                  <a:srgbClr val="00F400"/>
                </a:solidFill>
              </a:rPr>
              <a:t>alphabetical</a:t>
            </a:r>
            <a:r>
              <a:rPr lang="en-US" dirty="0"/>
              <a:t>. This means that our pivot table is called </a:t>
            </a:r>
            <a:r>
              <a:rPr lang="en-US" dirty="0" err="1" smtClean="0">
                <a:solidFill>
                  <a:srgbClr val="00F400"/>
                </a:solidFill>
              </a:rPr>
              <a:t>album_listener</a:t>
            </a:r>
            <a:r>
              <a:rPr lang="en-US" dirty="0" smtClean="0"/>
              <a:t>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3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for previous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4800" dirty="0" smtClean="0"/>
              <a:t>      Schema</a:t>
            </a:r>
            <a:r>
              <a:rPr lang="en-US" sz="4800" dirty="0"/>
              <a:t>::create('artists', function($table)</a:t>
            </a:r>
          </a:p>
          <a:p>
            <a:r>
              <a:rPr lang="en-US" sz="4800" dirty="0"/>
              <a:t>        {</a:t>
            </a:r>
          </a:p>
          <a:p>
            <a:r>
              <a:rPr lang="en-US" sz="4800" dirty="0"/>
              <a:t>            $table-&gt;increments('id');</a:t>
            </a:r>
          </a:p>
          <a:p>
            <a:r>
              <a:rPr lang="en-US" sz="4800" dirty="0"/>
              <a:t>            $table-&gt;string('</a:t>
            </a:r>
            <a:r>
              <a:rPr lang="en-US" sz="4800" dirty="0" smtClean="0"/>
              <a:t>name', </a:t>
            </a:r>
            <a:r>
              <a:rPr lang="en-US" sz="4800" dirty="0"/>
              <a:t>64);</a:t>
            </a:r>
          </a:p>
          <a:p>
            <a:r>
              <a:rPr lang="en-US" sz="4800" dirty="0"/>
              <a:t>            $table-&gt;timestamps();</a:t>
            </a:r>
          </a:p>
          <a:p>
            <a:r>
              <a:rPr lang="en-US" sz="4800" dirty="0"/>
              <a:t>        });</a:t>
            </a:r>
          </a:p>
          <a:p>
            <a:endParaRPr lang="en-US" sz="4800" dirty="0"/>
          </a:p>
          <a:p>
            <a:r>
              <a:rPr lang="en-US" sz="4800" dirty="0"/>
              <a:t>        Schema::create('albums', function($table)</a:t>
            </a:r>
          </a:p>
          <a:p>
            <a:r>
              <a:rPr lang="en-US" sz="4800" dirty="0"/>
              <a:t>        {</a:t>
            </a:r>
          </a:p>
          <a:p>
            <a:r>
              <a:rPr lang="en-US" sz="4800" dirty="0"/>
              <a:t>            $table-&gt;increments('id');</a:t>
            </a:r>
          </a:p>
          <a:p>
            <a:r>
              <a:rPr lang="en-US" sz="4800" dirty="0"/>
              <a:t>            $table-&gt;string('name', 64);</a:t>
            </a:r>
          </a:p>
          <a:p>
            <a:r>
              <a:rPr lang="en-US" sz="4800" dirty="0">
                <a:solidFill>
                  <a:srgbClr val="00F400"/>
                </a:solidFill>
              </a:rPr>
              <a:t>            $table-&gt;integer('</a:t>
            </a:r>
            <a:r>
              <a:rPr lang="en-US" sz="4800" dirty="0" err="1">
                <a:solidFill>
                  <a:srgbClr val="00F400"/>
                </a:solidFill>
              </a:rPr>
              <a:t>artist_id</a:t>
            </a:r>
            <a:r>
              <a:rPr lang="en-US" sz="4800" dirty="0">
                <a:solidFill>
                  <a:srgbClr val="00F400"/>
                </a:solidFill>
              </a:rPr>
              <a:t>')-&gt;unsigned();</a:t>
            </a:r>
          </a:p>
          <a:p>
            <a:r>
              <a:rPr lang="en-US" sz="4800" dirty="0"/>
              <a:t>            $table-&gt;foreign('</a:t>
            </a:r>
            <a:r>
              <a:rPr lang="en-US" sz="4800" dirty="0" err="1"/>
              <a:t>artist_id</a:t>
            </a:r>
            <a:r>
              <a:rPr lang="en-US" sz="4800" dirty="0"/>
              <a:t>')-&gt;references('id')-&gt;on('artists');</a:t>
            </a:r>
          </a:p>
          <a:p>
            <a:r>
              <a:rPr lang="en-US" sz="4800" dirty="0"/>
              <a:t>            $table-&gt;timestamps();</a:t>
            </a:r>
          </a:p>
          <a:p>
            <a:r>
              <a:rPr lang="en-US" sz="4800" dirty="0"/>
              <a:t>        });</a:t>
            </a:r>
          </a:p>
          <a:p>
            <a:endParaRPr lang="en-US" sz="4800" dirty="0"/>
          </a:p>
          <a:p>
            <a:r>
              <a:rPr lang="en-US" sz="4800" dirty="0"/>
              <a:t>        Schema::create('listeners', function($table)</a:t>
            </a:r>
          </a:p>
          <a:p>
            <a:r>
              <a:rPr lang="en-US" sz="4800" dirty="0"/>
              <a:t>        {</a:t>
            </a:r>
          </a:p>
          <a:p>
            <a:r>
              <a:rPr lang="en-US" sz="4800" dirty="0"/>
              <a:t>            $table-&gt;increments('id');</a:t>
            </a:r>
          </a:p>
          <a:p>
            <a:r>
              <a:rPr lang="en-US" sz="4800" dirty="0"/>
              <a:t>            $table-&gt;string('name', 64);</a:t>
            </a:r>
          </a:p>
          <a:p>
            <a:r>
              <a:rPr lang="en-US" sz="4800" dirty="0"/>
              <a:t>            $table-&gt;timestamps();</a:t>
            </a:r>
          </a:p>
          <a:p>
            <a:r>
              <a:rPr lang="en-US" sz="4800" dirty="0"/>
              <a:t>        });</a:t>
            </a:r>
          </a:p>
          <a:p>
            <a:endParaRPr lang="en-US" sz="4800" dirty="0"/>
          </a:p>
          <a:p>
            <a:r>
              <a:rPr lang="en-US" sz="4800" dirty="0"/>
              <a:t>        Schema::create('</a:t>
            </a:r>
            <a:r>
              <a:rPr lang="en-US" sz="4800" dirty="0" err="1">
                <a:solidFill>
                  <a:srgbClr val="00F400"/>
                </a:solidFill>
              </a:rPr>
              <a:t>album_listener</a:t>
            </a:r>
            <a:r>
              <a:rPr lang="en-US" sz="4800" dirty="0"/>
              <a:t>', function($table</a:t>
            </a:r>
            <a:r>
              <a:rPr lang="en-US" sz="4800" dirty="0" smtClean="0"/>
              <a:t>)    </a:t>
            </a:r>
            <a:r>
              <a:rPr lang="en-US" sz="4800" dirty="0" smtClean="0">
                <a:solidFill>
                  <a:srgbClr val="00F400"/>
                </a:solidFill>
              </a:rPr>
              <a:t>//pivot table!!!</a:t>
            </a:r>
            <a:endParaRPr lang="en-US" sz="4800" dirty="0">
              <a:solidFill>
                <a:srgbClr val="00F400"/>
              </a:solidFill>
            </a:endParaRPr>
          </a:p>
          <a:p>
            <a:r>
              <a:rPr lang="en-US" sz="4800" dirty="0"/>
              <a:t>        {</a:t>
            </a:r>
          </a:p>
          <a:p>
            <a:r>
              <a:rPr lang="en-US" sz="4800" dirty="0">
                <a:solidFill>
                  <a:srgbClr val="00F400"/>
                </a:solidFill>
              </a:rPr>
              <a:t>            $table-&gt;integer('</a:t>
            </a:r>
            <a:r>
              <a:rPr lang="en-US" sz="4800" dirty="0" err="1">
                <a:solidFill>
                  <a:srgbClr val="00F400"/>
                </a:solidFill>
              </a:rPr>
              <a:t>album_id</a:t>
            </a:r>
            <a:r>
              <a:rPr lang="en-US" sz="4800" dirty="0">
                <a:solidFill>
                  <a:srgbClr val="00F400"/>
                </a:solidFill>
              </a:rPr>
              <a:t>')-&gt;unsigned();</a:t>
            </a:r>
          </a:p>
          <a:p>
            <a:r>
              <a:rPr lang="en-US" sz="4800" dirty="0"/>
              <a:t>            $table-&gt;foreign('</a:t>
            </a:r>
            <a:r>
              <a:rPr lang="en-US" sz="4800" dirty="0" err="1"/>
              <a:t>album_id</a:t>
            </a:r>
            <a:r>
              <a:rPr lang="en-US" sz="4800" dirty="0"/>
              <a:t>')-&gt;references('id')-&gt;on('albums');</a:t>
            </a:r>
          </a:p>
          <a:p>
            <a:r>
              <a:rPr lang="en-US" sz="4800" dirty="0">
                <a:solidFill>
                  <a:srgbClr val="00F400"/>
                </a:solidFill>
              </a:rPr>
              <a:t>            $table-&gt;integer('</a:t>
            </a:r>
            <a:r>
              <a:rPr lang="en-US" sz="4800" dirty="0" err="1">
                <a:solidFill>
                  <a:srgbClr val="00F400"/>
                </a:solidFill>
              </a:rPr>
              <a:t>listener_id</a:t>
            </a:r>
            <a:r>
              <a:rPr lang="en-US" sz="4800" dirty="0">
                <a:solidFill>
                  <a:srgbClr val="00F400"/>
                </a:solidFill>
              </a:rPr>
              <a:t>')-&gt;unsigned();</a:t>
            </a:r>
          </a:p>
          <a:p>
            <a:r>
              <a:rPr lang="en-US" sz="4800" dirty="0"/>
              <a:t>            $table-&gt;foreign('</a:t>
            </a:r>
            <a:r>
              <a:rPr lang="en-US" sz="4800" dirty="0" err="1"/>
              <a:t>listener_id</a:t>
            </a:r>
            <a:r>
              <a:rPr lang="en-US" sz="4800" dirty="0"/>
              <a:t>')-&gt;references('id')-&gt;on('listeners');</a:t>
            </a:r>
          </a:p>
          <a:p>
            <a:r>
              <a:rPr lang="en-US" sz="4800" dirty="0"/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961317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Artist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Artist extends Eloquent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 Artist __</a:t>
            </a:r>
            <a:r>
              <a:rPr lang="en-US" dirty="0" err="1"/>
              <a:t>has_many</a:t>
            </a:r>
            <a:r>
              <a:rPr lang="en-US" dirty="0"/>
              <a:t>__ Album</a:t>
            </a:r>
          </a:p>
          <a:p>
            <a:r>
              <a:rPr lang="en-US" dirty="0"/>
              <a:t>    public function albums()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return </a:t>
            </a:r>
            <a:r>
              <a:rPr lang="en-US" dirty="0">
                <a:solidFill>
                  <a:srgbClr val="00F400"/>
                </a:solidFill>
              </a:rPr>
              <a:t>$this-&gt;</a:t>
            </a:r>
            <a:r>
              <a:rPr lang="en-US" dirty="0" err="1">
                <a:solidFill>
                  <a:srgbClr val="00F400"/>
                </a:solidFill>
              </a:rPr>
              <a:t>hasMany</a:t>
            </a:r>
            <a:r>
              <a:rPr lang="en-US" dirty="0">
                <a:solidFill>
                  <a:srgbClr val="00F400"/>
                </a:solidFill>
              </a:rPr>
              <a:t>('Album')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1317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Album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Album extends Eloquent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 Album __</a:t>
            </a:r>
            <a:r>
              <a:rPr lang="en-US" dirty="0" err="1"/>
              <a:t>belongs_to</a:t>
            </a:r>
            <a:r>
              <a:rPr lang="en-US" dirty="0"/>
              <a:t>__ Artist</a:t>
            </a:r>
          </a:p>
          <a:p>
            <a:r>
              <a:rPr lang="en-US" dirty="0"/>
              <a:t>    public function artist()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return </a:t>
            </a:r>
            <a:r>
              <a:rPr lang="en-US" dirty="0">
                <a:solidFill>
                  <a:srgbClr val="00F400"/>
                </a:solidFill>
              </a:rPr>
              <a:t>$this-&gt;</a:t>
            </a:r>
            <a:r>
              <a:rPr lang="en-US" dirty="0" err="1">
                <a:solidFill>
                  <a:srgbClr val="00F400"/>
                </a:solidFill>
              </a:rPr>
              <a:t>belongsTo</a:t>
            </a:r>
            <a:r>
              <a:rPr lang="en-US" dirty="0">
                <a:solidFill>
                  <a:srgbClr val="00F400"/>
                </a:solidFill>
              </a:rPr>
              <a:t>('Artist')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Album __</a:t>
            </a:r>
            <a:r>
              <a:rPr lang="en-US" dirty="0" err="1"/>
              <a:t>belongs_to_many</a:t>
            </a:r>
            <a:r>
              <a:rPr lang="en-US" dirty="0"/>
              <a:t>__ Listeners</a:t>
            </a:r>
          </a:p>
          <a:p>
            <a:r>
              <a:rPr lang="en-US" dirty="0"/>
              <a:t>    public function listeners()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return </a:t>
            </a:r>
            <a:r>
              <a:rPr lang="en-US" dirty="0">
                <a:solidFill>
                  <a:srgbClr val="00F400"/>
                </a:solidFill>
              </a:rPr>
              <a:t>$this-&gt;</a:t>
            </a:r>
            <a:r>
              <a:rPr lang="en-US" dirty="0" err="1">
                <a:solidFill>
                  <a:srgbClr val="00F400"/>
                </a:solidFill>
              </a:rPr>
              <a:t>belongsToMany</a:t>
            </a:r>
            <a:r>
              <a:rPr lang="en-US" dirty="0">
                <a:solidFill>
                  <a:srgbClr val="00F400"/>
                </a:solidFill>
              </a:rPr>
              <a:t>('Listener')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1317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Listener extends </a:t>
            </a:r>
            <a:r>
              <a:rPr lang="en-US" dirty="0" smtClean="0"/>
              <a:t>Eloquent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// Listener __</a:t>
            </a:r>
            <a:r>
              <a:rPr lang="en-US" dirty="0" err="1"/>
              <a:t>belongs_to_many</a:t>
            </a:r>
            <a:r>
              <a:rPr lang="en-US" dirty="0"/>
              <a:t>__ Album</a:t>
            </a:r>
          </a:p>
          <a:p>
            <a:r>
              <a:rPr lang="en-US" dirty="0"/>
              <a:t>    public function albums()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return </a:t>
            </a:r>
            <a:r>
              <a:rPr lang="en-US" dirty="0">
                <a:solidFill>
                  <a:srgbClr val="00F400"/>
                </a:solidFill>
              </a:rPr>
              <a:t>$this-&gt;</a:t>
            </a:r>
            <a:r>
              <a:rPr lang="en-US" dirty="0" err="1">
                <a:solidFill>
                  <a:srgbClr val="00F400"/>
                </a:solidFill>
              </a:rPr>
              <a:t>belongsToMany</a:t>
            </a:r>
            <a:r>
              <a:rPr lang="en-US" dirty="0">
                <a:solidFill>
                  <a:srgbClr val="00F400"/>
                </a:solidFill>
              </a:rPr>
              <a:t>('Album')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1317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Relating &amp; Querying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Route::get('/',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$artist = new Artist;</a:t>
            </a:r>
          </a:p>
          <a:p>
            <a:r>
              <a:rPr lang="en-US" dirty="0"/>
              <a:t>    $artist-&gt;name = 'Eve 6';</a:t>
            </a:r>
          </a:p>
          <a:p>
            <a:r>
              <a:rPr lang="en-US" dirty="0"/>
              <a:t>    $artist-&gt;save();</a:t>
            </a:r>
          </a:p>
          <a:p>
            <a:endParaRPr lang="en-US" dirty="0"/>
          </a:p>
          <a:p>
            <a:r>
              <a:rPr lang="en-US" dirty="0"/>
              <a:t>    $album = new Album;</a:t>
            </a:r>
          </a:p>
          <a:p>
            <a:r>
              <a:rPr lang="en-US" dirty="0"/>
              <a:t>    $album-&gt;name = '</a:t>
            </a:r>
            <a:r>
              <a:rPr lang="en-US" dirty="0" err="1"/>
              <a:t>Horrorscope</a:t>
            </a:r>
            <a:r>
              <a:rPr lang="en-US" dirty="0"/>
              <a:t>';</a:t>
            </a:r>
          </a:p>
          <a:p>
            <a:r>
              <a:rPr lang="en-US" dirty="0">
                <a:solidFill>
                  <a:srgbClr val="00F400"/>
                </a:solidFill>
              </a:rPr>
              <a:t>    $album-&gt;artist()-&gt;associate($artist);</a:t>
            </a:r>
          </a:p>
          <a:p>
            <a:r>
              <a:rPr lang="en-US" dirty="0"/>
              <a:t>    $album-&gt;save();</a:t>
            </a:r>
          </a:p>
          <a:p>
            <a:endParaRPr lang="en-US" dirty="0"/>
          </a:p>
          <a:p>
            <a:r>
              <a:rPr lang="en-US" dirty="0"/>
              <a:t>    return View::make('hello');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61317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Relating &amp; Querying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Route::get('/',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$artist = new Artist;</a:t>
            </a:r>
          </a:p>
          <a:p>
            <a:r>
              <a:rPr lang="en-US" dirty="0"/>
              <a:t>    $artist-&gt;name = 'Eve 6';</a:t>
            </a:r>
          </a:p>
          <a:p>
            <a:r>
              <a:rPr lang="en-US" dirty="0"/>
              <a:t>    $artist-&gt;save();</a:t>
            </a:r>
          </a:p>
          <a:p>
            <a:endParaRPr lang="en-US" dirty="0"/>
          </a:p>
          <a:p>
            <a:r>
              <a:rPr lang="en-US" dirty="0"/>
              <a:t>    $album = new Album;</a:t>
            </a:r>
          </a:p>
          <a:p>
            <a:r>
              <a:rPr lang="en-US" dirty="0"/>
              <a:t>    $album-&gt;name = '</a:t>
            </a:r>
            <a:r>
              <a:rPr lang="en-US" dirty="0" err="1"/>
              <a:t>Horrorscope</a:t>
            </a:r>
            <a:r>
              <a:rPr lang="en-US" dirty="0"/>
              <a:t>';</a:t>
            </a:r>
          </a:p>
          <a:p>
            <a:r>
              <a:rPr lang="en-US" dirty="0">
                <a:solidFill>
                  <a:srgbClr val="00F400"/>
                </a:solidFill>
              </a:rPr>
              <a:t>    $album-&gt;</a:t>
            </a:r>
            <a:r>
              <a:rPr lang="en-US" dirty="0" err="1">
                <a:solidFill>
                  <a:srgbClr val="00F400"/>
                </a:solidFill>
              </a:rPr>
              <a:t>artist_id</a:t>
            </a:r>
            <a:r>
              <a:rPr lang="en-US" dirty="0">
                <a:solidFill>
                  <a:srgbClr val="00F400"/>
                </a:solidFill>
              </a:rPr>
              <a:t> = $artist-&gt;id;</a:t>
            </a:r>
          </a:p>
          <a:p>
            <a:r>
              <a:rPr lang="en-US" dirty="0"/>
              <a:t>    $album-&gt;save();</a:t>
            </a:r>
          </a:p>
          <a:p>
            <a:endParaRPr lang="en-US" dirty="0"/>
          </a:p>
          <a:p>
            <a:r>
              <a:rPr lang="en-US" dirty="0"/>
              <a:t>    return View::make('hello');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17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Relating &amp; Querying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Route::get('/',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$artist = new Artist;</a:t>
            </a:r>
          </a:p>
          <a:p>
            <a:r>
              <a:rPr lang="en-US" dirty="0"/>
              <a:t>    $artist-&gt;name = 'Eve 6';</a:t>
            </a:r>
          </a:p>
          <a:p>
            <a:r>
              <a:rPr lang="en-US" dirty="0"/>
              <a:t>    $artist-&gt;save();</a:t>
            </a:r>
          </a:p>
          <a:p>
            <a:endParaRPr lang="en-US" dirty="0"/>
          </a:p>
          <a:p>
            <a:r>
              <a:rPr lang="en-US" dirty="0"/>
              <a:t>    $album = new Album;</a:t>
            </a:r>
          </a:p>
          <a:p>
            <a:r>
              <a:rPr lang="en-US" dirty="0"/>
              <a:t>    $album-&gt;name = '</a:t>
            </a:r>
            <a:r>
              <a:rPr lang="en-US" dirty="0" err="1"/>
              <a:t>Horrorscope</a:t>
            </a:r>
            <a:r>
              <a:rPr lang="en-US" dirty="0"/>
              <a:t>';</a:t>
            </a:r>
          </a:p>
          <a:p>
            <a:r>
              <a:rPr lang="en-US" dirty="0"/>
              <a:t>    $album-&gt;artist()-&gt;associate($artist);</a:t>
            </a:r>
          </a:p>
          <a:p>
            <a:r>
              <a:rPr lang="en-US" dirty="0"/>
              <a:t>    $album-&gt;save();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>
                <a:solidFill>
                  <a:srgbClr val="00F400"/>
                </a:solidFill>
              </a:rPr>
              <a:t> $listener = new Listener;</a:t>
            </a:r>
          </a:p>
          <a:p>
            <a:r>
              <a:rPr lang="en-US" dirty="0">
                <a:solidFill>
                  <a:srgbClr val="00F400"/>
                </a:solidFill>
              </a:rPr>
              <a:t>    $listener-&gt;name = '</a:t>
            </a:r>
            <a:r>
              <a:rPr lang="en-US" dirty="0" err="1">
                <a:solidFill>
                  <a:srgbClr val="00F400"/>
                </a:solidFill>
              </a:rPr>
              <a:t>Naruto</a:t>
            </a:r>
            <a:r>
              <a:rPr lang="en-US" dirty="0">
                <a:solidFill>
                  <a:srgbClr val="00F400"/>
                </a:solidFill>
              </a:rPr>
              <a:t> </a:t>
            </a:r>
            <a:r>
              <a:rPr lang="en-US" dirty="0" err="1">
                <a:solidFill>
                  <a:srgbClr val="00F400"/>
                </a:solidFill>
              </a:rPr>
              <a:t>Uzumaki</a:t>
            </a:r>
            <a:r>
              <a:rPr lang="en-US" dirty="0">
                <a:solidFill>
                  <a:srgbClr val="00F400"/>
                </a:solidFill>
              </a:rPr>
              <a:t>';</a:t>
            </a:r>
          </a:p>
          <a:p>
            <a:r>
              <a:rPr lang="en-US" dirty="0">
                <a:solidFill>
                  <a:srgbClr val="00F400"/>
                </a:solidFill>
              </a:rPr>
              <a:t>    $listener-&gt;save();</a:t>
            </a:r>
          </a:p>
          <a:p>
            <a:r>
              <a:rPr lang="en-US" dirty="0">
                <a:solidFill>
                  <a:srgbClr val="00F400"/>
                </a:solidFill>
              </a:rPr>
              <a:t>    $listener-&gt;albums()-&gt;save($album);</a:t>
            </a:r>
          </a:p>
          <a:p>
            <a:endParaRPr lang="en-US" dirty="0"/>
          </a:p>
          <a:p>
            <a:r>
              <a:rPr lang="en-US" dirty="0"/>
              <a:t>    return View::make('hello');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6375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8" y="909532"/>
            <a:ext cx="4630262" cy="4715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458" y="909532"/>
            <a:ext cx="4681537" cy="472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2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Attach/detach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Route::get('/',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$album = Album::find(5);</a:t>
            </a:r>
          </a:p>
          <a:p>
            <a:r>
              <a:rPr lang="en-US" dirty="0"/>
              <a:t>    $listener = Listener::find(2);</a:t>
            </a:r>
          </a:p>
          <a:p>
            <a:r>
              <a:rPr lang="en-US" dirty="0">
                <a:solidFill>
                  <a:srgbClr val="00F400"/>
                </a:solidFill>
              </a:rPr>
              <a:t>    $album-&gt;listeners()-&gt;detach($listener)</a:t>
            </a:r>
            <a:r>
              <a:rPr lang="en-US" dirty="0" smtClean="0">
                <a:solidFill>
                  <a:srgbClr val="00F400"/>
                </a:solidFill>
              </a:rPr>
              <a:t>;</a:t>
            </a:r>
            <a:endParaRPr lang="en-US" dirty="0"/>
          </a:p>
          <a:p>
            <a:r>
              <a:rPr lang="en-US" dirty="0"/>
              <a:t>    return View::make('hello');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55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Eloquent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Visit:</a:t>
            </a:r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laravel.com</a:t>
            </a:r>
            <a:r>
              <a:rPr lang="en-US" dirty="0"/>
              <a:t>/docs/eloquent</a:t>
            </a:r>
          </a:p>
        </p:txBody>
      </p:sp>
    </p:spTree>
    <p:extLst>
      <p:ext uri="{BB962C8B-B14F-4D97-AF65-F5344CB8AC3E}">
        <p14:creationId xmlns:p14="http://schemas.microsoft.com/office/powerpoint/2010/main" val="4199446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 migrations</a:t>
            </a:r>
          </a:p>
          <a:p>
            <a:endParaRPr lang="en-US" dirty="0"/>
          </a:p>
          <a:p>
            <a:r>
              <a:rPr lang="en-US" dirty="0"/>
              <a:t>Create route</a:t>
            </a:r>
          </a:p>
          <a:p>
            <a:endParaRPr lang="en-US" dirty="0" smtClean="0"/>
          </a:p>
          <a:p>
            <a:r>
              <a:rPr lang="en-US" dirty="0" smtClean="0"/>
              <a:t>Create models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 smtClean="0"/>
              <a:t>controller</a:t>
            </a:r>
          </a:p>
          <a:p>
            <a:endParaRPr lang="en-US" dirty="0"/>
          </a:p>
          <a:p>
            <a:r>
              <a:rPr lang="en-US" dirty="0" smtClean="0"/>
              <a:t>Create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99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 started on the </a:t>
            </a:r>
            <a:r>
              <a:rPr lang="en-US" dirty="0" err="1" smtClean="0"/>
              <a:t>imgrr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a mechanism to add comments to each picture.</a:t>
            </a:r>
          </a:p>
          <a:p>
            <a:endParaRPr lang="en-US" dirty="0"/>
          </a:p>
          <a:p>
            <a:r>
              <a:rPr lang="en-US" dirty="0" smtClean="0"/>
              <a:t>Generate a unique URL for each image.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63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//in a controller, when processing a POST</a:t>
            </a:r>
          </a:p>
          <a:p>
            <a:r>
              <a:rPr lang="en-US" dirty="0"/>
              <a:t> </a:t>
            </a:r>
            <a:r>
              <a:rPr lang="en-US" dirty="0" smtClean="0"/>
              <a:t>     $</a:t>
            </a:r>
            <a:r>
              <a:rPr lang="en-US" dirty="0"/>
              <a:t>rules = array( 'image' =&gt; 'image');</a:t>
            </a:r>
          </a:p>
          <a:p>
            <a:r>
              <a:rPr lang="en-US" dirty="0"/>
              <a:t>      $file = Input::file('image');</a:t>
            </a:r>
          </a:p>
          <a:p>
            <a:r>
              <a:rPr lang="en-US" dirty="0"/>
              <a:t>      $inputs = array(</a:t>
            </a:r>
          </a:p>
          <a:p>
            <a:r>
              <a:rPr lang="en-US" dirty="0"/>
              <a:t>        'image' =&gt; Input::file('image')</a:t>
            </a:r>
          </a:p>
          <a:p>
            <a:r>
              <a:rPr lang="en-US" dirty="0"/>
              <a:t>      );</a:t>
            </a:r>
          </a:p>
          <a:p>
            <a:r>
              <a:rPr lang="en-US" dirty="0"/>
              <a:t>      $validation = Validator::make($</a:t>
            </a:r>
            <a:r>
              <a:rPr lang="en-US" dirty="0" err="1"/>
              <a:t>inputs,$rules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if($validation-&gt;passes()) {</a:t>
            </a:r>
          </a:p>
          <a:p>
            <a:r>
              <a:rPr lang="en-US" dirty="0"/>
              <a:t>        $</a:t>
            </a:r>
            <a:r>
              <a:rPr lang="en-US" dirty="0" err="1"/>
              <a:t>fileName</a:t>
            </a:r>
            <a:r>
              <a:rPr lang="en-US" dirty="0"/>
              <a:t> = $file-&gt;</a:t>
            </a:r>
            <a:r>
              <a:rPr lang="en-US" dirty="0" err="1"/>
              <a:t>getClientOriginalName</a:t>
            </a:r>
            <a:r>
              <a:rPr lang="en-US" dirty="0"/>
              <a:t>();</a:t>
            </a:r>
          </a:p>
          <a:p>
            <a:r>
              <a:rPr lang="en-US" dirty="0"/>
              <a:t>        $</a:t>
            </a:r>
            <a:r>
              <a:rPr lang="en-US" dirty="0" err="1"/>
              <a:t>upload_success</a:t>
            </a:r>
            <a:r>
              <a:rPr lang="en-US" dirty="0"/>
              <a:t> = Input::file('image')-&gt;move('images', $</a:t>
            </a:r>
            <a:r>
              <a:rPr lang="en-US" dirty="0" err="1"/>
              <a:t>fileName</a:t>
            </a:r>
            <a:r>
              <a:rPr lang="en-US" dirty="0"/>
              <a:t>);</a:t>
            </a:r>
          </a:p>
          <a:p>
            <a:r>
              <a:rPr lang="en-US" dirty="0"/>
              <a:t>        $this-&gt;</a:t>
            </a:r>
            <a:r>
              <a:rPr lang="en-US" dirty="0" err="1"/>
              <a:t>saveUpload</a:t>
            </a:r>
            <a:r>
              <a:rPr lang="en-US" dirty="0"/>
              <a:t>($</a:t>
            </a:r>
            <a:r>
              <a:rPr lang="en-US" dirty="0" err="1"/>
              <a:t>fileName</a:t>
            </a:r>
            <a:r>
              <a:rPr lang="en-US" dirty="0"/>
              <a:t>);</a:t>
            </a:r>
          </a:p>
          <a:p>
            <a:r>
              <a:rPr lang="en-US" dirty="0"/>
              <a:t>        return $</a:t>
            </a:r>
            <a:r>
              <a:rPr lang="en-US" dirty="0" err="1"/>
              <a:t>upload_success</a:t>
            </a:r>
            <a:r>
              <a:rPr lang="en-US" dirty="0"/>
              <a:t>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else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return 'You must upload an image';</a:t>
            </a:r>
          </a:p>
          <a:p>
            <a:r>
              <a:rPr lang="en-US" dirty="0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1432468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//Blade template to access an asset</a:t>
            </a:r>
          </a:p>
          <a:p>
            <a:endParaRPr lang="en-US" dirty="0"/>
          </a:p>
          <a:p>
            <a:r>
              <a:rPr lang="en-US" dirty="0"/>
              <a:t>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="{{ URL::asset( 'images/' . $pic-&gt;filename ); }}" width="300px" /&gt; </a:t>
            </a:r>
          </a:p>
        </p:txBody>
      </p:sp>
    </p:spTree>
    <p:extLst>
      <p:ext uri="{BB962C8B-B14F-4D97-AF65-F5344CB8AC3E}">
        <p14:creationId xmlns:p14="http://schemas.microsoft.com/office/powerpoint/2010/main" val="23526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foreign key?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primary key: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the main column or group of columns that uniquely identify every row in a table</a:t>
            </a:r>
          </a:p>
          <a:p>
            <a:endParaRPr lang="en-US" dirty="0"/>
          </a:p>
          <a:p>
            <a:r>
              <a:rPr lang="en-US" dirty="0" smtClean="0"/>
              <a:t>foreign key: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a column containing values from the primary key of another table</a:t>
            </a:r>
            <a:endParaRPr lang="en-US" dirty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25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+---------+------------------------+</a:t>
            </a:r>
          </a:p>
          <a:p>
            <a:r>
              <a:rPr lang="en-US" dirty="0"/>
              <a:t>| id (PK) | name                   |</a:t>
            </a:r>
          </a:p>
          <a:p>
            <a:r>
              <a:rPr lang="en-US" dirty="0"/>
              <a:t>+---------+------------------------+</a:t>
            </a:r>
          </a:p>
          <a:p>
            <a:r>
              <a:rPr lang="en-US" dirty="0"/>
              <a:t>| 1       | </a:t>
            </a:r>
            <a:r>
              <a:rPr lang="en-US" dirty="0" err="1"/>
              <a:t>Dayle</a:t>
            </a:r>
            <a:r>
              <a:rPr lang="en-US" dirty="0"/>
              <a:t> Rees             |</a:t>
            </a:r>
          </a:p>
          <a:p>
            <a:r>
              <a:rPr lang="en-US" dirty="0"/>
              <a:t>| 2       | Matthew </a:t>
            </a:r>
            <a:r>
              <a:rPr lang="en-US" dirty="0" err="1"/>
              <a:t>Machuga</a:t>
            </a:r>
            <a:r>
              <a:rPr lang="en-US" dirty="0"/>
              <a:t>        |</a:t>
            </a:r>
          </a:p>
          <a:p>
            <a:r>
              <a:rPr lang="en-US" dirty="0"/>
              <a:t>| 3       | Shawn McCool           |</a:t>
            </a:r>
          </a:p>
          <a:p>
            <a:r>
              <a:rPr lang="en-US" dirty="0"/>
              <a:t>+----------------------------------+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1612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6875"/>
            <a:ext cx="8229600" cy="1143000"/>
          </a:xfrm>
        </p:spPr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+---------+------------------------+-----------------+</a:t>
            </a:r>
            <a:endParaRPr lang="en-US" sz="2000" dirty="0"/>
          </a:p>
          <a:p>
            <a:r>
              <a:rPr lang="en-US" sz="2000" dirty="0"/>
              <a:t>| id (PK) | name                   | </a:t>
            </a:r>
            <a:r>
              <a:rPr lang="en-US" sz="2000" dirty="0" err="1"/>
              <a:t>author_id</a:t>
            </a:r>
            <a:r>
              <a:rPr lang="en-US" sz="2000" dirty="0"/>
              <a:t> (FK)  |</a:t>
            </a:r>
          </a:p>
          <a:p>
            <a:r>
              <a:rPr lang="en-US" sz="2000" dirty="0"/>
              <a:t>+---------+------------------------+-----------------+</a:t>
            </a:r>
          </a:p>
          <a:p>
            <a:r>
              <a:rPr lang="en-US" sz="2000" dirty="0"/>
              <a:t>| 1       | Code Sexy              | 2               |</a:t>
            </a:r>
          </a:p>
          <a:p>
            <a:r>
              <a:rPr lang="en-US" sz="2000" dirty="0"/>
              <a:t>| 2       | Code Dutch             | 3               |</a:t>
            </a:r>
          </a:p>
          <a:p>
            <a:r>
              <a:rPr lang="en-US" sz="2000" dirty="0"/>
              <a:t>| 3       | Code Bright            | 1               |</a:t>
            </a:r>
          </a:p>
          <a:p>
            <a:r>
              <a:rPr lang="en-US" sz="2000" dirty="0"/>
              <a:t>+----------------------------------+-----------------+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1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Author </a:t>
            </a:r>
            <a:r>
              <a:rPr lang="en-US" dirty="0" err="1">
                <a:solidFill>
                  <a:srgbClr val="00F400"/>
                </a:solidFill>
              </a:rPr>
              <a:t>has_many</a:t>
            </a:r>
            <a:r>
              <a:rPr lang="en-US" dirty="0"/>
              <a:t> Book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Book </a:t>
            </a:r>
            <a:r>
              <a:rPr lang="en-US" dirty="0" err="1">
                <a:solidFill>
                  <a:srgbClr val="00F400"/>
                </a:solidFill>
              </a:rPr>
              <a:t>belongs_to</a:t>
            </a:r>
            <a:r>
              <a:rPr lang="en-US" dirty="0"/>
              <a:t> </a:t>
            </a:r>
            <a:r>
              <a:rPr lang="en-US" dirty="0" smtClean="0"/>
              <a:t>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9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is-IS" dirty="0"/>
              <a:t>+---------+------------------------+</a:t>
            </a:r>
          </a:p>
          <a:p>
            <a:r>
              <a:rPr lang="is-IS" dirty="0"/>
              <a:t>| id (PK) | name                   |</a:t>
            </a:r>
          </a:p>
          <a:p>
            <a:r>
              <a:rPr lang="is-IS" dirty="0"/>
              <a:t>+---------+------------------------+</a:t>
            </a:r>
          </a:p>
          <a:p>
            <a:r>
              <a:rPr lang="is-IS" dirty="0"/>
              <a:t>| 1       | Dayle Rees             |</a:t>
            </a:r>
          </a:p>
          <a:p>
            <a:r>
              <a:rPr lang="is-IS" dirty="0"/>
              <a:t>| 2       | Matthew Machuga        |</a:t>
            </a:r>
          </a:p>
          <a:p>
            <a:r>
              <a:rPr lang="is-IS" dirty="0"/>
              <a:t>| 3       | Shawn McCool           |</a:t>
            </a:r>
          </a:p>
          <a:p>
            <a:r>
              <a:rPr lang="is-IS" dirty="0"/>
              <a:t>+----------------------------------+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6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+---------+------------------------+</a:t>
            </a:r>
          </a:p>
          <a:p>
            <a:r>
              <a:rPr lang="en-US" dirty="0"/>
              <a:t>| id (PK) | name                   |</a:t>
            </a:r>
          </a:p>
          <a:p>
            <a:r>
              <a:rPr lang="en-US" dirty="0"/>
              <a:t>+---------+------------------------+</a:t>
            </a:r>
          </a:p>
          <a:p>
            <a:r>
              <a:rPr lang="en-US" dirty="0"/>
              <a:t>| 1       | Code Sexy              |</a:t>
            </a:r>
          </a:p>
          <a:p>
            <a:r>
              <a:rPr lang="en-US" dirty="0"/>
              <a:t>| 2       | Code Dutch             |</a:t>
            </a:r>
          </a:p>
          <a:p>
            <a:r>
              <a:rPr lang="en-US" dirty="0"/>
              <a:t>| 3       | Code Bright            |</a:t>
            </a:r>
          </a:p>
          <a:p>
            <a:r>
              <a:rPr lang="en-US" dirty="0"/>
              <a:t>| 4       | Code Happy             |</a:t>
            </a:r>
          </a:p>
          <a:p>
            <a:r>
              <a:rPr lang="en-US" dirty="0"/>
              <a:t>+----------------------------------</a:t>
            </a:r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6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ook_user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 </a:t>
            </a:r>
            <a:r>
              <a:rPr lang="en-US" dirty="0" err="1" smtClean="0"/>
              <a:t>upvotes</a:t>
            </a:r>
            <a:r>
              <a:rPr lang="en-US" dirty="0" smtClean="0"/>
              <a:t> for the books</a:t>
            </a:r>
          </a:p>
          <a:p>
            <a:endParaRPr lang="en-US" dirty="0"/>
          </a:p>
          <a:p>
            <a:r>
              <a:rPr lang="en-US" dirty="0" smtClean="0"/>
              <a:t>+</a:t>
            </a:r>
            <a:r>
              <a:rPr lang="en-US" dirty="0"/>
              <a:t>-------------------------+</a:t>
            </a:r>
          </a:p>
          <a:p>
            <a:r>
              <a:rPr lang="en-US" dirty="0"/>
              <a:t>| id  | </a:t>
            </a:r>
            <a:r>
              <a:rPr lang="en-US" dirty="0" err="1"/>
              <a:t>user_id</a:t>
            </a:r>
            <a:r>
              <a:rPr lang="en-US" dirty="0"/>
              <a:t> | </a:t>
            </a:r>
            <a:r>
              <a:rPr lang="en-US" dirty="0" err="1"/>
              <a:t>book_id</a:t>
            </a:r>
            <a:r>
              <a:rPr lang="en-US" dirty="0"/>
              <a:t> |</a:t>
            </a:r>
          </a:p>
          <a:p>
            <a:r>
              <a:rPr lang="en-US" dirty="0"/>
              <a:t>+-----+---------+---------+</a:t>
            </a:r>
          </a:p>
          <a:p>
            <a:r>
              <a:rPr lang="en-US" dirty="0"/>
              <a:t>| 1   | 1       | 2       |</a:t>
            </a:r>
          </a:p>
          <a:p>
            <a:r>
              <a:rPr lang="en-US" dirty="0"/>
              <a:t>| 2   | 1       | 3       |</a:t>
            </a:r>
          </a:p>
          <a:p>
            <a:r>
              <a:rPr lang="en-US" dirty="0"/>
              <a:t>| 3   | 2       | 2       |</a:t>
            </a:r>
          </a:p>
          <a:p>
            <a:r>
              <a:rPr lang="en-US" dirty="0"/>
              <a:t>| 4   | 3       | 2       |</a:t>
            </a:r>
          </a:p>
          <a:p>
            <a:r>
              <a:rPr lang="en-US" dirty="0"/>
              <a:t>+-----+---------+---------+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82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36355</TotalTime>
  <Words>2093</Words>
  <Application>Microsoft Macintosh PowerPoint</Application>
  <PresentationFormat>On-screen Show (4:3)</PresentationFormat>
  <Paragraphs>283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Template</vt:lpstr>
      <vt:lpstr>PHP in depth 11</vt:lpstr>
      <vt:lpstr>PowerPoint Presentation</vt:lpstr>
      <vt:lpstr>Remember foreign key?</vt:lpstr>
      <vt:lpstr>authors</vt:lpstr>
      <vt:lpstr>books</vt:lpstr>
      <vt:lpstr>relationships</vt:lpstr>
      <vt:lpstr>User</vt:lpstr>
      <vt:lpstr>Books</vt:lpstr>
      <vt:lpstr>book_user</vt:lpstr>
      <vt:lpstr>Pivot Table?</vt:lpstr>
      <vt:lpstr>Example</vt:lpstr>
      <vt:lpstr>Naming Pivot Tables</vt:lpstr>
      <vt:lpstr>Migration for previous example</vt:lpstr>
      <vt:lpstr>Artist Model</vt:lpstr>
      <vt:lpstr>Album Model</vt:lpstr>
      <vt:lpstr>Listener Model</vt:lpstr>
      <vt:lpstr>Relating &amp; Querying</vt:lpstr>
      <vt:lpstr>Relating &amp; Querying 2</vt:lpstr>
      <vt:lpstr>Relating &amp; Querying 3</vt:lpstr>
      <vt:lpstr>Attach/detach</vt:lpstr>
      <vt:lpstr>More on Eloquent</vt:lpstr>
      <vt:lpstr>Work flow</vt:lpstr>
      <vt:lpstr>Exercise</vt:lpstr>
      <vt:lpstr>Hint</vt:lpstr>
      <vt:lpstr>Hint 2</vt:lpstr>
    </vt:vector>
  </TitlesOfParts>
  <Company>GGC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Staff</cp:lastModifiedBy>
  <cp:revision>604</cp:revision>
  <dcterms:created xsi:type="dcterms:W3CDTF">2013-09-07T22:10:13Z</dcterms:created>
  <dcterms:modified xsi:type="dcterms:W3CDTF">2014-04-07T21:18:13Z</dcterms:modified>
</cp:coreProperties>
</file>