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5" r:id="rId5"/>
    <p:sldId id="259" r:id="rId6"/>
    <p:sldId id="266" r:id="rId7"/>
    <p:sldId id="264" r:id="rId8"/>
    <p:sldId id="267" r:id="rId9"/>
    <p:sldId id="258" r:id="rId10"/>
    <p:sldId id="260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6433" autoAdjust="0"/>
  </p:normalViewPr>
  <p:slideViewPr>
    <p:cSldViewPr snapToGrid="0" snapToObjects="1">
      <p:cViewPr varScale="1">
        <p:scale>
          <a:sx n="102" d="100"/>
          <a:sy n="102" d="100"/>
        </p:scale>
        <p:origin x="-12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pic>
        <p:nvPicPr>
          <p:cNvPr id="2050" name="Picture 2" descr="http://static.oprah.com/images/201208/omag/201208-omag-quiz-half-empty-glass-600x4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630361"/>
            <a:ext cx="6981825" cy="4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6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Upward spiral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This is interesting!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This is fun!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Let me try it.</a:t>
            </a:r>
          </a:p>
          <a:p>
            <a:pPr marL="1200150" lvl="1" indent="-457200">
              <a:buAutoNum type="arabicPeriod"/>
            </a:pPr>
            <a:r>
              <a:rPr lang="en-US" dirty="0" smtClean="0"/>
              <a:t>It works!</a:t>
            </a:r>
          </a:p>
          <a:p>
            <a:pPr marL="1200150" lvl="1" indent="-457200">
              <a:buAutoNum type="arabicPeriod"/>
            </a:pPr>
            <a:r>
              <a:rPr lang="en-US" dirty="0" smtClean="0"/>
              <a:t>It doesn't work… (Go to 3)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Go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0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Try various things to figure out what you really like</a:t>
            </a:r>
          </a:p>
          <a:p>
            <a:endParaRPr lang="en-US" dirty="0"/>
          </a:p>
          <a:p>
            <a:r>
              <a:rPr lang="en-US" dirty="0" smtClean="0"/>
              <a:t>Look at things from a different perspective</a:t>
            </a:r>
          </a:p>
          <a:p>
            <a:endParaRPr lang="en-US" dirty="0"/>
          </a:p>
          <a:p>
            <a:r>
              <a:rPr lang="en-US" dirty="0" smtClean="0"/>
              <a:t>Constantly seek out fun and challenging things to do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0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use </a:t>
            </a:r>
            <a:r>
              <a:rPr lang="en-US" dirty="0" err="1" smtClean="0"/>
              <a:t>imgrr</a:t>
            </a:r>
            <a:r>
              <a:rPr lang="en-US" dirty="0" smtClean="0"/>
              <a:t> on </a:t>
            </a:r>
            <a:r>
              <a:rPr lang="en-US" dirty="0" err="1" smtClean="0"/>
              <a:t>ggc</a:t>
            </a:r>
            <a:r>
              <a:rPr lang="en-US" dirty="0" smtClean="0"/>
              <a:t>-talk.</a:t>
            </a:r>
          </a:p>
          <a:p>
            <a:endParaRPr lang="en-US" dirty="0"/>
          </a:p>
          <a:p>
            <a:r>
              <a:rPr lang="en-US" dirty="0" smtClean="0"/>
              <a:t>Study how it works.</a:t>
            </a:r>
          </a:p>
          <a:p>
            <a:endParaRPr lang="en-US" dirty="0"/>
          </a:p>
          <a:p>
            <a:r>
              <a:rPr lang="en-US" dirty="0" smtClean="0"/>
              <a:t>Post your project idea on Piazza.</a:t>
            </a:r>
          </a:p>
          <a:p>
            <a:endParaRPr lang="en-US" dirty="0"/>
          </a:p>
          <a:p>
            <a:r>
              <a:rPr lang="en-US" dirty="0" smtClean="0"/>
              <a:t>Work on your project with your group members.</a:t>
            </a:r>
          </a:p>
        </p:txBody>
      </p:sp>
    </p:spTree>
    <p:extLst>
      <p:ext uri="{BB962C8B-B14F-4D97-AF65-F5344CB8AC3E}">
        <p14:creationId xmlns:p14="http://schemas.microsoft.com/office/powerpoint/2010/main" val="108086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3" y="316089"/>
            <a:ext cx="6945087" cy="63725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2" y="1662853"/>
            <a:ext cx="7794915" cy="4811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561" y="2835715"/>
            <a:ext cx="5732668" cy="51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/>
          <a:p>
            <a:r>
              <a:rPr lang="en-US" dirty="0" smtClean="0"/>
              <a:t>On Piazza:</a:t>
            </a:r>
          </a:p>
          <a:p>
            <a:endParaRPr lang="en-US" dirty="0"/>
          </a:p>
          <a:p>
            <a:r>
              <a:rPr lang="en-US" dirty="0" smtClean="0"/>
              <a:t>What kind of developer do you want to be?</a:t>
            </a:r>
          </a:p>
          <a:p>
            <a:endParaRPr lang="en-US" dirty="0"/>
          </a:p>
          <a:p>
            <a:r>
              <a:rPr lang="en-US" dirty="0" smtClean="0"/>
              <a:t>How do you find out what kind of developer you want to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4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Process driven</a:t>
            </a:r>
          </a:p>
          <a:p>
            <a:r>
              <a:rPr lang="en-US" dirty="0" smtClean="0"/>
              <a:t>Vs.</a:t>
            </a:r>
            <a:endParaRPr lang="en-US" dirty="0"/>
          </a:p>
          <a:p>
            <a:r>
              <a:rPr lang="en-US" dirty="0" smtClean="0"/>
              <a:t>Commitment driven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Safety Critical</a:t>
            </a:r>
          </a:p>
          <a:p>
            <a:r>
              <a:rPr lang="en-US" dirty="0" smtClean="0"/>
              <a:t>Vs.</a:t>
            </a:r>
          </a:p>
          <a:p>
            <a:r>
              <a:rPr lang="en-US" dirty="0" smtClean="0"/>
              <a:t>Creative Inventive</a:t>
            </a:r>
          </a:p>
        </p:txBody>
      </p:sp>
    </p:spTree>
    <p:extLst>
      <p:ext uri="{BB962C8B-B14F-4D97-AF65-F5344CB8AC3E}">
        <p14:creationId xmlns:p14="http://schemas.microsoft.com/office/powerpoint/2010/main" val="120852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Achievement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Possibility for </a:t>
            </a:r>
            <a:r>
              <a:rPr lang="en-US" dirty="0" smtClean="0"/>
              <a:t>growth (challenging work!)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Work itself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Personal life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Technical-supervision opportunity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Advancement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6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Demotivators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Hygiene Factors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Management manipulation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Excessive schedule pressures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Lack of appreciation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Low quality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9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MBTI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9591" y="5114517"/>
            <a:ext cx="5016843" cy="1148896"/>
          </a:xfrm>
        </p:spPr>
        <p:txBody>
          <a:bodyPr/>
          <a:lstStyle/>
          <a:p>
            <a:r>
              <a:rPr lang="en-US" dirty="0" smtClean="0"/>
              <a:t>20% ~ 40% of developers are ISTJ</a:t>
            </a:r>
            <a:endParaRPr lang="en-US" dirty="0"/>
          </a:p>
        </p:txBody>
      </p:sp>
      <p:pic>
        <p:nvPicPr>
          <p:cNvPr id="3074" name="Picture 2" descr="http://m.c.lnkd.licdn.com/mpr/mpr/p/3/005/01b/32d/3c218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5748"/>
            <a:ext cx="8500465" cy="277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1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ISTJ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downside of being an ISTJ?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8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Downward spiral</a:t>
            </a:r>
            <a:endParaRPr lang="en-US" dirty="0"/>
          </a:p>
        </p:txBody>
      </p:sp>
      <p:pic>
        <p:nvPicPr>
          <p:cNvPr id="1028" name="Picture 4" descr="http://depts.washington.edu/pcls/images/spir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" y="1332089"/>
            <a:ext cx="7402962" cy="51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3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38753</TotalTime>
  <Words>191</Words>
  <Application>Microsoft Macintosh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</vt:lpstr>
      <vt:lpstr>PHP in depth 12</vt:lpstr>
      <vt:lpstr>PowerPoint Presentation</vt:lpstr>
      <vt:lpstr>Let's vote</vt:lpstr>
      <vt:lpstr>Organization Types</vt:lpstr>
      <vt:lpstr>Motivators</vt:lpstr>
      <vt:lpstr>Demotivators</vt:lpstr>
      <vt:lpstr>MBTI</vt:lpstr>
      <vt:lpstr>ISTJ</vt:lpstr>
      <vt:lpstr>Downward spiral</vt:lpstr>
      <vt:lpstr>Perspective</vt:lpstr>
      <vt:lpstr>Upward spiral</vt:lpstr>
      <vt:lpstr>Conclusion</vt:lpstr>
      <vt:lpstr>Exercise</vt:lpstr>
    </vt:vector>
  </TitlesOfParts>
  <Company>GGC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645</cp:revision>
  <dcterms:created xsi:type="dcterms:W3CDTF">2013-09-07T22:10:13Z</dcterms:created>
  <dcterms:modified xsi:type="dcterms:W3CDTF">2014-04-09T21:50:54Z</dcterms:modified>
</cp:coreProperties>
</file>