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2" r:id="rId4"/>
    <p:sldId id="271" r:id="rId5"/>
    <p:sldId id="257" r:id="rId6"/>
    <p:sldId id="265" r:id="rId7"/>
    <p:sldId id="268" r:id="rId8"/>
    <p:sldId id="267" r:id="rId9"/>
    <p:sldId id="274" r:id="rId10"/>
    <p:sldId id="273" r:id="rId11"/>
    <p:sldId id="261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A80CA6-EA43-442B-B88F-C9D66A42F458}">
          <p14:sldIdLst>
            <p14:sldId id="256"/>
            <p14:sldId id="270"/>
            <p14:sldId id="272"/>
            <p14:sldId id="271"/>
            <p14:sldId id="257"/>
            <p14:sldId id="265"/>
            <p14:sldId id="268"/>
            <p14:sldId id="267"/>
            <p14:sldId id="274"/>
            <p14:sldId id="273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86400" autoAdjust="0"/>
  </p:normalViewPr>
  <p:slideViewPr>
    <p:cSldViewPr snapToGrid="0" snapToObjects="1"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http://en.wikipedia.org/wiki/Omakase</a:t>
            </a:r>
          </a:p>
          <a:p>
            <a:endParaRPr lang="en-US" dirty="0" smtClean="0"/>
          </a:p>
          <a:p>
            <a:r>
              <a:rPr lang="en-US" dirty="0" smtClean="0"/>
              <a:t>http://www.youtube.com/watch?v=b1fZ6hS3hOM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</a:t>
            </a:r>
            <a:r>
              <a:rPr lang="en-US" baseline="0" dirty="0" smtClean="0"/>
              <a:t> see how Composer actually includes your files read this: </a:t>
            </a:r>
            <a:r>
              <a:rPr lang="en-US" dirty="0" smtClean="0"/>
              <a:t>https://jtreminio.com/2012/10/composer-namespaces-in-5-minutes/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in depth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preg_replace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$patterns = array ('/</a:t>
            </a:r>
            <a:r>
              <a:rPr lang="en-US" dirty="0">
                <a:solidFill>
                  <a:srgbClr val="00F400"/>
                </a:solidFill>
              </a:rPr>
              <a:t>(19|20)(\d{2})-(\d{1,2})-(\d{1,2</a:t>
            </a:r>
            <a:r>
              <a:rPr lang="en-US" dirty="0" smtClean="0">
                <a:solidFill>
                  <a:srgbClr val="00F400"/>
                </a:solidFill>
              </a:rPr>
              <a:t>})</a:t>
            </a:r>
            <a:r>
              <a:rPr lang="en-US" dirty="0" smtClean="0"/>
              <a:t>/', '/</a:t>
            </a:r>
            <a:r>
              <a:rPr lang="en-US" dirty="0" smtClean="0">
                <a:solidFill>
                  <a:srgbClr val="00F400"/>
                </a:solidFill>
              </a:rPr>
              <a:t>^\</a:t>
            </a:r>
            <a:r>
              <a:rPr lang="en-US" dirty="0">
                <a:solidFill>
                  <a:srgbClr val="00F400"/>
                </a:solidFill>
              </a:rPr>
              <a:t>s*{(\w+)}\s*=/'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replace = array ('</a:t>
            </a:r>
            <a:r>
              <a:rPr lang="en-US" dirty="0">
                <a:solidFill>
                  <a:srgbClr val="00F400"/>
                </a:solidFill>
              </a:rPr>
              <a:t>\3/\4/\1\2</a:t>
            </a:r>
            <a:r>
              <a:rPr lang="en-US" dirty="0"/>
              <a:t>', '</a:t>
            </a:r>
            <a:r>
              <a:rPr lang="en-US" dirty="0">
                <a:solidFill>
                  <a:srgbClr val="00F400"/>
                </a:solidFill>
              </a:rPr>
              <a:t>$\1 =</a:t>
            </a:r>
            <a:r>
              <a:rPr lang="en-US" dirty="0"/>
              <a:t>');</a:t>
            </a:r>
          </a:p>
          <a:p>
            <a:endParaRPr lang="en-US" dirty="0" smtClean="0"/>
          </a:p>
          <a:p>
            <a:r>
              <a:rPr lang="en-US" dirty="0" smtClean="0"/>
              <a:t>// $</a:t>
            </a:r>
            <a:r>
              <a:rPr lang="en-US" dirty="0" err="1" smtClean="0"/>
              <a:t>startDate</a:t>
            </a:r>
            <a:r>
              <a:rPr lang="en-US" dirty="0" smtClean="0"/>
              <a:t> </a:t>
            </a:r>
            <a:r>
              <a:rPr lang="en-US" dirty="0"/>
              <a:t>= 5/27/1999</a:t>
            </a:r>
          </a:p>
          <a:p>
            <a:endParaRPr lang="en-US" dirty="0" smtClean="0"/>
          </a:p>
          <a:p>
            <a:r>
              <a:rPr lang="en-US" dirty="0" smtClean="0"/>
              <a:t>echo </a:t>
            </a:r>
            <a:r>
              <a:rPr lang="en-US" dirty="0" err="1"/>
              <a:t>preg_replace</a:t>
            </a:r>
            <a:r>
              <a:rPr lang="en-US" dirty="0"/>
              <a:t>($patterns, $replace, '{</a:t>
            </a:r>
            <a:r>
              <a:rPr lang="en-US" dirty="0" err="1"/>
              <a:t>startDate</a:t>
            </a:r>
            <a:r>
              <a:rPr lang="en-US" dirty="0"/>
              <a:t>} = 1999-5-27');</a:t>
            </a:r>
          </a:p>
          <a:p>
            <a:endParaRPr lang="en-US" dirty="0" smtClean="0"/>
          </a:p>
          <a:p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8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Using include, require can get complex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Composer solves this problem</a:t>
            </a:r>
          </a:p>
          <a:p>
            <a:endParaRPr lang="en-US" dirty="0" smtClean="0"/>
          </a:p>
          <a:p>
            <a:r>
              <a:rPr lang="en-US" dirty="0" smtClean="0"/>
              <a:t>First, let's setup composer 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https://getcomposer.org</a:t>
            </a:r>
            <a:r>
              <a:rPr lang="en-US" dirty="0" smtClean="0">
                <a:solidFill>
                  <a:srgbClr val="00F4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 smtClean="0"/>
              <a:t>Then let's take a look at an example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F400"/>
                </a:solidFill>
              </a:rPr>
              <a:t>https://github.com/ggc-itec/composer-example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1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Create your own class in your Composer project and start using it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Try calling a few methods in Carbon ( </a:t>
            </a:r>
            <a:r>
              <a:rPr lang="en-US" dirty="0" smtClean="0">
                <a:solidFill>
                  <a:srgbClr val="00F400"/>
                </a:solidFill>
              </a:rPr>
              <a:t>https</a:t>
            </a:r>
            <a:r>
              <a:rPr lang="en-US" dirty="0">
                <a:solidFill>
                  <a:srgbClr val="00F400"/>
                </a:solidFill>
              </a:rPr>
              <a:t>://</a:t>
            </a:r>
            <a:r>
              <a:rPr lang="en-US" dirty="0" smtClean="0">
                <a:solidFill>
                  <a:srgbClr val="00F400"/>
                </a:solidFill>
              </a:rPr>
              <a:t>github.com/briannesbitt/Carbon</a:t>
            </a:r>
            <a:r>
              <a:rPr lang="en-US" dirty="0" smtClean="0"/>
              <a:t> ) in your Composer project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 smtClean="0"/>
              <a:t>Visit </a:t>
            </a:r>
            <a:r>
              <a:rPr lang="en-US" dirty="0" err="1" smtClean="0"/>
              <a:t>Packagist</a:t>
            </a:r>
            <a:r>
              <a:rPr lang="en-US" dirty="0"/>
              <a:t> </a:t>
            </a:r>
            <a:r>
              <a:rPr lang="en-US" dirty="0">
                <a:solidFill>
                  <a:srgbClr val="00F400"/>
                </a:solidFill>
              </a:rPr>
              <a:t>https://packagist.org</a:t>
            </a:r>
            <a:r>
              <a:rPr lang="en-US" dirty="0" smtClean="0">
                <a:solidFill>
                  <a:srgbClr val="00F400"/>
                </a:solidFill>
              </a:rPr>
              <a:t>/ </a:t>
            </a:r>
            <a:r>
              <a:rPr lang="en-US" dirty="0" smtClean="0"/>
              <a:t>for all available packages</a:t>
            </a:r>
          </a:p>
        </p:txBody>
      </p:sp>
    </p:spTree>
    <p:extLst>
      <p:ext uri="{BB962C8B-B14F-4D97-AF65-F5344CB8AC3E}">
        <p14:creationId xmlns:p14="http://schemas.microsoft.com/office/powerpoint/2010/main" val="53188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1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ropbox\MySlides\pics\dilbert_certif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6" y="2037516"/>
            <a:ext cx="8015685" cy="28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7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97125" y="2705731"/>
            <a:ext cx="6687379" cy="1633134"/>
          </a:xfrm>
        </p:spPr>
        <p:txBody>
          <a:bodyPr/>
          <a:lstStyle/>
          <a:p>
            <a:r>
              <a:rPr lang="en-US" dirty="0" smtClean="0"/>
              <a:t>20% project is </a:t>
            </a:r>
            <a:r>
              <a:rPr lang="en-US" dirty="0" err="1" smtClean="0"/>
              <a:t>Omakase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5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one liner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php</a:t>
            </a:r>
            <a:r>
              <a:rPr lang="en-US" dirty="0" smtClean="0">
                <a:solidFill>
                  <a:srgbClr val="00F400"/>
                </a:solidFill>
              </a:rPr>
              <a:t> –r </a:t>
            </a:r>
            <a:r>
              <a:rPr lang="en-US" dirty="0" smtClean="0"/>
              <a:t>' echo "Try and stop us"; '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// Have you included </a:t>
            </a:r>
            <a:r>
              <a:rPr lang="en-US" dirty="0" err="1" smtClean="0"/>
              <a:t>php</a:t>
            </a:r>
            <a:r>
              <a:rPr lang="en-US" dirty="0" smtClean="0"/>
              <a:t> in your $PATH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1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support Perl style regular expressions (as we saw in JavaScript)</a:t>
            </a:r>
          </a:p>
          <a:p>
            <a:endParaRPr lang="en-US" dirty="0" smtClean="0"/>
          </a:p>
          <a:p>
            <a:r>
              <a:rPr lang="en-US" dirty="0" smtClean="0"/>
              <a:t>For a quick review let's go to </a:t>
            </a:r>
          </a:p>
          <a:p>
            <a:pPr lvl="1"/>
            <a:r>
              <a:rPr lang="en-US" dirty="0">
                <a:solidFill>
                  <a:srgbClr val="00F400"/>
                </a:solidFill>
              </a:rPr>
              <a:t>http://regexone.com</a:t>
            </a:r>
            <a:r>
              <a:rPr lang="en-US" dirty="0" smtClean="0">
                <a:solidFill>
                  <a:srgbClr val="00F400"/>
                </a:solidFill>
              </a:rPr>
              <a:t>/</a:t>
            </a:r>
          </a:p>
          <a:p>
            <a:pPr lvl="1"/>
            <a:r>
              <a:rPr lang="en-US" dirty="0" smtClean="0"/>
              <a:t>Let's solve them up to lesson 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6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preg_match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Perl style regular expression matcher</a:t>
            </a:r>
          </a:p>
          <a:p>
            <a:r>
              <a:rPr lang="en-US" dirty="0" smtClean="0"/>
              <a:t>// You will need to use </a:t>
            </a:r>
            <a:r>
              <a:rPr lang="en-US" dirty="0" err="1" smtClean="0">
                <a:solidFill>
                  <a:srgbClr val="00F400"/>
                </a:solidFill>
              </a:rPr>
              <a:t>preg_match_all</a:t>
            </a:r>
            <a:r>
              <a:rPr lang="en-US" dirty="0" smtClean="0"/>
              <a:t>() to</a:t>
            </a:r>
          </a:p>
          <a:p>
            <a:r>
              <a:rPr lang="en-US" dirty="0" smtClean="0"/>
              <a:t>// match more than one</a:t>
            </a:r>
          </a:p>
          <a:p>
            <a:endParaRPr lang="en-US" dirty="0"/>
          </a:p>
          <a:p>
            <a:r>
              <a:rPr lang="en-US" dirty="0" smtClean="0"/>
              <a:t>if (</a:t>
            </a:r>
            <a:r>
              <a:rPr lang="en-US" dirty="0" err="1" smtClean="0">
                <a:solidFill>
                  <a:srgbClr val="00F400"/>
                </a:solidFill>
              </a:rPr>
              <a:t>preg_match</a:t>
            </a:r>
            <a:r>
              <a:rPr lang="en-US" dirty="0" smtClean="0"/>
              <a:t>("/</a:t>
            </a:r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dirty="0" smtClean="0"/>
              <a:t>","PHP is a beast")) {</a:t>
            </a:r>
          </a:p>
          <a:p>
            <a:r>
              <a:rPr lang="en-US" dirty="0"/>
              <a:t> </a:t>
            </a:r>
            <a:r>
              <a:rPr lang="en-US" dirty="0" smtClean="0"/>
              <a:t> echo "Match Found";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echo "No match found";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216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preg_match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// Pass in a variable to get the matches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F400"/>
                </a:solidFill>
              </a:rPr>
              <a:t>preg_match</a:t>
            </a:r>
            <a:r>
              <a:rPr lang="en-US" dirty="0"/>
              <a:t>("/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","PHP is a </a:t>
            </a:r>
            <a:r>
              <a:rPr lang="en-US" dirty="0" smtClean="0"/>
              <a:t>beast, go </a:t>
            </a:r>
            <a:r>
              <a:rPr lang="en-US" dirty="0" err="1" smtClean="0"/>
              <a:t>php</a:t>
            </a:r>
            <a:r>
              <a:rPr lang="en-US" dirty="0" smtClean="0"/>
              <a:t>", $matches);</a:t>
            </a:r>
          </a:p>
          <a:p>
            <a:endParaRPr lang="en-US" dirty="0"/>
          </a:p>
          <a:p>
            <a:r>
              <a:rPr lang="en-US" dirty="0" err="1" smtClean="0"/>
              <a:t>print_r</a:t>
            </a:r>
            <a:r>
              <a:rPr lang="en-US" dirty="0" smtClean="0"/>
              <a:t>($matches);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Match the domain name in a URL.</a:t>
            </a:r>
          </a:p>
          <a:p>
            <a:r>
              <a:rPr lang="en-US" dirty="0" smtClean="0"/>
              <a:t>e.g. From, http://www.yahoo.com/index.php </a:t>
            </a:r>
          </a:p>
          <a:p>
            <a:r>
              <a:rPr lang="en-US" dirty="0" smtClean="0"/>
              <a:t>get www.yahoo.com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00F400"/>
                </a:solidFill>
              </a:rPr>
              <a:t>http://</a:t>
            </a:r>
            <a:r>
              <a:rPr lang="en-US" dirty="0" smtClean="0">
                <a:solidFill>
                  <a:srgbClr val="00F400"/>
                </a:solidFill>
              </a:rPr>
              <a:t>www.regexr.com </a:t>
            </a:r>
            <a:r>
              <a:rPr lang="en-US" dirty="0" smtClean="0"/>
              <a:t>to experiment with your regex.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7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preg_replace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$</a:t>
            </a:r>
            <a:r>
              <a:rPr lang="en-US" dirty="0">
                <a:solidFill>
                  <a:srgbClr val="00F400"/>
                </a:solidFill>
              </a:rPr>
              <a:t>str </a:t>
            </a:r>
            <a:r>
              <a:rPr lang="en-US" dirty="0"/>
              <a:t>= "April 1, 2014";</a:t>
            </a:r>
          </a:p>
          <a:p>
            <a:r>
              <a:rPr lang="de-DE" dirty="0" smtClean="0">
                <a:solidFill>
                  <a:srgbClr val="00F400"/>
                </a:solidFill>
              </a:rPr>
              <a:t>$</a:t>
            </a:r>
            <a:r>
              <a:rPr lang="de-DE" dirty="0">
                <a:solidFill>
                  <a:srgbClr val="00F400"/>
                </a:solidFill>
              </a:rPr>
              <a:t>pattern </a:t>
            </a:r>
            <a:r>
              <a:rPr lang="de-DE" dirty="0"/>
              <a:t>= '/(\w+) (\d+), (\d+)/i';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$</a:t>
            </a:r>
            <a:r>
              <a:rPr lang="en-US" dirty="0">
                <a:solidFill>
                  <a:srgbClr val="00F400"/>
                </a:solidFill>
              </a:rPr>
              <a:t>str_replace </a:t>
            </a:r>
            <a:r>
              <a:rPr lang="en-US" dirty="0"/>
              <a:t>= '$3-$1-$2';</a:t>
            </a:r>
          </a:p>
          <a:p>
            <a:r>
              <a:rPr lang="en-US" dirty="0"/>
              <a:t>    </a:t>
            </a:r>
          </a:p>
          <a:p>
            <a:r>
              <a:rPr lang="en-US" dirty="0" smtClean="0"/>
              <a:t>echo </a:t>
            </a:r>
            <a:r>
              <a:rPr lang="en-US" dirty="0">
                <a:solidFill>
                  <a:srgbClr val="00F400"/>
                </a:solidFill>
              </a:rPr>
              <a:t>preg_replace</a:t>
            </a:r>
            <a:r>
              <a:rPr lang="en-US" dirty="0"/>
              <a:t>($pattern, $str_replace, $str);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653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15459</TotalTime>
  <Words>377</Words>
  <Application>Microsoft Office PowerPoint</Application>
  <PresentationFormat>On-screen Show (4:3)</PresentationFormat>
  <Paragraphs>93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</vt:lpstr>
      <vt:lpstr>PHP in depth 2</vt:lpstr>
      <vt:lpstr>PowerPoint Presentation</vt:lpstr>
      <vt:lpstr>PowerPoint Presentation</vt:lpstr>
      <vt:lpstr>PHP one liner</vt:lpstr>
      <vt:lpstr>Regex</vt:lpstr>
      <vt:lpstr>preg_match</vt:lpstr>
      <vt:lpstr>preg_match 2</vt:lpstr>
      <vt:lpstr>Exercise</vt:lpstr>
      <vt:lpstr>preg_replace</vt:lpstr>
      <vt:lpstr>preg_replace 2</vt:lpstr>
      <vt:lpstr>Composer</vt:lpstr>
      <vt:lpstr>Exercise</vt:lpstr>
      <vt:lpstr>to be continued</vt:lpstr>
    </vt:vector>
  </TitlesOfParts>
  <Company>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tim</dc:creator>
  <cp:lastModifiedBy>tim</cp:lastModifiedBy>
  <cp:revision>171</cp:revision>
  <dcterms:created xsi:type="dcterms:W3CDTF">2014-01-15T17:08:06Z</dcterms:created>
  <dcterms:modified xsi:type="dcterms:W3CDTF">2014-01-27T18:59:16Z</dcterms:modified>
</cp:coreProperties>
</file>